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ADD"/>
          </a:solidFill>
        </a:fill>
      </a:tcStyle>
    </a:wholeTbl>
    <a:band2H>
      <a:tcTxStyle/>
      <a:tcStyle>
        <a:tcBdr/>
        <a:fill>
          <a:solidFill>
            <a:srgbClr val="E6EDEF"/>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3EBCB"/>
          </a:solidFill>
        </a:fill>
      </a:tcStyle>
    </a:wholeTbl>
    <a:band2H>
      <a:tcTxStyle/>
      <a:tcStyle>
        <a:tcBdr/>
        <a:fill>
          <a:solidFill>
            <a:srgbClr val="F2F5E7"/>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2D1CB"/>
          </a:solidFill>
        </a:fill>
      </a:tcStyle>
    </a:wholeTbl>
    <a:band2H>
      <a:tcTxStyle/>
      <a:tcStyle>
        <a:tcBdr/>
        <a:fill>
          <a:solidFill>
            <a:srgbClr val="F9EAE7"/>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426"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59" name="Shape 1059"/>
          <p:cNvSpPr>
            <a:spLocks noGrp="1" noRot="1" noChangeAspect="1"/>
          </p:cNvSpPr>
          <p:nvPr>
            <p:ph type="sldImg"/>
          </p:nvPr>
        </p:nvSpPr>
        <p:spPr>
          <a:xfrm>
            <a:off x="1143000" y="685800"/>
            <a:ext cx="4572000" cy="3429000"/>
          </a:xfrm>
          <a:prstGeom prst="rect">
            <a:avLst/>
          </a:prstGeom>
        </p:spPr>
        <p:txBody>
          <a:bodyPr/>
          <a:lstStyle/>
          <a:p>
            <a:endParaRPr/>
          </a:p>
        </p:txBody>
      </p:sp>
      <p:sp>
        <p:nvSpPr>
          <p:cNvPr id="1060" name="Shape 1060"/>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905557454"/>
      </p:ext>
    </p:extLst>
  </p:cSld>
  <p:clrMap bg1="lt1" tx1="dk1" bg2="lt2" tx2="dk2" accent1="accent1" accent2="accent2" accent3="accent3" accent4="accent4" accent5="accent5" accent6="accent6" hlink="hlink" folHlink="folHlink"/>
  <p:notesStyle>
    <a:lvl1pPr defTabSz="457200" latinLnBrk="0">
      <a:spcBef>
        <a:spcPts val="400"/>
      </a:spcBef>
      <a:defRPr sz="1200">
        <a:latin typeface="+mn-lt"/>
        <a:ea typeface="+mn-ea"/>
        <a:cs typeface="+mn-cs"/>
        <a:sym typeface="Calibri"/>
      </a:defRPr>
    </a:lvl1pPr>
    <a:lvl2pPr indent="228600" defTabSz="457200" latinLnBrk="0">
      <a:spcBef>
        <a:spcPts val="400"/>
      </a:spcBef>
      <a:defRPr sz="1200">
        <a:latin typeface="+mn-lt"/>
        <a:ea typeface="+mn-ea"/>
        <a:cs typeface="+mn-cs"/>
        <a:sym typeface="Calibri"/>
      </a:defRPr>
    </a:lvl2pPr>
    <a:lvl3pPr indent="457200" defTabSz="457200" latinLnBrk="0">
      <a:spcBef>
        <a:spcPts val="400"/>
      </a:spcBef>
      <a:defRPr sz="1200">
        <a:latin typeface="+mn-lt"/>
        <a:ea typeface="+mn-ea"/>
        <a:cs typeface="+mn-cs"/>
        <a:sym typeface="Calibri"/>
      </a:defRPr>
    </a:lvl3pPr>
    <a:lvl4pPr indent="685800" defTabSz="457200" latinLnBrk="0">
      <a:spcBef>
        <a:spcPts val="400"/>
      </a:spcBef>
      <a:defRPr sz="1200">
        <a:latin typeface="+mn-lt"/>
        <a:ea typeface="+mn-ea"/>
        <a:cs typeface="+mn-cs"/>
        <a:sym typeface="Calibri"/>
      </a:defRPr>
    </a:lvl4pPr>
    <a:lvl5pPr indent="914400" defTabSz="457200" latinLnBrk="0">
      <a:spcBef>
        <a:spcPts val="400"/>
      </a:spcBef>
      <a:defRPr sz="1200">
        <a:latin typeface="+mn-lt"/>
        <a:ea typeface="+mn-ea"/>
        <a:cs typeface="+mn-cs"/>
        <a:sym typeface="Calibri"/>
      </a:defRPr>
    </a:lvl5pPr>
    <a:lvl6pPr indent="1143000" defTabSz="457200" latinLnBrk="0">
      <a:spcBef>
        <a:spcPts val="400"/>
      </a:spcBef>
      <a:defRPr sz="1200">
        <a:latin typeface="+mn-lt"/>
        <a:ea typeface="+mn-ea"/>
        <a:cs typeface="+mn-cs"/>
        <a:sym typeface="Calibri"/>
      </a:defRPr>
    </a:lvl6pPr>
    <a:lvl7pPr indent="1371600" defTabSz="457200" latinLnBrk="0">
      <a:spcBef>
        <a:spcPts val="400"/>
      </a:spcBef>
      <a:defRPr sz="1200">
        <a:latin typeface="+mn-lt"/>
        <a:ea typeface="+mn-ea"/>
        <a:cs typeface="+mn-cs"/>
        <a:sym typeface="Calibri"/>
      </a:defRPr>
    </a:lvl7pPr>
    <a:lvl8pPr indent="1600200" defTabSz="457200" latinLnBrk="0">
      <a:spcBef>
        <a:spcPts val="400"/>
      </a:spcBef>
      <a:defRPr sz="1200">
        <a:latin typeface="+mn-lt"/>
        <a:ea typeface="+mn-ea"/>
        <a:cs typeface="+mn-cs"/>
        <a:sym typeface="Calibri"/>
      </a:defRPr>
    </a:lvl8pPr>
    <a:lvl9pPr indent="1828800" defTabSz="457200" latinLnBrk="0">
      <a:spcBef>
        <a:spcPts val="400"/>
      </a:spcBef>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2" name="Title Text"/>
          <p:cNvSpPr txBox="1">
            <a:spLocks noGrp="1"/>
          </p:cNvSpPr>
          <p:nvPr>
            <p:ph type="title"/>
          </p:nvPr>
        </p:nvSpPr>
        <p:spPr>
          <a:xfrm>
            <a:off x="685800" y="3336345"/>
            <a:ext cx="7772400" cy="847023"/>
          </a:xfrm>
          <a:prstGeom prst="rect">
            <a:avLst/>
          </a:prstGeom>
        </p:spPr>
        <p:txBody>
          <a:bodyPr/>
          <a:lstStyle>
            <a:lvl1pPr>
              <a:defRPr sz="4400"/>
            </a:lvl1pPr>
          </a:lstStyle>
          <a:p>
            <a:r>
              <a:t>Title Text</a:t>
            </a:r>
          </a:p>
        </p:txBody>
      </p:sp>
      <p:sp>
        <p:nvSpPr>
          <p:cNvPr id="13" name="Body Level One…"/>
          <p:cNvSpPr txBox="1">
            <a:spLocks noGrp="1"/>
          </p:cNvSpPr>
          <p:nvPr>
            <p:ph type="body" sz="quarter" idx="1"/>
          </p:nvPr>
        </p:nvSpPr>
        <p:spPr>
          <a:xfrm>
            <a:off x="685800" y="4227700"/>
            <a:ext cx="7772400" cy="724041"/>
          </a:xfrm>
          <a:prstGeom prst="rect">
            <a:avLst/>
          </a:prstGeom>
        </p:spPr>
        <p:txBody>
          <a:bodyPr>
            <a:normAutofit/>
          </a:bodyPr>
          <a:lstStyle>
            <a:lvl1pPr marL="0" indent="0">
              <a:buSzTx/>
              <a:buFontTx/>
              <a:buNone/>
              <a:defRPr>
                <a:solidFill>
                  <a:schemeClr val="accent4"/>
                </a:solidFill>
                <a:latin typeface="+mj-lt"/>
                <a:ea typeface="+mj-ea"/>
                <a:cs typeface="+mj-cs"/>
                <a:sym typeface="Helvetica"/>
              </a:defRPr>
            </a:lvl1pPr>
            <a:lvl2pPr marL="0" indent="457200">
              <a:buSzTx/>
              <a:buFontTx/>
              <a:buNone/>
              <a:defRPr>
                <a:solidFill>
                  <a:schemeClr val="accent4"/>
                </a:solidFill>
                <a:latin typeface="+mj-lt"/>
                <a:ea typeface="+mj-ea"/>
                <a:cs typeface="+mj-cs"/>
                <a:sym typeface="Helvetica"/>
              </a:defRPr>
            </a:lvl2pPr>
            <a:lvl3pPr marL="0" indent="914400">
              <a:buSzTx/>
              <a:buFontTx/>
              <a:buNone/>
              <a:defRPr>
                <a:solidFill>
                  <a:schemeClr val="accent4"/>
                </a:solidFill>
                <a:latin typeface="+mj-lt"/>
                <a:ea typeface="+mj-ea"/>
                <a:cs typeface="+mj-cs"/>
                <a:sym typeface="Helvetica"/>
              </a:defRPr>
            </a:lvl3pPr>
            <a:lvl4pPr marL="0" indent="1371600">
              <a:buSzTx/>
              <a:buFontTx/>
              <a:buNone/>
              <a:defRPr>
                <a:solidFill>
                  <a:schemeClr val="accent4"/>
                </a:solidFill>
                <a:latin typeface="+mj-lt"/>
                <a:ea typeface="+mj-ea"/>
                <a:cs typeface="+mj-cs"/>
                <a:sym typeface="Helvetica"/>
              </a:defRPr>
            </a:lvl4pPr>
            <a:lvl5pPr marL="0" indent="1828800">
              <a:buSzTx/>
              <a:buFontTx/>
              <a:buNone/>
              <a:defRPr>
                <a:solidFill>
                  <a:schemeClr val="accent4"/>
                </a:solidFill>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1_Blank">
    <p:spTree>
      <p:nvGrpSpPr>
        <p:cNvPr id="1" name=""/>
        <p:cNvGrpSpPr/>
        <p:nvPr/>
      </p:nvGrpSpPr>
      <p:grpSpPr>
        <a:xfrm>
          <a:off x="0" y="0"/>
          <a:ext cx="0" cy="0"/>
          <a:chOff x="0" y="0"/>
          <a:chExt cx="0" cy="0"/>
        </a:xfrm>
      </p:grpSpPr>
      <p:sp>
        <p:nvSpPr>
          <p:cNvPr id="91" name="Body Level One…"/>
          <p:cNvSpPr txBox="1">
            <a:spLocks noGrp="1"/>
          </p:cNvSpPr>
          <p:nvPr>
            <p:ph type="body" sz="quarter" idx="1"/>
          </p:nvPr>
        </p:nvSpPr>
        <p:spPr>
          <a:xfrm>
            <a:off x="346075" y="6440487"/>
            <a:ext cx="4028369" cy="314032"/>
          </a:xfrm>
          <a:prstGeom prst="rect">
            <a:avLst/>
          </a:prstGeom>
        </p:spPr>
        <p:txBody>
          <a:bodyPr>
            <a:normAutofit/>
          </a:bodyPr>
          <a:lstStyle>
            <a:lvl1pPr marL="0" indent="0">
              <a:spcBef>
                <a:spcPts val="300"/>
              </a:spcBef>
              <a:buSzTx/>
              <a:buFontTx/>
              <a:buNone/>
              <a:defRPr sz="1300"/>
            </a:lvl1pPr>
            <a:lvl2pPr marL="589869" indent="-132669">
              <a:spcBef>
                <a:spcPts val="300"/>
              </a:spcBef>
              <a:buFontTx/>
              <a:defRPr sz="1300"/>
            </a:lvl2pPr>
            <a:lvl3pPr marL="1038225" indent="-123825">
              <a:spcBef>
                <a:spcPts val="300"/>
              </a:spcBef>
              <a:buFontTx/>
              <a:defRPr sz="1300"/>
            </a:lvl3pPr>
            <a:lvl4pPr marL="1520189" indent="-148589">
              <a:spcBef>
                <a:spcPts val="300"/>
              </a:spcBef>
              <a:buFontTx/>
              <a:defRPr sz="1300"/>
            </a:lvl4pPr>
            <a:lvl5pPr marL="1977389" indent="-148589">
              <a:spcBef>
                <a:spcPts val="300"/>
              </a:spcBef>
              <a:buFontTx/>
              <a:defRPr sz="1300"/>
            </a:lvl5pPr>
          </a:lstStyle>
          <a:p>
            <a:r>
              <a:t>Body Level One</a:t>
            </a:r>
          </a:p>
          <a:p>
            <a:pPr lvl="1"/>
            <a:r>
              <a:t>Body Level Two</a:t>
            </a:r>
          </a:p>
          <a:p>
            <a:pPr lvl="2"/>
            <a:r>
              <a:t>Body Level Three</a:t>
            </a:r>
          </a:p>
          <a:p>
            <a:pPr lvl="3"/>
            <a:r>
              <a:t>Body Level Four</a:t>
            </a:r>
          </a:p>
          <a:p>
            <a:pPr lvl="4"/>
            <a:r>
              <a:t>Body Level Five</a:t>
            </a:r>
          </a:p>
        </p:txBody>
      </p:sp>
      <p:sp>
        <p:nvSpPr>
          <p:cNvPr id="9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0.xml><?xml version="1.0" encoding="utf-8"?>
<p:sldLayout xmlns:a="http://schemas.openxmlformats.org/drawingml/2006/main" xmlns:r="http://schemas.openxmlformats.org/officeDocument/2006/relationships" xmlns:p="http://schemas.openxmlformats.org/presentationml/2006/main" type="tx">
  <p:cSld name="Title Only">
    <p:bg>
      <p:bgPr>
        <a:solidFill>
          <a:srgbClr val="DFD7BC">
            <a:alpha val="90195"/>
          </a:srgbClr>
        </a:solidFill>
        <a:effectLst/>
      </p:bgPr>
    </p:bg>
    <p:spTree>
      <p:nvGrpSpPr>
        <p:cNvPr id="1" name=""/>
        <p:cNvGrpSpPr/>
        <p:nvPr/>
      </p:nvGrpSpPr>
      <p:grpSpPr>
        <a:xfrm>
          <a:off x="0" y="0"/>
          <a:ext cx="0" cy="0"/>
          <a:chOff x="0" y="0"/>
          <a:chExt cx="0" cy="0"/>
        </a:xfrm>
      </p:grpSpPr>
      <p:sp>
        <p:nvSpPr>
          <p:cNvPr id="877" name="Title Text"/>
          <p:cNvSpPr txBox="1">
            <a:spLocks noGrp="1"/>
          </p:cNvSpPr>
          <p:nvPr>
            <p:ph type="title"/>
          </p:nvPr>
        </p:nvSpPr>
        <p:spPr>
          <a:prstGeom prst="rect">
            <a:avLst/>
          </a:prstGeom>
        </p:spPr>
        <p:txBody>
          <a:bodyPr/>
          <a:lstStyle/>
          <a:p>
            <a:r>
              <a:t>Title Text</a:t>
            </a:r>
          </a:p>
        </p:txBody>
      </p:sp>
      <p:sp>
        <p:nvSpPr>
          <p:cNvPr id="87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1.xml><?xml version="1.0" encoding="utf-8"?>
<p:sldLayout xmlns:a="http://schemas.openxmlformats.org/drawingml/2006/main" xmlns:r="http://schemas.openxmlformats.org/officeDocument/2006/relationships" xmlns:p="http://schemas.openxmlformats.org/presentationml/2006/main" type="tx">
  <p:cSld name="Blank">
    <p:bg>
      <p:bgPr>
        <a:solidFill>
          <a:srgbClr val="DFD7BC">
            <a:alpha val="90195"/>
          </a:srgbClr>
        </a:solidFill>
        <a:effectLst/>
      </p:bgPr>
    </p:bg>
    <p:spTree>
      <p:nvGrpSpPr>
        <p:cNvPr id="1" name=""/>
        <p:cNvGrpSpPr/>
        <p:nvPr/>
      </p:nvGrpSpPr>
      <p:grpSpPr>
        <a:xfrm>
          <a:off x="0" y="0"/>
          <a:ext cx="0" cy="0"/>
          <a:chOff x="0" y="0"/>
          <a:chExt cx="0" cy="0"/>
        </a:xfrm>
      </p:grpSpPr>
      <p:sp>
        <p:nvSpPr>
          <p:cNvPr id="8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2.xml><?xml version="1.0" encoding="utf-8"?>
<p:sldLayout xmlns:a="http://schemas.openxmlformats.org/drawingml/2006/main" xmlns:r="http://schemas.openxmlformats.org/officeDocument/2006/relationships" xmlns:p="http://schemas.openxmlformats.org/presentationml/2006/main" type="tx">
  <p:cSld name="Content with Caption">
    <p:bg>
      <p:bgPr>
        <a:solidFill>
          <a:srgbClr val="DFD7BC">
            <a:alpha val="90195"/>
          </a:srgbClr>
        </a:solidFill>
        <a:effectLst/>
      </p:bgPr>
    </p:bg>
    <p:spTree>
      <p:nvGrpSpPr>
        <p:cNvPr id="1" name=""/>
        <p:cNvGrpSpPr/>
        <p:nvPr/>
      </p:nvGrpSpPr>
      <p:grpSpPr>
        <a:xfrm>
          <a:off x="0" y="0"/>
          <a:ext cx="0" cy="0"/>
          <a:chOff x="0" y="0"/>
          <a:chExt cx="0" cy="0"/>
        </a:xfrm>
      </p:grpSpPr>
      <p:sp>
        <p:nvSpPr>
          <p:cNvPr id="892" name="Title Text"/>
          <p:cNvSpPr txBox="1">
            <a:spLocks noGrp="1"/>
          </p:cNvSpPr>
          <p:nvPr>
            <p:ph type="title"/>
          </p:nvPr>
        </p:nvSpPr>
        <p:spPr>
          <a:xfrm>
            <a:off x="457200" y="1388523"/>
            <a:ext cx="3008314" cy="916597"/>
          </a:xfrm>
          <a:prstGeom prst="rect">
            <a:avLst/>
          </a:prstGeom>
        </p:spPr>
        <p:txBody>
          <a:bodyPr anchor="b"/>
          <a:lstStyle>
            <a:lvl1pPr>
              <a:defRPr sz="2000" b="1">
                <a:latin typeface="Arial"/>
                <a:ea typeface="Arial"/>
                <a:cs typeface="Arial"/>
                <a:sym typeface="Arial"/>
              </a:defRPr>
            </a:lvl1pPr>
          </a:lstStyle>
          <a:p>
            <a:r>
              <a:t>Title Text</a:t>
            </a:r>
          </a:p>
        </p:txBody>
      </p:sp>
      <p:sp>
        <p:nvSpPr>
          <p:cNvPr id="893" name="Body Level One…"/>
          <p:cNvSpPr txBox="1">
            <a:spLocks noGrp="1"/>
          </p:cNvSpPr>
          <p:nvPr>
            <p:ph type="body" sz="half" idx="1"/>
          </p:nvPr>
        </p:nvSpPr>
        <p:spPr>
          <a:xfrm>
            <a:off x="3575050" y="1388523"/>
            <a:ext cx="5111750" cy="4737641"/>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894" name="Text Placeholder 3"/>
          <p:cNvSpPr>
            <a:spLocks noGrp="1"/>
          </p:cNvSpPr>
          <p:nvPr>
            <p:ph type="body" sz="quarter" idx="13"/>
          </p:nvPr>
        </p:nvSpPr>
        <p:spPr>
          <a:xfrm>
            <a:off x="457199" y="2571917"/>
            <a:ext cx="3008315" cy="3554246"/>
          </a:xfrm>
          <a:prstGeom prst="rect">
            <a:avLst/>
          </a:prstGeom>
        </p:spPr>
        <p:txBody>
          <a:bodyPr>
            <a:normAutofit/>
          </a:bodyPr>
          <a:lstStyle/>
          <a:p>
            <a:pPr marL="0" indent="0">
              <a:spcBef>
                <a:spcPts val="300"/>
              </a:spcBef>
              <a:buSzTx/>
              <a:buFontTx/>
              <a:buNone/>
              <a:defRPr sz="1400"/>
            </a:pPr>
            <a:endParaRPr/>
          </a:p>
        </p:txBody>
      </p:sp>
      <p:sp>
        <p:nvSpPr>
          <p:cNvPr id="895"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103.xml><?xml version="1.0" encoding="utf-8"?>
<p:sldLayout xmlns:a="http://schemas.openxmlformats.org/drawingml/2006/main" xmlns:r="http://schemas.openxmlformats.org/officeDocument/2006/relationships" xmlns:p="http://schemas.openxmlformats.org/presentationml/2006/main" type="tx">
  <p:cSld name="Picture with Caption">
    <p:bg>
      <p:bgPr>
        <a:solidFill>
          <a:srgbClr val="DFD7BC">
            <a:alpha val="90195"/>
          </a:srgbClr>
        </a:solidFill>
        <a:effectLst/>
      </p:bgPr>
    </p:bg>
    <p:spTree>
      <p:nvGrpSpPr>
        <p:cNvPr id="1" name=""/>
        <p:cNvGrpSpPr/>
        <p:nvPr/>
      </p:nvGrpSpPr>
      <p:grpSpPr>
        <a:xfrm>
          <a:off x="0" y="0"/>
          <a:ext cx="0" cy="0"/>
          <a:chOff x="0" y="0"/>
          <a:chExt cx="0" cy="0"/>
        </a:xfrm>
      </p:grpSpPr>
      <p:sp>
        <p:nvSpPr>
          <p:cNvPr id="902" name="Title Text"/>
          <p:cNvSpPr txBox="1">
            <a:spLocks noGrp="1"/>
          </p:cNvSpPr>
          <p:nvPr>
            <p:ph type="title"/>
          </p:nvPr>
        </p:nvSpPr>
        <p:spPr>
          <a:xfrm>
            <a:off x="457200" y="1379413"/>
            <a:ext cx="5486400" cy="566739"/>
          </a:xfrm>
          <a:prstGeom prst="rect">
            <a:avLst/>
          </a:prstGeom>
        </p:spPr>
        <p:txBody>
          <a:bodyPr anchor="b"/>
          <a:lstStyle>
            <a:lvl1pPr>
              <a:defRPr sz="2800" b="1">
                <a:latin typeface="Arial"/>
                <a:ea typeface="Arial"/>
                <a:cs typeface="Arial"/>
                <a:sym typeface="Arial"/>
              </a:defRPr>
            </a:lvl1pPr>
          </a:lstStyle>
          <a:p>
            <a:r>
              <a:t>Title Text</a:t>
            </a:r>
          </a:p>
        </p:txBody>
      </p:sp>
      <p:sp>
        <p:nvSpPr>
          <p:cNvPr id="903" name="Picture Placeholder 2"/>
          <p:cNvSpPr>
            <a:spLocks noGrp="1"/>
          </p:cNvSpPr>
          <p:nvPr>
            <p:ph type="pic" sz="half" idx="13"/>
          </p:nvPr>
        </p:nvSpPr>
        <p:spPr>
          <a:xfrm>
            <a:off x="457200" y="2358480"/>
            <a:ext cx="5486400" cy="3813720"/>
          </a:xfrm>
          <a:prstGeom prst="rect">
            <a:avLst/>
          </a:prstGeom>
        </p:spPr>
        <p:txBody>
          <a:bodyPr lIns="91439" rIns="91439"/>
          <a:lstStyle/>
          <a:p>
            <a:endParaRPr/>
          </a:p>
        </p:txBody>
      </p:sp>
      <p:sp>
        <p:nvSpPr>
          <p:cNvPr id="904" name="Body Level One…"/>
          <p:cNvSpPr txBox="1">
            <a:spLocks noGrp="1"/>
          </p:cNvSpPr>
          <p:nvPr>
            <p:ph type="body" sz="quarter" idx="1"/>
          </p:nvPr>
        </p:nvSpPr>
        <p:spPr>
          <a:xfrm>
            <a:off x="6019800" y="2057400"/>
            <a:ext cx="2945429" cy="4114800"/>
          </a:xfrm>
          <a:prstGeom prst="rect">
            <a:avLst/>
          </a:prstGeom>
        </p:spPr>
        <p:txBody>
          <a:bodyPr>
            <a:normAutofit/>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905"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104.xml><?xml version="1.0" encoding="utf-8"?>
<p:sldLayout xmlns:a="http://schemas.openxmlformats.org/drawingml/2006/main" xmlns:r="http://schemas.openxmlformats.org/officeDocument/2006/relationships" xmlns:p="http://schemas.openxmlformats.org/presentationml/2006/main" type="tx">
  <p:cSld name="Title and Vertical Text">
    <p:bg>
      <p:bgPr>
        <a:solidFill>
          <a:srgbClr val="DFD7BC">
            <a:alpha val="90195"/>
          </a:srgbClr>
        </a:solidFill>
        <a:effectLst/>
      </p:bgPr>
    </p:bg>
    <p:spTree>
      <p:nvGrpSpPr>
        <p:cNvPr id="1" name=""/>
        <p:cNvGrpSpPr/>
        <p:nvPr/>
      </p:nvGrpSpPr>
      <p:grpSpPr>
        <a:xfrm>
          <a:off x="0" y="0"/>
          <a:ext cx="0" cy="0"/>
          <a:chOff x="0" y="0"/>
          <a:chExt cx="0" cy="0"/>
        </a:xfrm>
      </p:grpSpPr>
      <p:sp>
        <p:nvSpPr>
          <p:cNvPr id="912" name="Body Level One…"/>
          <p:cNvSpPr txBox="1">
            <a:spLocks noGrp="1"/>
          </p:cNvSpPr>
          <p:nvPr>
            <p:ph type="body" idx="1"/>
          </p:nvPr>
        </p:nvSpPr>
        <p:spPr>
          <a:xfrm>
            <a:off x="457200" y="1600200"/>
            <a:ext cx="8229600" cy="4525963"/>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913"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105.xml><?xml version="1.0" encoding="utf-8"?>
<p:sldLayout xmlns:a="http://schemas.openxmlformats.org/drawingml/2006/main" xmlns:r="http://schemas.openxmlformats.org/officeDocument/2006/relationships" xmlns:p="http://schemas.openxmlformats.org/presentationml/2006/main" type="tx">
  <p:cSld name="Vertical Title and Text">
    <p:bg>
      <p:bgPr>
        <a:solidFill>
          <a:srgbClr val="DFD7BC">
            <a:alpha val="90195"/>
          </a:srgbClr>
        </a:solidFill>
        <a:effectLst/>
      </p:bgPr>
    </p:bg>
    <p:spTree>
      <p:nvGrpSpPr>
        <p:cNvPr id="1" name=""/>
        <p:cNvGrpSpPr/>
        <p:nvPr/>
      </p:nvGrpSpPr>
      <p:grpSpPr>
        <a:xfrm>
          <a:off x="0" y="0"/>
          <a:ext cx="0" cy="0"/>
          <a:chOff x="0" y="0"/>
          <a:chExt cx="0" cy="0"/>
        </a:xfrm>
      </p:grpSpPr>
      <p:sp>
        <p:nvSpPr>
          <p:cNvPr id="920" name="Title Text"/>
          <p:cNvSpPr txBox="1">
            <a:spLocks noGrp="1"/>
          </p:cNvSpPr>
          <p:nvPr>
            <p:ph type="title"/>
          </p:nvPr>
        </p:nvSpPr>
        <p:spPr>
          <a:xfrm>
            <a:off x="6629400" y="1526074"/>
            <a:ext cx="2057400" cy="4600089"/>
          </a:xfrm>
          <a:prstGeom prst="rect">
            <a:avLst/>
          </a:prstGeom>
        </p:spPr>
        <p:txBody>
          <a:bodyPr/>
          <a:lstStyle>
            <a:lvl1pPr algn="ctr">
              <a:defRPr sz="4400">
                <a:latin typeface="Arial"/>
                <a:ea typeface="Arial"/>
                <a:cs typeface="Arial"/>
                <a:sym typeface="Arial"/>
              </a:defRPr>
            </a:lvl1pPr>
          </a:lstStyle>
          <a:p>
            <a:r>
              <a:t>Title Text</a:t>
            </a:r>
          </a:p>
        </p:txBody>
      </p:sp>
      <p:sp>
        <p:nvSpPr>
          <p:cNvPr id="921" name="Body Level One…"/>
          <p:cNvSpPr txBox="1">
            <a:spLocks noGrp="1"/>
          </p:cNvSpPr>
          <p:nvPr>
            <p:ph type="body" idx="1"/>
          </p:nvPr>
        </p:nvSpPr>
        <p:spPr>
          <a:xfrm>
            <a:off x="457200" y="1526074"/>
            <a:ext cx="6019800" cy="4600089"/>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922"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106.xml><?xml version="1.0" encoding="utf-8"?>
<p:sldLayout xmlns:a="http://schemas.openxmlformats.org/drawingml/2006/main" xmlns:r="http://schemas.openxmlformats.org/officeDocument/2006/relationships" xmlns:p="http://schemas.openxmlformats.org/presentationml/2006/main" type="tx">
  <p:cSld name="1_Blank">
    <p:bg>
      <p:bgPr>
        <a:solidFill>
          <a:srgbClr val="DFD7BC">
            <a:alpha val="90195"/>
          </a:srgbClr>
        </a:solidFill>
        <a:effectLst/>
      </p:bgPr>
    </p:bg>
    <p:spTree>
      <p:nvGrpSpPr>
        <p:cNvPr id="1" name=""/>
        <p:cNvGrpSpPr/>
        <p:nvPr/>
      </p:nvGrpSpPr>
      <p:grpSpPr>
        <a:xfrm>
          <a:off x="0" y="0"/>
          <a:ext cx="0" cy="0"/>
          <a:chOff x="0" y="0"/>
          <a:chExt cx="0" cy="0"/>
        </a:xfrm>
      </p:grpSpPr>
      <p:sp>
        <p:nvSpPr>
          <p:cNvPr id="929" name="Body Level One…"/>
          <p:cNvSpPr txBox="1">
            <a:spLocks noGrp="1"/>
          </p:cNvSpPr>
          <p:nvPr>
            <p:ph type="body" sz="quarter" idx="1"/>
          </p:nvPr>
        </p:nvSpPr>
        <p:spPr>
          <a:xfrm>
            <a:off x="346075" y="6440487"/>
            <a:ext cx="4028369" cy="314032"/>
          </a:xfrm>
          <a:prstGeom prst="rect">
            <a:avLst/>
          </a:prstGeom>
        </p:spPr>
        <p:txBody>
          <a:bodyPr>
            <a:normAutofit/>
          </a:bodyPr>
          <a:lstStyle>
            <a:lvl1pPr marL="0" indent="0">
              <a:spcBef>
                <a:spcPts val="300"/>
              </a:spcBef>
              <a:buSzTx/>
              <a:buFontTx/>
              <a:buNone/>
              <a:defRPr sz="1300"/>
            </a:lvl1pPr>
            <a:lvl2pPr marL="589869" indent="-132669">
              <a:spcBef>
                <a:spcPts val="300"/>
              </a:spcBef>
              <a:buFontTx/>
              <a:defRPr sz="1300"/>
            </a:lvl2pPr>
            <a:lvl3pPr marL="1038225" indent="-123825">
              <a:spcBef>
                <a:spcPts val="300"/>
              </a:spcBef>
              <a:buFontTx/>
              <a:defRPr sz="1300"/>
            </a:lvl3pPr>
            <a:lvl4pPr marL="1520189" indent="-148589">
              <a:spcBef>
                <a:spcPts val="300"/>
              </a:spcBef>
              <a:buFontTx/>
              <a:defRPr sz="1300"/>
            </a:lvl4pPr>
            <a:lvl5pPr marL="1977389" indent="-148589">
              <a:spcBef>
                <a:spcPts val="300"/>
              </a:spcBef>
              <a:buFontTx/>
              <a:defRPr sz="1300"/>
            </a:lvl5pPr>
          </a:lstStyle>
          <a:p>
            <a:r>
              <a:t>Body Level One</a:t>
            </a:r>
          </a:p>
          <a:p>
            <a:pPr lvl="1"/>
            <a:r>
              <a:t>Body Level Two</a:t>
            </a:r>
          </a:p>
          <a:p>
            <a:pPr lvl="2"/>
            <a:r>
              <a:t>Body Level Three</a:t>
            </a:r>
          </a:p>
          <a:p>
            <a:pPr lvl="3"/>
            <a:r>
              <a:t>Body Level Four</a:t>
            </a:r>
          </a:p>
          <a:p>
            <a:pPr lvl="4"/>
            <a:r>
              <a:t>Body Level Five</a:t>
            </a:r>
          </a:p>
        </p:txBody>
      </p:sp>
      <p:sp>
        <p:nvSpPr>
          <p:cNvPr id="93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7.xml><?xml version="1.0" encoding="utf-8"?>
<p:sldLayout xmlns:a="http://schemas.openxmlformats.org/drawingml/2006/main" xmlns:r="http://schemas.openxmlformats.org/officeDocument/2006/relationships" xmlns:p="http://schemas.openxmlformats.org/presentationml/2006/main" type="tx">
  <p:cSld name="Text box">
    <p:bg>
      <p:bgPr>
        <a:solidFill>
          <a:srgbClr val="DFD7BC">
            <a:alpha val="90195"/>
          </a:srgbClr>
        </a:solidFill>
        <a:effectLst/>
      </p:bgPr>
    </p:bg>
    <p:spTree>
      <p:nvGrpSpPr>
        <p:cNvPr id="1" name=""/>
        <p:cNvGrpSpPr/>
        <p:nvPr/>
      </p:nvGrpSpPr>
      <p:grpSpPr>
        <a:xfrm>
          <a:off x="0" y="0"/>
          <a:ext cx="0" cy="0"/>
          <a:chOff x="0" y="0"/>
          <a:chExt cx="0" cy="0"/>
        </a:xfrm>
      </p:grpSpPr>
      <p:sp>
        <p:nvSpPr>
          <p:cNvPr id="937" name="Body Level One…"/>
          <p:cNvSpPr txBox="1">
            <a:spLocks noGrp="1"/>
          </p:cNvSpPr>
          <p:nvPr>
            <p:ph type="body" idx="1"/>
          </p:nvPr>
        </p:nvSpPr>
        <p:spPr>
          <a:xfrm>
            <a:off x="346075" y="1697038"/>
            <a:ext cx="8408459" cy="4673601"/>
          </a:xfrm>
          <a:prstGeom prst="rect">
            <a:avLst/>
          </a:prstGeom>
        </p:spPr>
        <p:txBody>
          <a:bodyPr>
            <a:normAutofit/>
          </a:bodyPr>
          <a:lstStyle>
            <a:lvl1pPr marL="0" indent="0">
              <a:spcBef>
                <a:spcPts val="600"/>
              </a:spcBef>
              <a:buSzTx/>
              <a:buFontTx/>
              <a:buNone/>
              <a:tabLst>
                <a:tab pos="254000" algn="l"/>
              </a:tabLst>
              <a:defRPr sz="2800"/>
            </a:lvl1pPr>
            <a:lvl2pPr marL="857250" indent="-400050">
              <a:spcBef>
                <a:spcPts val="600"/>
              </a:spcBef>
              <a:buFontTx/>
              <a:tabLst>
                <a:tab pos="254000" algn="l"/>
              </a:tabLst>
              <a:defRPr sz="2800"/>
            </a:lvl2pPr>
            <a:lvl3pPr marL="1181100" indent="-266700">
              <a:spcBef>
                <a:spcPts val="600"/>
              </a:spcBef>
              <a:buFontTx/>
              <a:tabLst>
                <a:tab pos="254000" algn="l"/>
              </a:tabLst>
              <a:defRPr sz="2800"/>
            </a:lvl3pPr>
            <a:lvl4pPr marL="1691639" indent="-320039">
              <a:spcBef>
                <a:spcPts val="600"/>
              </a:spcBef>
              <a:buFontTx/>
              <a:tabLst>
                <a:tab pos="254000" algn="l"/>
              </a:tabLst>
              <a:defRPr sz="2800"/>
            </a:lvl4pPr>
            <a:lvl5pPr marL="2148839" indent="-320039">
              <a:spcBef>
                <a:spcPts val="600"/>
              </a:spcBef>
              <a:buFontTx/>
              <a:tabLst>
                <a:tab pos="254000" algn="l"/>
              </a:tabLst>
              <a:defRPr sz="2800"/>
            </a:lvl5pPr>
          </a:lstStyle>
          <a:p>
            <a:r>
              <a:t>Body Level One</a:t>
            </a:r>
          </a:p>
          <a:p>
            <a:pPr lvl="1"/>
            <a:r>
              <a:t>Body Level Two</a:t>
            </a:r>
          </a:p>
          <a:p>
            <a:pPr lvl="2"/>
            <a:r>
              <a:t>Body Level Three</a:t>
            </a:r>
          </a:p>
          <a:p>
            <a:pPr lvl="3"/>
            <a:r>
              <a:t>Body Level Four</a:t>
            </a:r>
          </a:p>
          <a:p>
            <a:pPr lvl="4"/>
            <a:r>
              <a:t>Body Level Five</a:t>
            </a:r>
          </a:p>
        </p:txBody>
      </p:sp>
      <p:sp>
        <p:nvSpPr>
          <p:cNvPr id="938" name="Text Placeholder 8"/>
          <p:cNvSpPr>
            <a:spLocks noGrp="1"/>
          </p:cNvSpPr>
          <p:nvPr>
            <p:ph type="body" sz="quarter" idx="13"/>
          </p:nvPr>
        </p:nvSpPr>
        <p:spPr>
          <a:xfrm>
            <a:off x="346074" y="6440487"/>
            <a:ext cx="4028370" cy="314032"/>
          </a:xfrm>
          <a:prstGeom prst="rect">
            <a:avLst/>
          </a:prstGeom>
        </p:spPr>
        <p:txBody>
          <a:bodyPr>
            <a:normAutofit/>
          </a:bodyPr>
          <a:lstStyle/>
          <a:p>
            <a:pPr marL="0" indent="0">
              <a:spcBef>
                <a:spcPts val="300"/>
              </a:spcBef>
              <a:buSzTx/>
              <a:buFontTx/>
              <a:buNone/>
              <a:defRPr sz="1300"/>
            </a:pPr>
            <a:endParaRPr/>
          </a:p>
        </p:txBody>
      </p:sp>
      <p:sp>
        <p:nvSpPr>
          <p:cNvPr id="93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8.xml><?xml version="1.0" encoding="utf-8"?>
<p:sldLayout xmlns:a="http://schemas.openxmlformats.org/drawingml/2006/main" xmlns:r="http://schemas.openxmlformats.org/officeDocument/2006/relationships" xmlns:p="http://schemas.openxmlformats.org/presentationml/2006/main" type="tx">
  <p:cSld name="Diagram">
    <p:bg>
      <p:bgPr>
        <a:solidFill>
          <a:srgbClr val="DFD7BC">
            <a:alpha val="90195"/>
          </a:srgbClr>
        </a:solidFill>
        <a:effectLst/>
      </p:bgPr>
    </p:bg>
    <p:spTree>
      <p:nvGrpSpPr>
        <p:cNvPr id="1" name=""/>
        <p:cNvGrpSpPr/>
        <p:nvPr/>
      </p:nvGrpSpPr>
      <p:grpSpPr>
        <a:xfrm>
          <a:off x="0" y="0"/>
          <a:ext cx="0" cy="0"/>
          <a:chOff x="0" y="0"/>
          <a:chExt cx="0" cy="0"/>
        </a:xfrm>
      </p:grpSpPr>
      <p:sp>
        <p:nvSpPr>
          <p:cNvPr id="946" name="Body Level One…"/>
          <p:cNvSpPr txBox="1">
            <a:spLocks noGrp="1"/>
          </p:cNvSpPr>
          <p:nvPr>
            <p:ph type="body" sz="half" idx="1"/>
          </p:nvPr>
        </p:nvSpPr>
        <p:spPr>
          <a:xfrm>
            <a:off x="346075" y="1697038"/>
            <a:ext cx="3344863" cy="4673601"/>
          </a:xfrm>
          <a:prstGeom prst="rect">
            <a:avLst/>
          </a:prstGeom>
        </p:spPr>
        <p:txBody>
          <a:bodyPr>
            <a:normAutofit/>
          </a:bodyPr>
          <a:lstStyle>
            <a:lvl1pPr marL="0" indent="0">
              <a:buSzTx/>
              <a:buFontTx/>
              <a:buNone/>
              <a:tabLst>
                <a:tab pos="254000" algn="l"/>
              </a:tabLst>
            </a:lvl1pPr>
            <a:lvl2pPr>
              <a:buFontTx/>
              <a:buChar char="▪"/>
              <a:tabLst>
                <a:tab pos="254000" algn="l"/>
              </a:tabLst>
            </a:lvl2pPr>
            <a:lvl3pPr>
              <a:buFontTx/>
              <a:tabLst>
                <a:tab pos="254000" algn="l"/>
              </a:tabLst>
            </a:lvl3pPr>
            <a:lvl4pPr>
              <a:buFontTx/>
              <a:tabLst>
                <a:tab pos="254000" algn="l"/>
              </a:tabLst>
            </a:lvl4pPr>
            <a:lvl5pPr>
              <a:buFontTx/>
              <a:tabLst>
                <a:tab pos="254000" algn="l"/>
              </a:tabLst>
            </a:lvl5pPr>
          </a:lstStyle>
          <a:p>
            <a:r>
              <a:t>Body Level One</a:t>
            </a:r>
          </a:p>
          <a:p>
            <a:pPr lvl="1"/>
            <a:r>
              <a:t>Body Level Two</a:t>
            </a:r>
          </a:p>
          <a:p>
            <a:pPr lvl="2"/>
            <a:r>
              <a:t>Body Level Three</a:t>
            </a:r>
          </a:p>
          <a:p>
            <a:pPr lvl="3"/>
            <a:r>
              <a:t>Body Level Four</a:t>
            </a:r>
          </a:p>
          <a:p>
            <a:pPr lvl="4"/>
            <a:r>
              <a:t>Body Level Five</a:t>
            </a:r>
          </a:p>
        </p:txBody>
      </p:sp>
      <p:sp>
        <p:nvSpPr>
          <p:cNvPr id="947" name="Text Placeholder 8"/>
          <p:cNvSpPr>
            <a:spLocks noGrp="1"/>
          </p:cNvSpPr>
          <p:nvPr>
            <p:ph type="body" sz="quarter" idx="13"/>
          </p:nvPr>
        </p:nvSpPr>
        <p:spPr>
          <a:xfrm>
            <a:off x="346074" y="6440487"/>
            <a:ext cx="4028370" cy="314032"/>
          </a:xfrm>
          <a:prstGeom prst="rect">
            <a:avLst/>
          </a:prstGeom>
        </p:spPr>
        <p:txBody>
          <a:bodyPr>
            <a:normAutofit/>
          </a:bodyPr>
          <a:lstStyle/>
          <a:p>
            <a:pPr marL="0" indent="0">
              <a:spcBef>
                <a:spcPts val="300"/>
              </a:spcBef>
              <a:buSzTx/>
              <a:buFontTx/>
              <a:buNone/>
              <a:defRPr sz="1300"/>
            </a:pPr>
            <a:endParaRPr/>
          </a:p>
        </p:txBody>
      </p:sp>
      <p:sp>
        <p:nvSpPr>
          <p:cNvPr id="94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9.xml><?xml version="1.0" encoding="utf-8"?>
<p:sldLayout xmlns:a="http://schemas.openxmlformats.org/drawingml/2006/main" xmlns:r="http://schemas.openxmlformats.org/officeDocument/2006/relationships" xmlns:p="http://schemas.openxmlformats.org/presentationml/2006/main" type="tx">
  <p:cSld name="Title Slide">
    <p:bg>
      <p:bgPr>
        <a:solidFill>
          <a:srgbClr val="B8CB87">
            <a:alpha val="90195"/>
          </a:srgbClr>
        </a:solidFill>
        <a:effectLst/>
      </p:bgPr>
    </p:bg>
    <p:spTree>
      <p:nvGrpSpPr>
        <p:cNvPr id="1" name=""/>
        <p:cNvGrpSpPr/>
        <p:nvPr/>
      </p:nvGrpSpPr>
      <p:grpSpPr>
        <a:xfrm>
          <a:off x="0" y="0"/>
          <a:ext cx="0" cy="0"/>
          <a:chOff x="0" y="0"/>
          <a:chExt cx="0" cy="0"/>
        </a:xfrm>
      </p:grpSpPr>
      <p:sp>
        <p:nvSpPr>
          <p:cNvPr id="955" name="Title Text"/>
          <p:cNvSpPr txBox="1">
            <a:spLocks noGrp="1"/>
          </p:cNvSpPr>
          <p:nvPr>
            <p:ph type="title"/>
          </p:nvPr>
        </p:nvSpPr>
        <p:spPr>
          <a:xfrm>
            <a:off x="685800" y="3336345"/>
            <a:ext cx="7772400" cy="847023"/>
          </a:xfrm>
          <a:prstGeom prst="rect">
            <a:avLst/>
          </a:prstGeom>
        </p:spPr>
        <p:txBody>
          <a:bodyPr/>
          <a:lstStyle>
            <a:lvl1pPr>
              <a:defRPr sz="4400"/>
            </a:lvl1pPr>
          </a:lstStyle>
          <a:p>
            <a:r>
              <a:t>Title Text</a:t>
            </a:r>
          </a:p>
        </p:txBody>
      </p:sp>
      <p:sp>
        <p:nvSpPr>
          <p:cNvPr id="956" name="Body Level One…"/>
          <p:cNvSpPr txBox="1">
            <a:spLocks noGrp="1"/>
          </p:cNvSpPr>
          <p:nvPr>
            <p:ph type="body" sz="quarter" idx="1"/>
          </p:nvPr>
        </p:nvSpPr>
        <p:spPr>
          <a:xfrm>
            <a:off x="685800" y="4227700"/>
            <a:ext cx="7772400" cy="724041"/>
          </a:xfrm>
          <a:prstGeom prst="rect">
            <a:avLst/>
          </a:prstGeom>
        </p:spPr>
        <p:txBody>
          <a:bodyPr>
            <a:normAutofit/>
          </a:bodyPr>
          <a:lstStyle>
            <a:lvl1pPr marL="0" indent="0">
              <a:buSzTx/>
              <a:buFontTx/>
              <a:buNone/>
              <a:defRPr>
                <a:solidFill>
                  <a:schemeClr val="accent4"/>
                </a:solidFill>
                <a:latin typeface="+mj-lt"/>
                <a:ea typeface="+mj-ea"/>
                <a:cs typeface="+mj-cs"/>
                <a:sym typeface="Helvetica"/>
              </a:defRPr>
            </a:lvl1pPr>
            <a:lvl2pPr marL="0" indent="457200">
              <a:buSzTx/>
              <a:buFontTx/>
              <a:buNone/>
              <a:defRPr>
                <a:solidFill>
                  <a:schemeClr val="accent4"/>
                </a:solidFill>
                <a:latin typeface="+mj-lt"/>
                <a:ea typeface="+mj-ea"/>
                <a:cs typeface="+mj-cs"/>
                <a:sym typeface="Helvetica"/>
              </a:defRPr>
            </a:lvl2pPr>
            <a:lvl3pPr marL="0" indent="914400">
              <a:buSzTx/>
              <a:buFontTx/>
              <a:buNone/>
              <a:defRPr>
                <a:solidFill>
                  <a:schemeClr val="accent4"/>
                </a:solidFill>
                <a:latin typeface="+mj-lt"/>
                <a:ea typeface="+mj-ea"/>
                <a:cs typeface="+mj-cs"/>
                <a:sym typeface="Helvetica"/>
              </a:defRPr>
            </a:lvl3pPr>
            <a:lvl4pPr marL="0" indent="1371600">
              <a:buSzTx/>
              <a:buFontTx/>
              <a:buNone/>
              <a:defRPr>
                <a:solidFill>
                  <a:schemeClr val="accent4"/>
                </a:solidFill>
                <a:latin typeface="+mj-lt"/>
                <a:ea typeface="+mj-ea"/>
                <a:cs typeface="+mj-cs"/>
                <a:sym typeface="Helvetica"/>
              </a:defRPr>
            </a:lvl4pPr>
            <a:lvl5pPr marL="0" indent="1828800">
              <a:buSzTx/>
              <a:buFontTx/>
              <a:buNone/>
              <a:defRPr>
                <a:solidFill>
                  <a:schemeClr val="accent4"/>
                </a:solidFill>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95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Diagram">
    <p:spTree>
      <p:nvGrpSpPr>
        <p:cNvPr id="1" name=""/>
        <p:cNvGrpSpPr/>
        <p:nvPr/>
      </p:nvGrpSpPr>
      <p:grpSpPr>
        <a:xfrm>
          <a:off x="0" y="0"/>
          <a:ext cx="0" cy="0"/>
          <a:chOff x="0" y="0"/>
          <a:chExt cx="0" cy="0"/>
        </a:xfrm>
      </p:grpSpPr>
      <p:sp>
        <p:nvSpPr>
          <p:cNvPr id="99" name="Body Level One…"/>
          <p:cNvSpPr txBox="1">
            <a:spLocks noGrp="1"/>
          </p:cNvSpPr>
          <p:nvPr>
            <p:ph type="body" sz="half" idx="1"/>
          </p:nvPr>
        </p:nvSpPr>
        <p:spPr>
          <a:xfrm>
            <a:off x="346075" y="1697038"/>
            <a:ext cx="3344863" cy="4673601"/>
          </a:xfrm>
          <a:prstGeom prst="rect">
            <a:avLst/>
          </a:prstGeom>
        </p:spPr>
        <p:txBody>
          <a:bodyPr>
            <a:normAutofit/>
          </a:bodyPr>
          <a:lstStyle>
            <a:lvl1pPr marL="0" indent="0">
              <a:buSzTx/>
              <a:buFontTx/>
              <a:buNone/>
              <a:tabLst>
                <a:tab pos="254000" algn="l"/>
              </a:tabLst>
            </a:lvl1pPr>
            <a:lvl2pPr>
              <a:buFontTx/>
              <a:buChar char="▪"/>
              <a:tabLst>
                <a:tab pos="254000" algn="l"/>
              </a:tabLst>
            </a:lvl2pPr>
            <a:lvl3pPr>
              <a:buFontTx/>
              <a:tabLst>
                <a:tab pos="254000" algn="l"/>
              </a:tabLst>
            </a:lvl3pPr>
            <a:lvl4pPr>
              <a:buFontTx/>
              <a:tabLst>
                <a:tab pos="254000" algn="l"/>
              </a:tabLst>
            </a:lvl4pPr>
            <a:lvl5pPr>
              <a:buFontTx/>
              <a:tabLst>
                <a:tab pos="254000" algn="l"/>
              </a:tabLst>
            </a:lvl5pPr>
          </a:lstStyle>
          <a:p>
            <a:r>
              <a:t>Body Level One</a:t>
            </a:r>
          </a:p>
          <a:p>
            <a:pPr lvl="1"/>
            <a:r>
              <a:t>Body Level Two</a:t>
            </a:r>
          </a:p>
          <a:p>
            <a:pPr lvl="2"/>
            <a:r>
              <a:t>Body Level Three</a:t>
            </a:r>
          </a:p>
          <a:p>
            <a:pPr lvl="3"/>
            <a:r>
              <a:t>Body Level Four</a:t>
            </a:r>
          </a:p>
          <a:p>
            <a:pPr lvl="4"/>
            <a:r>
              <a:t>Body Level Five</a:t>
            </a:r>
          </a:p>
        </p:txBody>
      </p:sp>
      <p:sp>
        <p:nvSpPr>
          <p:cNvPr id="100" name="Text Placeholder 8"/>
          <p:cNvSpPr>
            <a:spLocks noGrp="1"/>
          </p:cNvSpPr>
          <p:nvPr>
            <p:ph type="body" sz="quarter" idx="13"/>
          </p:nvPr>
        </p:nvSpPr>
        <p:spPr>
          <a:xfrm>
            <a:off x="346074" y="6440487"/>
            <a:ext cx="4028370" cy="314032"/>
          </a:xfrm>
          <a:prstGeom prst="rect">
            <a:avLst/>
          </a:prstGeom>
        </p:spPr>
        <p:txBody>
          <a:bodyPr>
            <a:normAutofit/>
          </a:bodyPr>
          <a:lstStyle/>
          <a:p>
            <a:pPr marL="0" indent="0">
              <a:spcBef>
                <a:spcPts val="300"/>
              </a:spcBef>
              <a:buSzTx/>
              <a:buFontTx/>
              <a:buNone/>
              <a:defRPr sz="1300"/>
            </a:pPr>
            <a:endParaRPr/>
          </a:p>
        </p:txBody>
      </p:sp>
      <p:sp>
        <p:nvSpPr>
          <p:cNvPr id="10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0.xml><?xml version="1.0" encoding="utf-8"?>
<p:sldLayout xmlns:a="http://schemas.openxmlformats.org/drawingml/2006/main" xmlns:r="http://schemas.openxmlformats.org/officeDocument/2006/relationships" xmlns:p="http://schemas.openxmlformats.org/presentationml/2006/main" type="tx">
  <p:cSld name="Title and Content">
    <p:bg>
      <p:bgPr>
        <a:solidFill>
          <a:srgbClr val="B8CB87">
            <a:alpha val="90195"/>
          </a:srgbClr>
        </a:solidFill>
        <a:effectLst/>
      </p:bgPr>
    </p:bg>
    <p:spTree>
      <p:nvGrpSpPr>
        <p:cNvPr id="1" name=""/>
        <p:cNvGrpSpPr/>
        <p:nvPr/>
      </p:nvGrpSpPr>
      <p:grpSpPr>
        <a:xfrm>
          <a:off x="0" y="0"/>
          <a:ext cx="0" cy="0"/>
          <a:chOff x="0" y="0"/>
          <a:chExt cx="0" cy="0"/>
        </a:xfrm>
      </p:grpSpPr>
      <p:sp>
        <p:nvSpPr>
          <p:cNvPr id="964" name="Title Text"/>
          <p:cNvSpPr txBox="1">
            <a:spLocks noGrp="1"/>
          </p:cNvSpPr>
          <p:nvPr>
            <p:ph type="title"/>
          </p:nvPr>
        </p:nvSpPr>
        <p:spPr>
          <a:xfrm>
            <a:off x="457200" y="1590104"/>
            <a:ext cx="8229600" cy="894718"/>
          </a:xfrm>
          <a:prstGeom prst="rect">
            <a:avLst/>
          </a:prstGeom>
        </p:spPr>
        <p:txBody>
          <a:bodyPr/>
          <a:lstStyle/>
          <a:p>
            <a:r>
              <a:t>Title Text</a:t>
            </a:r>
          </a:p>
        </p:txBody>
      </p:sp>
      <p:sp>
        <p:nvSpPr>
          <p:cNvPr id="965" name="Body Level One…"/>
          <p:cNvSpPr txBox="1">
            <a:spLocks noGrp="1"/>
          </p:cNvSpPr>
          <p:nvPr>
            <p:ph type="body" idx="1"/>
          </p:nvPr>
        </p:nvSpPr>
        <p:spPr>
          <a:xfrm>
            <a:off x="457200" y="2625275"/>
            <a:ext cx="8229600" cy="3500889"/>
          </a:xfrm>
          <a:prstGeom prst="rect">
            <a:avLst/>
          </a:prstGeom>
        </p:spPr>
        <p:txBody>
          <a:bodyPr>
            <a:normAutofit/>
          </a:bodyPr>
          <a:lstStyle>
            <a:lvl1pPr>
              <a:defRPr>
                <a:latin typeface="+mj-lt"/>
                <a:ea typeface="+mj-ea"/>
                <a:cs typeface="+mj-cs"/>
                <a:sym typeface="Helvetica"/>
              </a:defRPr>
            </a:lvl1pPr>
            <a:lvl2pPr>
              <a:defRPr>
                <a:latin typeface="+mj-lt"/>
                <a:ea typeface="+mj-ea"/>
                <a:cs typeface="+mj-cs"/>
                <a:sym typeface="Helvetica"/>
              </a:defRPr>
            </a:lvl2pPr>
            <a:lvl3pPr>
              <a:defRPr>
                <a:latin typeface="+mj-lt"/>
                <a:ea typeface="+mj-ea"/>
                <a:cs typeface="+mj-cs"/>
                <a:sym typeface="Helvetica"/>
              </a:defRPr>
            </a:lvl3pPr>
            <a:lvl4pPr>
              <a:defRPr>
                <a:latin typeface="+mj-lt"/>
                <a:ea typeface="+mj-ea"/>
                <a:cs typeface="+mj-cs"/>
                <a:sym typeface="Helvetica"/>
              </a:defRPr>
            </a:lvl4pPr>
            <a:lvl5pPr>
              <a:defRPr>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966" name="Slide Number"/>
          <p:cNvSpPr txBox="1">
            <a:spLocks noGrp="1"/>
          </p:cNvSpPr>
          <p:nvPr>
            <p:ph type="sldNum" sz="quarter" idx="2"/>
          </p:nvPr>
        </p:nvSpPr>
        <p:spPr>
          <a:xfrm>
            <a:off x="8456471" y="6356350"/>
            <a:ext cx="301909" cy="307340"/>
          </a:xfrm>
          <a:prstGeom prst="rect">
            <a:avLst/>
          </a:prstGeom>
        </p:spPr>
        <p:txBody>
          <a:bodyPr anchor="t"/>
          <a:lstStyle>
            <a:lvl1pPr algn="ctr">
              <a:defRPr sz="1400">
                <a:latin typeface="+mj-lt"/>
                <a:ea typeface="+mj-ea"/>
                <a:cs typeface="+mj-cs"/>
                <a:sym typeface="Helvetica"/>
              </a:defRPr>
            </a:lvl1pPr>
          </a:lstStyle>
          <a:p>
            <a:fld id="{86CB4B4D-7CA3-9044-876B-883B54F8677D}" type="slidenum">
              <a:t>‹#›</a:t>
            </a:fld>
            <a:endParaRPr/>
          </a:p>
        </p:txBody>
      </p:sp>
    </p:spTree>
  </p:cSld>
  <p:clrMapOvr>
    <a:masterClrMapping/>
  </p:clrMapOvr>
  <p:transition spd="med"/>
</p:sldLayout>
</file>

<file path=ppt/slideLayouts/slideLayout111.xml><?xml version="1.0" encoding="utf-8"?>
<p:sldLayout xmlns:a="http://schemas.openxmlformats.org/drawingml/2006/main" xmlns:r="http://schemas.openxmlformats.org/officeDocument/2006/relationships" xmlns:p="http://schemas.openxmlformats.org/presentationml/2006/main" type="tx">
  <p:cSld name="Two Content">
    <p:bg>
      <p:bgPr>
        <a:solidFill>
          <a:srgbClr val="B8CB87">
            <a:alpha val="90195"/>
          </a:srgbClr>
        </a:solidFill>
        <a:effectLst/>
      </p:bgPr>
    </p:bg>
    <p:spTree>
      <p:nvGrpSpPr>
        <p:cNvPr id="1" name=""/>
        <p:cNvGrpSpPr/>
        <p:nvPr/>
      </p:nvGrpSpPr>
      <p:grpSpPr>
        <a:xfrm>
          <a:off x="0" y="0"/>
          <a:ext cx="0" cy="0"/>
          <a:chOff x="0" y="0"/>
          <a:chExt cx="0" cy="0"/>
        </a:xfrm>
      </p:grpSpPr>
      <p:sp>
        <p:nvSpPr>
          <p:cNvPr id="973" name="Title Text"/>
          <p:cNvSpPr txBox="1">
            <a:spLocks noGrp="1"/>
          </p:cNvSpPr>
          <p:nvPr>
            <p:ph type="title"/>
          </p:nvPr>
        </p:nvSpPr>
        <p:spPr>
          <a:xfrm>
            <a:off x="457200" y="1384509"/>
            <a:ext cx="8229600" cy="600456"/>
          </a:xfrm>
          <a:prstGeom prst="rect">
            <a:avLst/>
          </a:prstGeom>
        </p:spPr>
        <p:txBody>
          <a:bodyPr/>
          <a:lstStyle>
            <a:lvl1pPr>
              <a:defRPr sz="3200"/>
            </a:lvl1pPr>
          </a:lstStyle>
          <a:p>
            <a:r>
              <a:t>Title Text</a:t>
            </a:r>
          </a:p>
        </p:txBody>
      </p:sp>
      <p:sp>
        <p:nvSpPr>
          <p:cNvPr id="974" name="Body Level One…"/>
          <p:cNvSpPr txBox="1">
            <a:spLocks noGrp="1"/>
          </p:cNvSpPr>
          <p:nvPr>
            <p:ph type="body" sz="half" idx="1"/>
          </p:nvPr>
        </p:nvSpPr>
        <p:spPr>
          <a:xfrm>
            <a:off x="457200" y="2166385"/>
            <a:ext cx="4038600" cy="4354119"/>
          </a:xfrm>
          <a:prstGeom prst="rect">
            <a:avLst/>
          </a:prstGeom>
        </p:spPr>
        <p:txBody>
          <a:bodyPr>
            <a:normAutofit/>
          </a:bodyPr>
          <a:lstStyle>
            <a:lvl1pPr>
              <a:spcBef>
                <a:spcPts val="600"/>
              </a:spcBef>
              <a:defRPr sz="2800">
                <a:latin typeface="+mj-lt"/>
                <a:ea typeface="+mj-ea"/>
                <a:cs typeface="+mj-cs"/>
                <a:sym typeface="Helvetica"/>
              </a:defRPr>
            </a:lvl1pPr>
            <a:lvl2pPr marL="790575" indent="-333375">
              <a:spcBef>
                <a:spcPts val="600"/>
              </a:spcBef>
              <a:defRPr sz="2800">
                <a:latin typeface="+mj-lt"/>
                <a:ea typeface="+mj-ea"/>
                <a:cs typeface="+mj-cs"/>
                <a:sym typeface="Helvetica"/>
              </a:defRPr>
            </a:lvl2pPr>
            <a:lvl3pPr marL="1234439" indent="-320039">
              <a:spcBef>
                <a:spcPts val="600"/>
              </a:spcBef>
              <a:defRPr sz="2800">
                <a:latin typeface="+mj-lt"/>
                <a:ea typeface="+mj-ea"/>
                <a:cs typeface="+mj-cs"/>
                <a:sym typeface="Helvetica"/>
              </a:defRPr>
            </a:lvl3pPr>
            <a:lvl4pPr marL="1727200" indent="-355600">
              <a:spcBef>
                <a:spcPts val="600"/>
              </a:spcBef>
              <a:defRPr sz="2800">
                <a:latin typeface="+mj-lt"/>
                <a:ea typeface="+mj-ea"/>
                <a:cs typeface="+mj-cs"/>
                <a:sym typeface="Helvetica"/>
              </a:defRPr>
            </a:lvl4pPr>
            <a:lvl5pPr marL="2184400" indent="-355600">
              <a:spcBef>
                <a:spcPts val="600"/>
              </a:spcBef>
              <a:defRPr sz="2800">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9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2.xml><?xml version="1.0" encoding="utf-8"?>
<p:sldLayout xmlns:a="http://schemas.openxmlformats.org/drawingml/2006/main" xmlns:r="http://schemas.openxmlformats.org/officeDocument/2006/relationships" xmlns:p="http://schemas.openxmlformats.org/presentationml/2006/main" type="tx">
  <p:cSld name="Title Only">
    <p:bg>
      <p:bgPr>
        <a:solidFill>
          <a:srgbClr val="B8CB87">
            <a:alpha val="90195"/>
          </a:srgbClr>
        </a:solidFill>
        <a:effectLst/>
      </p:bgPr>
    </p:bg>
    <p:spTree>
      <p:nvGrpSpPr>
        <p:cNvPr id="1" name=""/>
        <p:cNvGrpSpPr/>
        <p:nvPr/>
      </p:nvGrpSpPr>
      <p:grpSpPr>
        <a:xfrm>
          <a:off x="0" y="0"/>
          <a:ext cx="0" cy="0"/>
          <a:chOff x="0" y="0"/>
          <a:chExt cx="0" cy="0"/>
        </a:xfrm>
      </p:grpSpPr>
      <p:sp>
        <p:nvSpPr>
          <p:cNvPr id="982" name="Title Text"/>
          <p:cNvSpPr txBox="1">
            <a:spLocks noGrp="1"/>
          </p:cNvSpPr>
          <p:nvPr>
            <p:ph type="title"/>
          </p:nvPr>
        </p:nvSpPr>
        <p:spPr>
          <a:prstGeom prst="rect">
            <a:avLst/>
          </a:prstGeom>
        </p:spPr>
        <p:txBody>
          <a:bodyPr/>
          <a:lstStyle/>
          <a:p>
            <a:r>
              <a:t>Title Text</a:t>
            </a:r>
          </a:p>
        </p:txBody>
      </p:sp>
      <p:sp>
        <p:nvSpPr>
          <p:cNvPr id="98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3.xml><?xml version="1.0" encoding="utf-8"?>
<p:sldLayout xmlns:a="http://schemas.openxmlformats.org/drawingml/2006/main" xmlns:r="http://schemas.openxmlformats.org/officeDocument/2006/relationships" xmlns:p="http://schemas.openxmlformats.org/presentationml/2006/main" type="tx">
  <p:cSld name="Blank">
    <p:bg>
      <p:bgPr>
        <a:solidFill>
          <a:srgbClr val="B8CB87">
            <a:alpha val="90195"/>
          </a:srgbClr>
        </a:solidFill>
        <a:effectLst/>
      </p:bgPr>
    </p:bg>
    <p:spTree>
      <p:nvGrpSpPr>
        <p:cNvPr id="1" name=""/>
        <p:cNvGrpSpPr/>
        <p:nvPr/>
      </p:nvGrpSpPr>
      <p:grpSpPr>
        <a:xfrm>
          <a:off x="0" y="0"/>
          <a:ext cx="0" cy="0"/>
          <a:chOff x="0" y="0"/>
          <a:chExt cx="0" cy="0"/>
        </a:xfrm>
      </p:grpSpPr>
      <p:sp>
        <p:nvSpPr>
          <p:cNvPr id="99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4.xml><?xml version="1.0" encoding="utf-8"?>
<p:sldLayout xmlns:a="http://schemas.openxmlformats.org/drawingml/2006/main" xmlns:r="http://schemas.openxmlformats.org/officeDocument/2006/relationships" xmlns:p="http://schemas.openxmlformats.org/presentationml/2006/main" type="tx">
  <p:cSld name="Content with Caption">
    <p:bg>
      <p:bgPr>
        <a:solidFill>
          <a:srgbClr val="B8CB87">
            <a:alpha val="90195"/>
          </a:srgbClr>
        </a:solidFill>
        <a:effectLst/>
      </p:bgPr>
    </p:bg>
    <p:spTree>
      <p:nvGrpSpPr>
        <p:cNvPr id="1" name=""/>
        <p:cNvGrpSpPr/>
        <p:nvPr/>
      </p:nvGrpSpPr>
      <p:grpSpPr>
        <a:xfrm>
          <a:off x="0" y="0"/>
          <a:ext cx="0" cy="0"/>
          <a:chOff x="0" y="0"/>
          <a:chExt cx="0" cy="0"/>
        </a:xfrm>
      </p:grpSpPr>
      <p:sp>
        <p:nvSpPr>
          <p:cNvPr id="997" name="Title Text"/>
          <p:cNvSpPr txBox="1">
            <a:spLocks noGrp="1"/>
          </p:cNvSpPr>
          <p:nvPr>
            <p:ph type="title"/>
          </p:nvPr>
        </p:nvSpPr>
        <p:spPr>
          <a:xfrm>
            <a:off x="457200" y="1388523"/>
            <a:ext cx="3008314" cy="916597"/>
          </a:xfrm>
          <a:prstGeom prst="rect">
            <a:avLst/>
          </a:prstGeom>
        </p:spPr>
        <p:txBody>
          <a:bodyPr anchor="b"/>
          <a:lstStyle>
            <a:lvl1pPr>
              <a:defRPr sz="2000" b="1">
                <a:latin typeface="Arial"/>
                <a:ea typeface="Arial"/>
                <a:cs typeface="Arial"/>
                <a:sym typeface="Arial"/>
              </a:defRPr>
            </a:lvl1pPr>
          </a:lstStyle>
          <a:p>
            <a:r>
              <a:t>Title Text</a:t>
            </a:r>
          </a:p>
        </p:txBody>
      </p:sp>
      <p:sp>
        <p:nvSpPr>
          <p:cNvPr id="998" name="Body Level One…"/>
          <p:cNvSpPr txBox="1">
            <a:spLocks noGrp="1"/>
          </p:cNvSpPr>
          <p:nvPr>
            <p:ph type="body" sz="half" idx="1"/>
          </p:nvPr>
        </p:nvSpPr>
        <p:spPr>
          <a:xfrm>
            <a:off x="3575050" y="1388523"/>
            <a:ext cx="5111750" cy="4737641"/>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999" name="Text Placeholder 3"/>
          <p:cNvSpPr>
            <a:spLocks noGrp="1"/>
          </p:cNvSpPr>
          <p:nvPr>
            <p:ph type="body" sz="quarter" idx="13"/>
          </p:nvPr>
        </p:nvSpPr>
        <p:spPr>
          <a:xfrm>
            <a:off x="457199" y="2571917"/>
            <a:ext cx="3008315" cy="3554246"/>
          </a:xfrm>
          <a:prstGeom prst="rect">
            <a:avLst/>
          </a:prstGeom>
        </p:spPr>
        <p:txBody>
          <a:bodyPr>
            <a:normAutofit/>
          </a:bodyPr>
          <a:lstStyle/>
          <a:p>
            <a:pPr marL="0" indent="0">
              <a:spcBef>
                <a:spcPts val="300"/>
              </a:spcBef>
              <a:buSzTx/>
              <a:buFontTx/>
              <a:buNone/>
              <a:defRPr sz="1400"/>
            </a:pPr>
            <a:endParaRPr/>
          </a:p>
        </p:txBody>
      </p:sp>
      <p:sp>
        <p:nvSpPr>
          <p:cNvPr id="1000"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115.xml><?xml version="1.0" encoding="utf-8"?>
<p:sldLayout xmlns:a="http://schemas.openxmlformats.org/drawingml/2006/main" xmlns:r="http://schemas.openxmlformats.org/officeDocument/2006/relationships" xmlns:p="http://schemas.openxmlformats.org/presentationml/2006/main" type="tx">
  <p:cSld name="Picture with Caption">
    <p:bg>
      <p:bgPr>
        <a:solidFill>
          <a:srgbClr val="B8CB87">
            <a:alpha val="90195"/>
          </a:srgbClr>
        </a:solidFill>
        <a:effectLst/>
      </p:bgPr>
    </p:bg>
    <p:spTree>
      <p:nvGrpSpPr>
        <p:cNvPr id="1" name=""/>
        <p:cNvGrpSpPr/>
        <p:nvPr/>
      </p:nvGrpSpPr>
      <p:grpSpPr>
        <a:xfrm>
          <a:off x="0" y="0"/>
          <a:ext cx="0" cy="0"/>
          <a:chOff x="0" y="0"/>
          <a:chExt cx="0" cy="0"/>
        </a:xfrm>
      </p:grpSpPr>
      <p:sp>
        <p:nvSpPr>
          <p:cNvPr id="1007" name="Title Text"/>
          <p:cNvSpPr txBox="1">
            <a:spLocks noGrp="1"/>
          </p:cNvSpPr>
          <p:nvPr>
            <p:ph type="title"/>
          </p:nvPr>
        </p:nvSpPr>
        <p:spPr>
          <a:xfrm>
            <a:off x="457200" y="1379413"/>
            <a:ext cx="5486400" cy="566739"/>
          </a:xfrm>
          <a:prstGeom prst="rect">
            <a:avLst/>
          </a:prstGeom>
        </p:spPr>
        <p:txBody>
          <a:bodyPr anchor="b"/>
          <a:lstStyle>
            <a:lvl1pPr>
              <a:defRPr sz="2800" b="1">
                <a:latin typeface="Arial"/>
                <a:ea typeface="Arial"/>
                <a:cs typeface="Arial"/>
                <a:sym typeface="Arial"/>
              </a:defRPr>
            </a:lvl1pPr>
          </a:lstStyle>
          <a:p>
            <a:r>
              <a:t>Title Text</a:t>
            </a:r>
          </a:p>
        </p:txBody>
      </p:sp>
      <p:sp>
        <p:nvSpPr>
          <p:cNvPr id="1008" name="Picture Placeholder 2"/>
          <p:cNvSpPr>
            <a:spLocks noGrp="1"/>
          </p:cNvSpPr>
          <p:nvPr>
            <p:ph type="pic" sz="half" idx="13"/>
          </p:nvPr>
        </p:nvSpPr>
        <p:spPr>
          <a:xfrm>
            <a:off x="457200" y="2358480"/>
            <a:ext cx="5486400" cy="3813720"/>
          </a:xfrm>
          <a:prstGeom prst="rect">
            <a:avLst/>
          </a:prstGeom>
        </p:spPr>
        <p:txBody>
          <a:bodyPr lIns="91439" rIns="91439"/>
          <a:lstStyle/>
          <a:p>
            <a:endParaRPr/>
          </a:p>
        </p:txBody>
      </p:sp>
      <p:sp>
        <p:nvSpPr>
          <p:cNvPr id="1009" name="Body Level One…"/>
          <p:cNvSpPr txBox="1">
            <a:spLocks noGrp="1"/>
          </p:cNvSpPr>
          <p:nvPr>
            <p:ph type="body" sz="quarter" idx="1"/>
          </p:nvPr>
        </p:nvSpPr>
        <p:spPr>
          <a:xfrm>
            <a:off x="6019800" y="2057400"/>
            <a:ext cx="2945429" cy="4114800"/>
          </a:xfrm>
          <a:prstGeom prst="rect">
            <a:avLst/>
          </a:prstGeom>
        </p:spPr>
        <p:txBody>
          <a:bodyPr>
            <a:normAutofit/>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1010"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116.xml><?xml version="1.0" encoding="utf-8"?>
<p:sldLayout xmlns:a="http://schemas.openxmlformats.org/drawingml/2006/main" xmlns:r="http://schemas.openxmlformats.org/officeDocument/2006/relationships" xmlns:p="http://schemas.openxmlformats.org/presentationml/2006/main" type="tx">
  <p:cSld name="Title and Vertical Text">
    <p:bg>
      <p:bgPr>
        <a:solidFill>
          <a:srgbClr val="B8CB87">
            <a:alpha val="90195"/>
          </a:srgbClr>
        </a:solidFill>
        <a:effectLst/>
      </p:bgPr>
    </p:bg>
    <p:spTree>
      <p:nvGrpSpPr>
        <p:cNvPr id="1" name=""/>
        <p:cNvGrpSpPr/>
        <p:nvPr/>
      </p:nvGrpSpPr>
      <p:grpSpPr>
        <a:xfrm>
          <a:off x="0" y="0"/>
          <a:ext cx="0" cy="0"/>
          <a:chOff x="0" y="0"/>
          <a:chExt cx="0" cy="0"/>
        </a:xfrm>
      </p:grpSpPr>
      <p:sp>
        <p:nvSpPr>
          <p:cNvPr id="1017" name="Body Level One…"/>
          <p:cNvSpPr txBox="1">
            <a:spLocks noGrp="1"/>
          </p:cNvSpPr>
          <p:nvPr>
            <p:ph type="body" idx="1"/>
          </p:nvPr>
        </p:nvSpPr>
        <p:spPr>
          <a:xfrm>
            <a:off x="457200" y="1600200"/>
            <a:ext cx="8229600" cy="4525963"/>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1018"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117.xml><?xml version="1.0" encoding="utf-8"?>
<p:sldLayout xmlns:a="http://schemas.openxmlformats.org/drawingml/2006/main" xmlns:r="http://schemas.openxmlformats.org/officeDocument/2006/relationships" xmlns:p="http://schemas.openxmlformats.org/presentationml/2006/main" type="tx">
  <p:cSld name="Vertical Title and Text">
    <p:bg>
      <p:bgPr>
        <a:solidFill>
          <a:srgbClr val="B8CB87">
            <a:alpha val="90195"/>
          </a:srgbClr>
        </a:solidFill>
        <a:effectLst/>
      </p:bgPr>
    </p:bg>
    <p:spTree>
      <p:nvGrpSpPr>
        <p:cNvPr id="1" name=""/>
        <p:cNvGrpSpPr/>
        <p:nvPr/>
      </p:nvGrpSpPr>
      <p:grpSpPr>
        <a:xfrm>
          <a:off x="0" y="0"/>
          <a:ext cx="0" cy="0"/>
          <a:chOff x="0" y="0"/>
          <a:chExt cx="0" cy="0"/>
        </a:xfrm>
      </p:grpSpPr>
      <p:sp>
        <p:nvSpPr>
          <p:cNvPr id="1025" name="Title Text"/>
          <p:cNvSpPr txBox="1">
            <a:spLocks noGrp="1"/>
          </p:cNvSpPr>
          <p:nvPr>
            <p:ph type="title"/>
          </p:nvPr>
        </p:nvSpPr>
        <p:spPr>
          <a:xfrm>
            <a:off x="6629400" y="1526074"/>
            <a:ext cx="2057400" cy="4600089"/>
          </a:xfrm>
          <a:prstGeom prst="rect">
            <a:avLst/>
          </a:prstGeom>
        </p:spPr>
        <p:txBody>
          <a:bodyPr/>
          <a:lstStyle>
            <a:lvl1pPr algn="ctr">
              <a:defRPr sz="4400">
                <a:latin typeface="Arial"/>
                <a:ea typeface="Arial"/>
                <a:cs typeface="Arial"/>
                <a:sym typeface="Arial"/>
              </a:defRPr>
            </a:lvl1pPr>
          </a:lstStyle>
          <a:p>
            <a:r>
              <a:t>Title Text</a:t>
            </a:r>
          </a:p>
        </p:txBody>
      </p:sp>
      <p:sp>
        <p:nvSpPr>
          <p:cNvPr id="1026" name="Body Level One…"/>
          <p:cNvSpPr txBox="1">
            <a:spLocks noGrp="1"/>
          </p:cNvSpPr>
          <p:nvPr>
            <p:ph type="body" idx="1"/>
          </p:nvPr>
        </p:nvSpPr>
        <p:spPr>
          <a:xfrm>
            <a:off x="457200" y="1526074"/>
            <a:ext cx="6019800" cy="4600089"/>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1027"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118.xml><?xml version="1.0" encoding="utf-8"?>
<p:sldLayout xmlns:a="http://schemas.openxmlformats.org/drawingml/2006/main" xmlns:r="http://schemas.openxmlformats.org/officeDocument/2006/relationships" xmlns:p="http://schemas.openxmlformats.org/presentationml/2006/main" type="tx">
  <p:cSld name="1_Blank">
    <p:bg>
      <p:bgPr>
        <a:solidFill>
          <a:srgbClr val="B8CB87">
            <a:alpha val="90195"/>
          </a:srgbClr>
        </a:solidFill>
        <a:effectLst/>
      </p:bgPr>
    </p:bg>
    <p:spTree>
      <p:nvGrpSpPr>
        <p:cNvPr id="1" name=""/>
        <p:cNvGrpSpPr/>
        <p:nvPr/>
      </p:nvGrpSpPr>
      <p:grpSpPr>
        <a:xfrm>
          <a:off x="0" y="0"/>
          <a:ext cx="0" cy="0"/>
          <a:chOff x="0" y="0"/>
          <a:chExt cx="0" cy="0"/>
        </a:xfrm>
      </p:grpSpPr>
      <p:sp>
        <p:nvSpPr>
          <p:cNvPr id="1034" name="Body Level One…"/>
          <p:cNvSpPr txBox="1">
            <a:spLocks noGrp="1"/>
          </p:cNvSpPr>
          <p:nvPr>
            <p:ph type="body" sz="quarter" idx="1"/>
          </p:nvPr>
        </p:nvSpPr>
        <p:spPr>
          <a:xfrm>
            <a:off x="346075" y="6440487"/>
            <a:ext cx="4028369" cy="314032"/>
          </a:xfrm>
          <a:prstGeom prst="rect">
            <a:avLst/>
          </a:prstGeom>
        </p:spPr>
        <p:txBody>
          <a:bodyPr>
            <a:normAutofit/>
          </a:bodyPr>
          <a:lstStyle>
            <a:lvl1pPr marL="0" indent="0">
              <a:spcBef>
                <a:spcPts val="300"/>
              </a:spcBef>
              <a:buSzTx/>
              <a:buFontTx/>
              <a:buNone/>
              <a:defRPr sz="1300"/>
            </a:lvl1pPr>
            <a:lvl2pPr marL="589869" indent="-132669">
              <a:spcBef>
                <a:spcPts val="300"/>
              </a:spcBef>
              <a:buFontTx/>
              <a:defRPr sz="1300"/>
            </a:lvl2pPr>
            <a:lvl3pPr marL="1038225" indent="-123825">
              <a:spcBef>
                <a:spcPts val="300"/>
              </a:spcBef>
              <a:buFontTx/>
              <a:defRPr sz="1300"/>
            </a:lvl3pPr>
            <a:lvl4pPr marL="1520189" indent="-148589">
              <a:spcBef>
                <a:spcPts val="300"/>
              </a:spcBef>
              <a:buFontTx/>
              <a:defRPr sz="1300"/>
            </a:lvl4pPr>
            <a:lvl5pPr marL="1977389" indent="-148589">
              <a:spcBef>
                <a:spcPts val="300"/>
              </a:spcBef>
              <a:buFontTx/>
              <a:defRPr sz="1300"/>
            </a:lvl5pPr>
          </a:lstStyle>
          <a:p>
            <a:r>
              <a:t>Body Level One</a:t>
            </a:r>
          </a:p>
          <a:p>
            <a:pPr lvl="1"/>
            <a:r>
              <a:t>Body Level Two</a:t>
            </a:r>
          </a:p>
          <a:p>
            <a:pPr lvl="2"/>
            <a:r>
              <a:t>Body Level Three</a:t>
            </a:r>
          </a:p>
          <a:p>
            <a:pPr lvl="3"/>
            <a:r>
              <a:t>Body Level Four</a:t>
            </a:r>
          </a:p>
          <a:p>
            <a:pPr lvl="4"/>
            <a:r>
              <a:t>Body Level Five</a:t>
            </a:r>
          </a:p>
        </p:txBody>
      </p:sp>
      <p:sp>
        <p:nvSpPr>
          <p:cNvPr id="10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9.xml><?xml version="1.0" encoding="utf-8"?>
<p:sldLayout xmlns:a="http://schemas.openxmlformats.org/drawingml/2006/main" xmlns:r="http://schemas.openxmlformats.org/officeDocument/2006/relationships" xmlns:p="http://schemas.openxmlformats.org/presentationml/2006/main" type="tx">
  <p:cSld name="Text box">
    <p:bg>
      <p:bgPr>
        <a:solidFill>
          <a:srgbClr val="B8CB87">
            <a:alpha val="90195"/>
          </a:srgbClr>
        </a:solidFill>
        <a:effectLst/>
      </p:bgPr>
    </p:bg>
    <p:spTree>
      <p:nvGrpSpPr>
        <p:cNvPr id="1" name=""/>
        <p:cNvGrpSpPr/>
        <p:nvPr/>
      </p:nvGrpSpPr>
      <p:grpSpPr>
        <a:xfrm>
          <a:off x="0" y="0"/>
          <a:ext cx="0" cy="0"/>
          <a:chOff x="0" y="0"/>
          <a:chExt cx="0" cy="0"/>
        </a:xfrm>
      </p:grpSpPr>
      <p:sp>
        <p:nvSpPr>
          <p:cNvPr id="1042" name="Body Level One…"/>
          <p:cNvSpPr txBox="1">
            <a:spLocks noGrp="1"/>
          </p:cNvSpPr>
          <p:nvPr>
            <p:ph type="body" idx="1"/>
          </p:nvPr>
        </p:nvSpPr>
        <p:spPr>
          <a:xfrm>
            <a:off x="346075" y="1697038"/>
            <a:ext cx="8408459" cy="4673601"/>
          </a:xfrm>
          <a:prstGeom prst="rect">
            <a:avLst/>
          </a:prstGeom>
        </p:spPr>
        <p:txBody>
          <a:bodyPr>
            <a:normAutofit/>
          </a:bodyPr>
          <a:lstStyle>
            <a:lvl1pPr marL="0" indent="0">
              <a:spcBef>
                <a:spcPts val="600"/>
              </a:spcBef>
              <a:buSzTx/>
              <a:buFontTx/>
              <a:buNone/>
              <a:tabLst>
                <a:tab pos="254000" algn="l"/>
              </a:tabLst>
              <a:defRPr sz="2800"/>
            </a:lvl1pPr>
            <a:lvl2pPr marL="857250" indent="-400050">
              <a:spcBef>
                <a:spcPts val="600"/>
              </a:spcBef>
              <a:buFontTx/>
              <a:tabLst>
                <a:tab pos="254000" algn="l"/>
              </a:tabLst>
              <a:defRPr sz="2800"/>
            </a:lvl2pPr>
            <a:lvl3pPr marL="1181100" indent="-266700">
              <a:spcBef>
                <a:spcPts val="600"/>
              </a:spcBef>
              <a:buFontTx/>
              <a:tabLst>
                <a:tab pos="254000" algn="l"/>
              </a:tabLst>
              <a:defRPr sz="2800"/>
            </a:lvl3pPr>
            <a:lvl4pPr marL="1691639" indent="-320039">
              <a:spcBef>
                <a:spcPts val="600"/>
              </a:spcBef>
              <a:buFontTx/>
              <a:tabLst>
                <a:tab pos="254000" algn="l"/>
              </a:tabLst>
              <a:defRPr sz="2800"/>
            </a:lvl4pPr>
            <a:lvl5pPr marL="2148839" indent="-320039">
              <a:spcBef>
                <a:spcPts val="600"/>
              </a:spcBef>
              <a:buFontTx/>
              <a:tabLst>
                <a:tab pos="254000" algn="l"/>
              </a:tabLst>
              <a:defRPr sz="2800"/>
            </a:lvl5pPr>
          </a:lstStyle>
          <a:p>
            <a:r>
              <a:t>Body Level One</a:t>
            </a:r>
          </a:p>
          <a:p>
            <a:pPr lvl="1"/>
            <a:r>
              <a:t>Body Level Two</a:t>
            </a:r>
          </a:p>
          <a:p>
            <a:pPr lvl="2"/>
            <a:r>
              <a:t>Body Level Three</a:t>
            </a:r>
          </a:p>
          <a:p>
            <a:pPr lvl="3"/>
            <a:r>
              <a:t>Body Level Four</a:t>
            </a:r>
          </a:p>
          <a:p>
            <a:pPr lvl="4"/>
            <a:r>
              <a:t>Body Level Five</a:t>
            </a:r>
          </a:p>
        </p:txBody>
      </p:sp>
      <p:sp>
        <p:nvSpPr>
          <p:cNvPr id="1043" name="Text Placeholder 8"/>
          <p:cNvSpPr>
            <a:spLocks noGrp="1"/>
          </p:cNvSpPr>
          <p:nvPr>
            <p:ph type="body" sz="quarter" idx="13"/>
          </p:nvPr>
        </p:nvSpPr>
        <p:spPr>
          <a:xfrm>
            <a:off x="346074" y="6440487"/>
            <a:ext cx="4028370" cy="314032"/>
          </a:xfrm>
          <a:prstGeom prst="rect">
            <a:avLst/>
          </a:prstGeom>
        </p:spPr>
        <p:txBody>
          <a:bodyPr>
            <a:normAutofit/>
          </a:bodyPr>
          <a:lstStyle/>
          <a:p>
            <a:pPr marL="0" indent="0">
              <a:spcBef>
                <a:spcPts val="300"/>
              </a:spcBef>
              <a:buSzTx/>
              <a:buFontTx/>
              <a:buNone/>
              <a:defRPr sz="1300"/>
            </a:pPr>
            <a:endParaRPr/>
          </a:p>
        </p:txBody>
      </p:sp>
      <p:sp>
        <p:nvSpPr>
          <p:cNvPr id="10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Slide">
    <p:bg>
      <p:bgPr>
        <a:solidFill>
          <a:srgbClr val="9FD4D7"/>
        </a:solidFill>
        <a:effectLst/>
      </p:bgPr>
    </p:bg>
    <p:spTree>
      <p:nvGrpSpPr>
        <p:cNvPr id="1" name=""/>
        <p:cNvGrpSpPr/>
        <p:nvPr/>
      </p:nvGrpSpPr>
      <p:grpSpPr>
        <a:xfrm>
          <a:off x="0" y="0"/>
          <a:ext cx="0" cy="0"/>
          <a:chOff x="0" y="0"/>
          <a:chExt cx="0" cy="0"/>
        </a:xfrm>
      </p:grpSpPr>
      <p:sp>
        <p:nvSpPr>
          <p:cNvPr id="108" name="Title Text"/>
          <p:cNvSpPr txBox="1">
            <a:spLocks noGrp="1"/>
          </p:cNvSpPr>
          <p:nvPr>
            <p:ph type="title"/>
          </p:nvPr>
        </p:nvSpPr>
        <p:spPr>
          <a:xfrm>
            <a:off x="685800" y="3336345"/>
            <a:ext cx="7772400" cy="847023"/>
          </a:xfrm>
          <a:prstGeom prst="rect">
            <a:avLst/>
          </a:prstGeom>
        </p:spPr>
        <p:txBody>
          <a:bodyPr/>
          <a:lstStyle>
            <a:lvl1pPr>
              <a:defRPr sz="4400"/>
            </a:lvl1pPr>
          </a:lstStyle>
          <a:p>
            <a:r>
              <a:t>Title Text</a:t>
            </a:r>
          </a:p>
        </p:txBody>
      </p:sp>
      <p:sp>
        <p:nvSpPr>
          <p:cNvPr id="109" name="Body Level One…"/>
          <p:cNvSpPr txBox="1">
            <a:spLocks noGrp="1"/>
          </p:cNvSpPr>
          <p:nvPr>
            <p:ph type="body" sz="quarter" idx="1"/>
          </p:nvPr>
        </p:nvSpPr>
        <p:spPr>
          <a:xfrm>
            <a:off x="685800" y="4227700"/>
            <a:ext cx="7772400" cy="724041"/>
          </a:xfrm>
          <a:prstGeom prst="rect">
            <a:avLst/>
          </a:prstGeom>
        </p:spPr>
        <p:txBody>
          <a:bodyPr>
            <a:normAutofit/>
          </a:bodyPr>
          <a:lstStyle>
            <a:lvl1pPr marL="0" indent="0">
              <a:buSzTx/>
              <a:buFontTx/>
              <a:buNone/>
              <a:defRPr>
                <a:solidFill>
                  <a:schemeClr val="accent4"/>
                </a:solidFill>
                <a:latin typeface="+mj-lt"/>
                <a:ea typeface="+mj-ea"/>
                <a:cs typeface="+mj-cs"/>
                <a:sym typeface="Helvetica"/>
              </a:defRPr>
            </a:lvl1pPr>
            <a:lvl2pPr marL="0" indent="457200">
              <a:buSzTx/>
              <a:buFontTx/>
              <a:buNone/>
              <a:defRPr>
                <a:solidFill>
                  <a:schemeClr val="accent4"/>
                </a:solidFill>
                <a:latin typeface="+mj-lt"/>
                <a:ea typeface="+mj-ea"/>
                <a:cs typeface="+mj-cs"/>
                <a:sym typeface="Helvetica"/>
              </a:defRPr>
            </a:lvl2pPr>
            <a:lvl3pPr marL="0" indent="914400">
              <a:buSzTx/>
              <a:buFontTx/>
              <a:buNone/>
              <a:defRPr>
                <a:solidFill>
                  <a:schemeClr val="accent4"/>
                </a:solidFill>
                <a:latin typeface="+mj-lt"/>
                <a:ea typeface="+mj-ea"/>
                <a:cs typeface="+mj-cs"/>
                <a:sym typeface="Helvetica"/>
              </a:defRPr>
            </a:lvl3pPr>
            <a:lvl4pPr marL="0" indent="1371600">
              <a:buSzTx/>
              <a:buFontTx/>
              <a:buNone/>
              <a:defRPr>
                <a:solidFill>
                  <a:schemeClr val="accent4"/>
                </a:solidFill>
                <a:latin typeface="+mj-lt"/>
                <a:ea typeface="+mj-ea"/>
                <a:cs typeface="+mj-cs"/>
                <a:sym typeface="Helvetica"/>
              </a:defRPr>
            </a:lvl4pPr>
            <a:lvl5pPr marL="0" indent="1828800">
              <a:buSzTx/>
              <a:buFontTx/>
              <a:buNone/>
              <a:defRPr>
                <a:solidFill>
                  <a:schemeClr val="accent4"/>
                </a:solidFill>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0.xml><?xml version="1.0" encoding="utf-8"?>
<p:sldLayout xmlns:a="http://schemas.openxmlformats.org/drawingml/2006/main" xmlns:r="http://schemas.openxmlformats.org/officeDocument/2006/relationships" xmlns:p="http://schemas.openxmlformats.org/presentationml/2006/main" type="tx">
  <p:cSld name="Diagram">
    <p:bg>
      <p:bgPr>
        <a:solidFill>
          <a:srgbClr val="B8CB87">
            <a:alpha val="90195"/>
          </a:srgbClr>
        </a:solidFill>
        <a:effectLst/>
      </p:bgPr>
    </p:bg>
    <p:spTree>
      <p:nvGrpSpPr>
        <p:cNvPr id="1" name=""/>
        <p:cNvGrpSpPr/>
        <p:nvPr/>
      </p:nvGrpSpPr>
      <p:grpSpPr>
        <a:xfrm>
          <a:off x="0" y="0"/>
          <a:ext cx="0" cy="0"/>
          <a:chOff x="0" y="0"/>
          <a:chExt cx="0" cy="0"/>
        </a:xfrm>
      </p:grpSpPr>
      <p:sp>
        <p:nvSpPr>
          <p:cNvPr id="1051" name="Body Level One…"/>
          <p:cNvSpPr txBox="1">
            <a:spLocks noGrp="1"/>
          </p:cNvSpPr>
          <p:nvPr>
            <p:ph type="body" sz="half" idx="1"/>
          </p:nvPr>
        </p:nvSpPr>
        <p:spPr>
          <a:xfrm>
            <a:off x="346075" y="1697038"/>
            <a:ext cx="3344863" cy="4673601"/>
          </a:xfrm>
          <a:prstGeom prst="rect">
            <a:avLst/>
          </a:prstGeom>
        </p:spPr>
        <p:txBody>
          <a:bodyPr>
            <a:normAutofit/>
          </a:bodyPr>
          <a:lstStyle>
            <a:lvl1pPr marL="0" indent="0">
              <a:buSzTx/>
              <a:buFontTx/>
              <a:buNone/>
              <a:tabLst>
                <a:tab pos="254000" algn="l"/>
              </a:tabLst>
            </a:lvl1pPr>
            <a:lvl2pPr>
              <a:buFontTx/>
              <a:buChar char="▪"/>
              <a:tabLst>
                <a:tab pos="254000" algn="l"/>
              </a:tabLst>
            </a:lvl2pPr>
            <a:lvl3pPr>
              <a:buFontTx/>
              <a:tabLst>
                <a:tab pos="254000" algn="l"/>
              </a:tabLst>
            </a:lvl3pPr>
            <a:lvl4pPr>
              <a:buFontTx/>
              <a:tabLst>
                <a:tab pos="254000" algn="l"/>
              </a:tabLst>
            </a:lvl4pPr>
            <a:lvl5pPr>
              <a:buFontTx/>
              <a:tabLst>
                <a:tab pos="254000" algn="l"/>
              </a:tabLst>
            </a:lvl5pPr>
          </a:lstStyle>
          <a:p>
            <a:r>
              <a:t>Body Level One</a:t>
            </a:r>
          </a:p>
          <a:p>
            <a:pPr lvl="1"/>
            <a:r>
              <a:t>Body Level Two</a:t>
            </a:r>
          </a:p>
          <a:p>
            <a:pPr lvl="2"/>
            <a:r>
              <a:t>Body Level Three</a:t>
            </a:r>
          </a:p>
          <a:p>
            <a:pPr lvl="3"/>
            <a:r>
              <a:t>Body Level Four</a:t>
            </a:r>
          </a:p>
          <a:p>
            <a:pPr lvl="4"/>
            <a:r>
              <a:t>Body Level Five</a:t>
            </a:r>
          </a:p>
        </p:txBody>
      </p:sp>
      <p:sp>
        <p:nvSpPr>
          <p:cNvPr id="1052" name="Text Placeholder 8"/>
          <p:cNvSpPr>
            <a:spLocks noGrp="1"/>
          </p:cNvSpPr>
          <p:nvPr>
            <p:ph type="body" sz="quarter" idx="13"/>
          </p:nvPr>
        </p:nvSpPr>
        <p:spPr>
          <a:xfrm>
            <a:off x="346074" y="6440487"/>
            <a:ext cx="4028370" cy="314032"/>
          </a:xfrm>
          <a:prstGeom prst="rect">
            <a:avLst/>
          </a:prstGeom>
        </p:spPr>
        <p:txBody>
          <a:bodyPr>
            <a:normAutofit/>
          </a:bodyPr>
          <a:lstStyle/>
          <a:p>
            <a:pPr marL="0" indent="0">
              <a:spcBef>
                <a:spcPts val="300"/>
              </a:spcBef>
              <a:buSzTx/>
              <a:buFontTx/>
              <a:buNone/>
              <a:defRPr sz="1300"/>
            </a:pPr>
            <a:endParaRPr/>
          </a:p>
        </p:txBody>
      </p:sp>
      <p:sp>
        <p:nvSpPr>
          <p:cNvPr id="10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and Content">
    <p:bg>
      <p:bgPr>
        <a:solidFill>
          <a:srgbClr val="9FD4D7"/>
        </a:solidFill>
        <a:effectLst/>
      </p:bgPr>
    </p:bg>
    <p:spTree>
      <p:nvGrpSpPr>
        <p:cNvPr id="1" name=""/>
        <p:cNvGrpSpPr/>
        <p:nvPr/>
      </p:nvGrpSpPr>
      <p:grpSpPr>
        <a:xfrm>
          <a:off x="0" y="0"/>
          <a:ext cx="0" cy="0"/>
          <a:chOff x="0" y="0"/>
          <a:chExt cx="0" cy="0"/>
        </a:xfrm>
      </p:grpSpPr>
      <p:sp>
        <p:nvSpPr>
          <p:cNvPr id="117" name="Title Text"/>
          <p:cNvSpPr txBox="1">
            <a:spLocks noGrp="1"/>
          </p:cNvSpPr>
          <p:nvPr>
            <p:ph type="title"/>
          </p:nvPr>
        </p:nvSpPr>
        <p:spPr>
          <a:xfrm>
            <a:off x="457200" y="1590104"/>
            <a:ext cx="8229600" cy="894718"/>
          </a:xfrm>
          <a:prstGeom prst="rect">
            <a:avLst/>
          </a:prstGeom>
        </p:spPr>
        <p:txBody>
          <a:bodyPr/>
          <a:lstStyle/>
          <a:p>
            <a:r>
              <a:t>Title Text</a:t>
            </a:r>
          </a:p>
        </p:txBody>
      </p:sp>
      <p:sp>
        <p:nvSpPr>
          <p:cNvPr id="118" name="Body Level One…"/>
          <p:cNvSpPr txBox="1">
            <a:spLocks noGrp="1"/>
          </p:cNvSpPr>
          <p:nvPr>
            <p:ph type="body" idx="1"/>
          </p:nvPr>
        </p:nvSpPr>
        <p:spPr>
          <a:xfrm>
            <a:off x="457200" y="2625275"/>
            <a:ext cx="8229600" cy="3500889"/>
          </a:xfrm>
          <a:prstGeom prst="rect">
            <a:avLst/>
          </a:prstGeom>
        </p:spPr>
        <p:txBody>
          <a:bodyPr>
            <a:normAutofit/>
          </a:bodyPr>
          <a:lstStyle>
            <a:lvl1pPr>
              <a:defRPr>
                <a:latin typeface="+mj-lt"/>
                <a:ea typeface="+mj-ea"/>
                <a:cs typeface="+mj-cs"/>
                <a:sym typeface="Helvetica"/>
              </a:defRPr>
            </a:lvl1pPr>
            <a:lvl2pPr>
              <a:defRPr>
                <a:latin typeface="+mj-lt"/>
                <a:ea typeface="+mj-ea"/>
                <a:cs typeface="+mj-cs"/>
                <a:sym typeface="Helvetica"/>
              </a:defRPr>
            </a:lvl2pPr>
            <a:lvl3pPr>
              <a:defRPr>
                <a:latin typeface="+mj-lt"/>
                <a:ea typeface="+mj-ea"/>
                <a:cs typeface="+mj-cs"/>
                <a:sym typeface="Helvetica"/>
              </a:defRPr>
            </a:lvl3pPr>
            <a:lvl4pPr>
              <a:defRPr>
                <a:latin typeface="+mj-lt"/>
                <a:ea typeface="+mj-ea"/>
                <a:cs typeface="+mj-cs"/>
                <a:sym typeface="Helvetica"/>
              </a:defRPr>
            </a:lvl4pPr>
            <a:lvl5pPr>
              <a:defRPr>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119" name="Slide Number"/>
          <p:cNvSpPr txBox="1">
            <a:spLocks noGrp="1"/>
          </p:cNvSpPr>
          <p:nvPr>
            <p:ph type="sldNum" sz="quarter" idx="2"/>
          </p:nvPr>
        </p:nvSpPr>
        <p:spPr>
          <a:xfrm>
            <a:off x="8456471" y="6356350"/>
            <a:ext cx="301909" cy="307340"/>
          </a:xfrm>
          <a:prstGeom prst="rect">
            <a:avLst/>
          </a:prstGeom>
        </p:spPr>
        <p:txBody>
          <a:bodyPr anchor="t"/>
          <a:lstStyle>
            <a:lvl1pPr algn="ctr">
              <a:defRPr sz="1400">
                <a:latin typeface="+mj-lt"/>
                <a:ea typeface="+mj-ea"/>
                <a:cs typeface="+mj-cs"/>
                <a:sym typeface="Helvetica"/>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wo Content">
    <p:bg>
      <p:bgPr>
        <a:solidFill>
          <a:srgbClr val="9FD4D7"/>
        </a:solidFill>
        <a:effectLst/>
      </p:bgPr>
    </p:bg>
    <p:spTree>
      <p:nvGrpSpPr>
        <p:cNvPr id="1" name=""/>
        <p:cNvGrpSpPr/>
        <p:nvPr/>
      </p:nvGrpSpPr>
      <p:grpSpPr>
        <a:xfrm>
          <a:off x="0" y="0"/>
          <a:ext cx="0" cy="0"/>
          <a:chOff x="0" y="0"/>
          <a:chExt cx="0" cy="0"/>
        </a:xfrm>
      </p:grpSpPr>
      <p:sp>
        <p:nvSpPr>
          <p:cNvPr id="126" name="Title Text"/>
          <p:cNvSpPr txBox="1">
            <a:spLocks noGrp="1"/>
          </p:cNvSpPr>
          <p:nvPr>
            <p:ph type="title"/>
          </p:nvPr>
        </p:nvSpPr>
        <p:spPr>
          <a:xfrm>
            <a:off x="457200" y="1384509"/>
            <a:ext cx="8229600" cy="600456"/>
          </a:xfrm>
          <a:prstGeom prst="rect">
            <a:avLst/>
          </a:prstGeom>
        </p:spPr>
        <p:txBody>
          <a:bodyPr/>
          <a:lstStyle>
            <a:lvl1pPr>
              <a:defRPr sz="3200"/>
            </a:lvl1pPr>
          </a:lstStyle>
          <a:p>
            <a:r>
              <a:t>Title Text</a:t>
            </a:r>
          </a:p>
        </p:txBody>
      </p:sp>
      <p:sp>
        <p:nvSpPr>
          <p:cNvPr id="127" name="Body Level One…"/>
          <p:cNvSpPr txBox="1">
            <a:spLocks noGrp="1"/>
          </p:cNvSpPr>
          <p:nvPr>
            <p:ph type="body" sz="half" idx="1"/>
          </p:nvPr>
        </p:nvSpPr>
        <p:spPr>
          <a:xfrm>
            <a:off x="457200" y="2166385"/>
            <a:ext cx="4038600" cy="4354119"/>
          </a:xfrm>
          <a:prstGeom prst="rect">
            <a:avLst/>
          </a:prstGeom>
        </p:spPr>
        <p:txBody>
          <a:bodyPr>
            <a:normAutofit/>
          </a:bodyPr>
          <a:lstStyle>
            <a:lvl1pPr>
              <a:spcBef>
                <a:spcPts val="600"/>
              </a:spcBef>
              <a:defRPr sz="2800">
                <a:latin typeface="+mj-lt"/>
                <a:ea typeface="+mj-ea"/>
                <a:cs typeface="+mj-cs"/>
                <a:sym typeface="Helvetica"/>
              </a:defRPr>
            </a:lvl1pPr>
            <a:lvl2pPr marL="790575" indent="-333375">
              <a:spcBef>
                <a:spcPts val="600"/>
              </a:spcBef>
              <a:defRPr sz="2800">
                <a:latin typeface="+mj-lt"/>
                <a:ea typeface="+mj-ea"/>
                <a:cs typeface="+mj-cs"/>
                <a:sym typeface="Helvetica"/>
              </a:defRPr>
            </a:lvl2pPr>
            <a:lvl3pPr marL="1234439" indent="-320039">
              <a:spcBef>
                <a:spcPts val="600"/>
              </a:spcBef>
              <a:defRPr sz="2800">
                <a:latin typeface="+mj-lt"/>
                <a:ea typeface="+mj-ea"/>
                <a:cs typeface="+mj-cs"/>
                <a:sym typeface="Helvetica"/>
              </a:defRPr>
            </a:lvl3pPr>
            <a:lvl4pPr marL="1727200" indent="-355600">
              <a:spcBef>
                <a:spcPts val="600"/>
              </a:spcBef>
              <a:defRPr sz="2800">
                <a:latin typeface="+mj-lt"/>
                <a:ea typeface="+mj-ea"/>
                <a:cs typeface="+mj-cs"/>
                <a:sym typeface="Helvetica"/>
              </a:defRPr>
            </a:lvl4pPr>
            <a:lvl5pPr marL="2184400" indent="-355600">
              <a:spcBef>
                <a:spcPts val="600"/>
              </a:spcBef>
              <a:defRPr sz="2800">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12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Title Only">
    <p:bg>
      <p:bgPr>
        <a:solidFill>
          <a:srgbClr val="9FD4D7"/>
        </a:solidFill>
        <a:effectLst/>
      </p:bgPr>
    </p:bg>
    <p:spTree>
      <p:nvGrpSpPr>
        <p:cNvPr id="1" name=""/>
        <p:cNvGrpSpPr/>
        <p:nvPr/>
      </p:nvGrpSpPr>
      <p:grpSpPr>
        <a:xfrm>
          <a:off x="0" y="0"/>
          <a:ext cx="0" cy="0"/>
          <a:chOff x="0" y="0"/>
          <a:chExt cx="0" cy="0"/>
        </a:xfrm>
      </p:grpSpPr>
      <p:sp>
        <p:nvSpPr>
          <p:cNvPr id="135" name="Title Text"/>
          <p:cNvSpPr txBox="1">
            <a:spLocks noGrp="1"/>
          </p:cNvSpPr>
          <p:nvPr>
            <p:ph type="title"/>
          </p:nvPr>
        </p:nvSpPr>
        <p:spPr>
          <a:prstGeom prst="rect">
            <a:avLst/>
          </a:prstGeom>
        </p:spPr>
        <p:txBody>
          <a:bodyPr/>
          <a:lstStyle/>
          <a:p>
            <a:r>
              <a:t>Title Text</a:t>
            </a:r>
          </a:p>
        </p:txBody>
      </p:sp>
      <p:sp>
        <p:nvSpPr>
          <p:cNvPr id="13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Blank">
    <p:bg>
      <p:bgPr>
        <a:solidFill>
          <a:srgbClr val="9FD4D7"/>
        </a:solidFill>
        <a:effectLst/>
      </p:bgPr>
    </p:bg>
    <p:spTree>
      <p:nvGrpSpPr>
        <p:cNvPr id="1" name=""/>
        <p:cNvGrpSpPr/>
        <p:nvPr/>
      </p:nvGrpSpPr>
      <p:grpSpPr>
        <a:xfrm>
          <a:off x="0" y="0"/>
          <a:ext cx="0" cy="0"/>
          <a:chOff x="0" y="0"/>
          <a:chExt cx="0" cy="0"/>
        </a:xfrm>
      </p:grpSpPr>
      <p:sp>
        <p:nvSpPr>
          <p:cNvPr id="14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Content with Caption">
    <p:bg>
      <p:bgPr>
        <a:solidFill>
          <a:srgbClr val="9FD4D7"/>
        </a:solidFill>
        <a:effectLst/>
      </p:bgPr>
    </p:bg>
    <p:spTree>
      <p:nvGrpSpPr>
        <p:cNvPr id="1" name=""/>
        <p:cNvGrpSpPr/>
        <p:nvPr/>
      </p:nvGrpSpPr>
      <p:grpSpPr>
        <a:xfrm>
          <a:off x="0" y="0"/>
          <a:ext cx="0" cy="0"/>
          <a:chOff x="0" y="0"/>
          <a:chExt cx="0" cy="0"/>
        </a:xfrm>
      </p:grpSpPr>
      <p:sp>
        <p:nvSpPr>
          <p:cNvPr id="150" name="Title Text"/>
          <p:cNvSpPr txBox="1">
            <a:spLocks noGrp="1"/>
          </p:cNvSpPr>
          <p:nvPr>
            <p:ph type="title"/>
          </p:nvPr>
        </p:nvSpPr>
        <p:spPr>
          <a:xfrm>
            <a:off x="457200" y="1388523"/>
            <a:ext cx="3008314" cy="916597"/>
          </a:xfrm>
          <a:prstGeom prst="rect">
            <a:avLst/>
          </a:prstGeom>
        </p:spPr>
        <p:txBody>
          <a:bodyPr anchor="b"/>
          <a:lstStyle>
            <a:lvl1pPr>
              <a:defRPr sz="2000" b="1">
                <a:latin typeface="Arial"/>
                <a:ea typeface="Arial"/>
                <a:cs typeface="Arial"/>
                <a:sym typeface="Arial"/>
              </a:defRPr>
            </a:lvl1pPr>
          </a:lstStyle>
          <a:p>
            <a:r>
              <a:t>Title Text</a:t>
            </a:r>
          </a:p>
        </p:txBody>
      </p:sp>
      <p:sp>
        <p:nvSpPr>
          <p:cNvPr id="151" name="Body Level One…"/>
          <p:cNvSpPr txBox="1">
            <a:spLocks noGrp="1"/>
          </p:cNvSpPr>
          <p:nvPr>
            <p:ph type="body" sz="half" idx="1"/>
          </p:nvPr>
        </p:nvSpPr>
        <p:spPr>
          <a:xfrm>
            <a:off x="3575050" y="1388523"/>
            <a:ext cx="5111750" cy="4737641"/>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152" name="Text Placeholder 3"/>
          <p:cNvSpPr>
            <a:spLocks noGrp="1"/>
          </p:cNvSpPr>
          <p:nvPr>
            <p:ph type="body" sz="quarter" idx="13"/>
          </p:nvPr>
        </p:nvSpPr>
        <p:spPr>
          <a:xfrm>
            <a:off x="457199" y="2571917"/>
            <a:ext cx="3008315" cy="3554246"/>
          </a:xfrm>
          <a:prstGeom prst="rect">
            <a:avLst/>
          </a:prstGeom>
        </p:spPr>
        <p:txBody>
          <a:bodyPr>
            <a:normAutofit/>
          </a:bodyPr>
          <a:lstStyle/>
          <a:p>
            <a:pPr marL="0" indent="0">
              <a:spcBef>
                <a:spcPts val="300"/>
              </a:spcBef>
              <a:buSzTx/>
              <a:buFontTx/>
              <a:buNone/>
              <a:defRPr sz="1400"/>
            </a:pPr>
            <a:endParaRPr/>
          </a:p>
        </p:txBody>
      </p:sp>
      <p:sp>
        <p:nvSpPr>
          <p:cNvPr id="153"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Picture with Caption">
    <p:bg>
      <p:bgPr>
        <a:solidFill>
          <a:srgbClr val="9FD4D7"/>
        </a:solidFill>
        <a:effectLst/>
      </p:bgPr>
    </p:bg>
    <p:spTree>
      <p:nvGrpSpPr>
        <p:cNvPr id="1" name=""/>
        <p:cNvGrpSpPr/>
        <p:nvPr/>
      </p:nvGrpSpPr>
      <p:grpSpPr>
        <a:xfrm>
          <a:off x="0" y="0"/>
          <a:ext cx="0" cy="0"/>
          <a:chOff x="0" y="0"/>
          <a:chExt cx="0" cy="0"/>
        </a:xfrm>
      </p:grpSpPr>
      <p:sp>
        <p:nvSpPr>
          <p:cNvPr id="160" name="Title Text"/>
          <p:cNvSpPr txBox="1">
            <a:spLocks noGrp="1"/>
          </p:cNvSpPr>
          <p:nvPr>
            <p:ph type="title"/>
          </p:nvPr>
        </p:nvSpPr>
        <p:spPr>
          <a:xfrm>
            <a:off x="457200" y="1379413"/>
            <a:ext cx="5486400" cy="566739"/>
          </a:xfrm>
          <a:prstGeom prst="rect">
            <a:avLst/>
          </a:prstGeom>
        </p:spPr>
        <p:txBody>
          <a:bodyPr anchor="b"/>
          <a:lstStyle>
            <a:lvl1pPr>
              <a:defRPr sz="2800" b="1">
                <a:latin typeface="Arial"/>
                <a:ea typeface="Arial"/>
                <a:cs typeface="Arial"/>
                <a:sym typeface="Arial"/>
              </a:defRPr>
            </a:lvl1pPr>
          </a:lstStyle>
          <a:p>
            <a:r>
              <a:t>Title Text</a:t>
            </a:r>
          </a:p>
        </p:txBody>
      </p:sp>
      <p:sp>
        <p:nvSpPr>
          <p:cNvPr id="161" name="Picture Placeholder 2"/>
          <p:cNvSpPr>
            <a:spLocks noGrp="1"/>
          </p:cNvSpPr>
          <p:nvPr>
            <p:ph type="pic" sz="half" idx="13"/>
          </p:nvPr>
        </p:nvSpPr>
        <p:spPr>
          <a:xfrm>
            <a:off x="457200" y="2358480"/>
            <a:ext cx="5486400" cy="3813720"/>
          </a:xfrm>
          <a:prstGeom prst="rect">
            <a:avLst/>
          </a:prstGeom>
        </p:spPr>
        <p:txBody>
          <a:bodyPr lIns="91439" rIns="91439"/>
          <a:lstStyle/>
          <a:p>
            <a:endParaRPr/>
          </a:p>
        </p:txBody>
      </p:sp>
      <p:sp>
        <p:nvSpPr>
          <p:cNvPr id="162" name="Body Level One…"/>
          <p:cNvSpPr txBox="1">
            <a:spLocks noGrp="1"/>
          </p:cNvSpPr>
          <p:nvPr>
            <p:ph type="body" sz="quarter" idx="1"/>
          </p:nvPr>
        </p:nvSpPr>
        <p:spPr>
          <a:xfrm>
            <a:off x="6019800" y="2057400"/>
            <a:ext cx="2945429" cy="4114800"/>
          </a:xfrm>
          <a:prstGeom prst="rect">
            <a:avLst/>
          </a:prstGeom>
        </p:spPr>
        <p:txBody>
          <a:bodyPr>
            <a:normAutofit/>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163"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Title and Vertical Text">
    <p:bg>
      <p:bgPr>
        <a:solidFill>
          <a:srgbClr val="9FD4D7"/>
        </a:solidFill>
        <a:effectLst/>
      </p:bgPr>
    </p:bg>
    <p:spTree>
      <p:nvGrpSpPr>
        <p:cNvPr id="1" name=""/>
        <p:cNvGrpSpPr/>
        <p:nvPr/>
      </p:nvGrpSpPr>
      <p:grpSpPr>
        <a:xfrm>
          <a:off x="0" y="0"/>
          <a:ext cx="0" cy="0"/>
          <a:chOff x="0" y="0"/>
          <a:chExt cx="0" cy="0"/>
        </a:xfrm>
      </p:grpSpPr>
      <p:sp>
        <p:nvSpPr>
          <p:cNvPr id="170" name="Body Level One…"/>
          <p:cNvSpPr txBox="1">
            <a:spLocks noGrp="1"/>
          </p:cNvSpPr>
          <p:nvPr>
            <p:ph type="body" idx="1"/>
          </p:nvPr>
        </p:nvSpPr>
        <p:spPr>
          <a:xfrm>
            <a:off x="457200" y="1600200"/>
            <a:ext cx="8229600" cy="4525963"/>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171"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1" name="Title Text"/>
          <p:cNvSpPr txBox="1">
            <a:spLocks noGrp="1"/>
          </p:cNvSpPr>
          <p:nvPr>
            <p:ph type="title"/>
          </p:nvPr>
        </p:nvSpPr>
        <p:spPr>
          <a:xfrm>
            <a:off x="457200" y="1590104"/>
            <a:ext cx="8229600" cy="894718"/>
          </a:xfrm>
          <a:prstGeom prst="rect">
            <a:avLst/>
          </a:prstGeom>
        </p:spPr>
        <p:txBody>
          <a:bodyPr/>
          <a:lstStyle/>
          <a:p>
            <a:r>
              <a:t>Title Text</a:t>
            </a:r>
          </a:p>
        </p:txBody>
      </p:sp>
      <p:sp>
        <p:nvSpPr>
          <p:cNvPr id="22" name="Body Level One…"/>
          <p:cNvSpPr txBox="1">
            <a:spLocks noGrp="1"/>
          </p:cNvSpPr>
          <p:nvPr>
            <p:ph type="body" idx="1"/>
          </p:nvPr>
        </p:nvSpPr>
        <p:spPr>
          <a:xfrm>
            <a:off x="457200" y="2625275"/>
            <a:ext cx="8229600" cy="3500889"/>
          </a:xfrm>
          <a:prstGeom prst="rect">
            <a:avLst/>
          </a:prstGeom>
        </p:spPr>
        <p:txBody>
          <a:bodyPr>
            <a:normAutofit/>
          </a:bodyPr>
          <a:lstStyle>
            <a:lvl1pPr>
              <a:defRPr>
                <a:latin typeface="+mj-lt"/>
                <a:ea typeface="+mj-ea"/>
                <a:cs typeface="+mj-cs"/>
                <a:sym typeface="Helvetica"/>
              </a:defRPr>
            </a:lvl1pPr>
            <a:lvl2pPr>
              <a:defRPr>
                <a:latin typeface="+mj-lt"/>
                <a:ea typeface="+mj-ea"/>
                <a:cs typeface="+mj-cs"/>
                <a:sym typeface="Helvetica"/>
              </a:defRPr>
            </a:lvl2pPr>
            <a:lvl3pPr>
              <a:defRPr>
                <a:latin typeface="+mj-lt"/>
                <a:ea typeface="+mj-ea"/>
                <a:cs typeface="+mj-cs"/>
                <a:sym typeface="Helvetica"/>
              </a:defRPr>
            </a:lvl3pPr>
            <a:lvl4pPr>
              <a:defRPr>
                <a:latin typeface="+mj-lt"/>
                <a:ea typeface="+mj-ea"/>
                <a:cs typeface="+mj-cs"/>
                <a:sym typeface="Helvetica"/>
              </a:defRPr>
            </a:lvl4pPr>
            <a:lvl5pPr>
              <a:defRPr>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xfrm>
            <a:off x="8456471" y="6356350"/>
            <a:ext cx="301909" cy="307340"/>
          </a:xfrm>
          <a:prstGeom prst="rect">
            <a:avLst/>
          </a:prstGeom>
        </p:spPr>
        <p:txBody>
          <a:bodyPr anchor="t"/>
          <a:lstStyle>
            <a:lvl1pPr algn="ctr">
              <a:defRPr sz="1400">
                <a:latin typeface="+mj-lt"/>
                <a:ea typeface="+mj-ea"/>
                <a:cs typeface="+mj-cs"/>
                <a:sym typeface="Helvetica"/>
              </a:defRPr>
            </a:lvl1p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Vertical Title and Text">
    <p:bg>
      <p:bgPr>
        <a:solidFill>
          <a:srgbClr val="9FD4D7"/>
        </a:solidFill>
        <a:effectLst/>
      </p:bgPr>
    </p:bg>
    <p:spTree>
      <p:nvGrpSpPr>
        <p:cNvPr id="1" name=""/>
        <p:cNvGrpSpPr/>
        <p:nvPr/>
      </p:nvGrpSpPr>
      <p:grpSpPr>
        <a:xfrm>
          <a:off x="0" y="0"/>
          <a:ext cx="0" cy="0"/>
          <a:chOff x="0" y="0"/>
          <a:chExt cx="0" cy="0"/>
        </a:xfrm>
      </p:grpSpPr>
      <p:sp>
        <p:nvSpPr>
          <p:cNvPr id="178" name="Title Text"/>
          <p:cNvSpPr txBox="1">
            <a:spLocks noGrp="1"/>
          </p:cNvSpPr>
          <p:nvPr>
            <p:ph type="title"/>
          </p:nvPr>
        </p:nvSpPr>
        <p:spPr>
          <a:xfrm>
            <a:off x="6629400" y="1526074"/>
            <a:ext cx="2057400" cy="4600089"/>
          </a:xfrm>
          <a:prstGeom prst="rect">
            <a:avLst/>
          </a:prstGeom>
        </p:spPr>
        <p:txBody>
          <a:bodyPr/>
          <a:lstStyle>
            <a:lvl1pPr algn="ctr">
              <a:defRPr sz="4400">
                <a:latin typeface="Arial"/>
                <a:ea typeface="Arial"/>
                <a:cs typeface="Arial"/>
                <a:sym typeface="Arial"/>
              </a:defRPr>
            </a:lvl1pPr>
          </a:lstStyle>
          <a:p>
            <a:r>
              <a:t>Title Text</a:t>
            </a:r>
          </a:p>
        </p:txBody>
      </p:sp>
      <p:sp>
        <p:nvSpPr>
          <p:cNvPr id="179" name="Body Level One…"/>
          <p:cNvSpPr txBox="1">
            <a:spLocks noGrp="1"/>
          </p:cNvSpPr>
          <p:nvPr>
            <p:ph type="body" idx="1"/>
          </p:nvPr>
        </p:nvSpPr>
        <p:spPr>
          <a:xfrm>
            <a:off x="457200" y="1526074"/>
            <a:ext cx="6019800" cy="4600089"/>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180"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1_Blank">
    <p:bg>
      <p:bgPr>
        <a:solidFill>
          <a:srgbClr val="9FD4D7"/>
        </a:solidFill>
        <a:effectLst/>
      </p:bgPr>
    </p:bg>
    <p:spTree>
      <p:nvGrpSpPr>
        <p:cNvPr id="1" name=""/>
        <p:cNvGrpSpPr/>
        <p:nvPr/>
      </p:nvGrpSpPr>
      <p:grpSpPr>
        <a:xfrm>
          <a:off x="0" y="0"/>
          <a:ext cx="0" cy="0"/>
          <a:chOff x="0" y="0"/>
          <a:chExt cx="0" cy="0"/>
        </a:xfrm>
      </p:grpSpPr>
      <p:sp>
        <p:nvSpPr>
          <p:cNvPr id="187" name="Body Level One…"/>
          <p:cNvSpPr txBox="1">
            <a:spLocks noGrp="1"/>
          </p:cNvSpPr>
          <p:nvPr>
            <p:ph type="body" sz="quarter" idx="1"/>
          </p:nvPr>
        </p:nvSpPr>
        <p:spPr>
          <a:xfrm>
            <a:off x="346075" y="6440487"/>
            <a:ext cx="4028369" cy="314032"/>
          </a:xfrm>
          <a:prstGeom prst="rect">
            <a:avLst/>
          </a:prstGeom>
        </p:spPr>
        <p:txBody>
          <a:bodyPr>
            <a:normAutofit/>
          </a:bodyPr>
          <a:lstStyle>
            <a:lvl1pPr marL="0" indent="0">
              <a:spcBef>
                <a:spcPts val="300"/>
              </a:spcBef>
              <a:buSzTx/>
              <a:buFontTx/>
              <a:buNone/>
              <a:defRPr sz="1300"/>
            </a:lvl1pPr>
            <a:lvl2pPr marL="589869" indent="-132669">
              <a:spcBef>
                <a:spcPts val="300"/>
              </a:spcBef>
              <a:buFontTx/>
              <a:defRPr sz="1300"/>
            </a:lvl2pPr>
            <a:lvl3pPr marL="1038225" indent="-123825">
              <a:spcBef>
                <a:spcPts val="300"/>
              </a:spcBef>
              <a:buFontTx/>
              <a:defRPr sz="1300"/>
            </a:lvl3pPr>
            <a:lvl4pPr marL="1520189" indent="-148589">
              <a:spcBef>
                <a:spcPts val="300"/>
              </a:spcBef>
              <a:buFontTx/>
              <a:defRPr sz="1300"/>
            </a:lvl4pPr>
            <a:lvl5pPr marL="1977389" indent="-148589">
              <a:spcBef>
                <a:spcPts val="300"/>
              </a:spcBef>
              <a:buFontTx/>
              <a:defRPr sz="1300"/>
            </a:lvl5pPr>
          </a:lstStyle>
          <a:p>
            <a:r>
              <a:t>Body Level One</a:t>
            </a:r>
          </a:p>
          <a:p>
            <a:pPr lvl="1"/>
            <a:r>
              <a:t>Body Level Two</a:t>
            </a:r>
          </a:p>
          <a:p>
            <a:pPr lvl="2"/>
            <a:r>
              <a:t>Body Level Three</a:t>
            </a:r>
          </a:p>
          <a:p>
            <a:pPr lvl="3"/>
            <a:r>
              <a:t>Body Level Four</a:t>
            </a:r>
          </a:p>
          <a:p>
            <a:pPr lvl="4"/>
            <a:r>
              <a:t>Body Level Five</a:t>
            </a:r>
          </a:p>
        </p:txBody>
      </p:sp>
      <p:sp>
        <p:nvSpPr>
          <p:cNvPr id="18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Text box">
    <p:bg>
      <p:bgPr>
        <a:solidFill>
          <a:srgbClr val="9FD4D7"/>
        </a:solidFill>
        <a:effectLst/>
      </p:bgPr>
    </p:bg>
    <p:spTree>
      <p:nvGrpSpPr>
        <p:cNvPr id="1" name=""/>
        <p:cNvGrpSpPr/>
        <p:nvPr/>
      </p:nvGrpSpPr>
      <p:grpSpPr>
        <a:xfrm>
          <a:off x="0" y="0"/>
          <a:ext cx="0" cy="0"/>
          <a:chOff x="0" y="0"/>
          <a:chExt cx="0" cy="0"/>
        </a:xfrm>
      </p:grpSpPr>
      <p:sp>
        <p:nvSpPr>
          <p:cNvPr id="195" name="Body Level One…"/>
          <p:cNvSpPr txBox="1">
            <a:spLocks noGrp="1"/>
          </p:cNvSpPr>
          <p:nvPr>
            <p:ph type="body" idx="1"/>
          </p:nvPr>
        </p:nvSpPr>
        <p:spPr>
          <a:xfrm>
            <a:off x="346075" y="1697038"/>
            <a:ext cx="8408459" cy="4673601"/>
          </a:xfrm>
          <a:prstGeom prst="rect">
            <a:avLst/>
          </a:prstGeom>
        </p:spPr>
        <p:txBody>
          <a:bodyPr>
            <a:normAutofit/>
          </a:bodyPr>
          <a:lstStyle>
            <a:lvl1pPr marL="0" indent="0">
              <a:spcBef>
                <a:spcPts val="600"/>
              </a:spcBef>
              <a:buSzTx/>
              <a:buFontTx/>
              <a:buNone/>
              <a:tabLst>
                <a:tab pos="254000" algn="l"/>
              </a:tabLst>
              <a:defRPr sz="2800"/>
            </a:lvl1pPr>
            <a:lvl2pPr marL="857250" indent="-400050">
              <a:spcBef>
                <a:spcPts val="600"/>
              </a:spcBef>
              <a:buFontTx/>
              <a:tabLst>
                <a:tab pos="254000" algn="l"/>
              </a:tabLst>
              <a:defRPr sz="2800"/>
            </a:lvl2pPr>
            <a:lvl3pPr marL="1181100" indent="-266700">
              <a:spcBef>
                <a:spcPts val="600"/>
              </a:spcBef>
              <a:buFontTx/>
              <a:tabLst>
                <a:tab pos="254000" algn="l"/>
              </a:tabLst>
              <a:defRPr sz="2800"/>
            </a:lvl3pPr>
            <a:lvl4pPr marL="1691639" indent="-320039">
              <a:spcBef>
                <a:spcPts val="600"/>
              </a:spcBef>
              <a:buFontTx/>
              <a:tabLst>
                <a:tab pos="254000" algn="l"/>
              </a:tabLst>
              <a:defRPr sz="2800"/>
            </a:lvl4pPr>
            <a:lvl5pPr marL="2148839" indent="-320039">
              <a:spcBef>
                <a:spcPts val="600"/>
              </a:spcBef>
              <a:buFontTx/>
              <a:tabLst>
                <a:tab pos="254000" algn="l"/>
              </a:tabLst>
              <a:defRPr sz="2800"/>
            </a:lvl5pPr>
          </a:lstStyle>
          <a:p>
            <a:r>
              <a:t>Body Level One</a:t>
            </a:r>
          </a:p>
          <a:p>
            <a:pPr lvl="1"/>
            <a:r>
              <a:t>Body Level Two</a:t>
            </a:r>
          </a:p>
          <a:p>
            <a:pPr lvl="2"/>
            <a:r>
              <a:t>Body Level Three</a:t>
            </a:r>
          </a:p>
          <a:p>
            <a:pPr lvl="3"/>
            <a:r>
              <a:t>Body Level Four</a:t>
            </a:r>
          </a:p>
          <a:p>
            <a:pPr lvl="4"/>
            <a:r>
              <a:t>Body Level Five</a:t>
            </a:r>
          </a:p>
        </p:txBody>
      </p:sp>
      <p:sp>
        <p:nvSpPr>
          <p:cNvPr id="196" name="Text Placeholder 8"/>
          <p:cNvSpPr>
            <a:spLocks noGrp="1"/>
          </p:cNvSpPr>
          <p:nvPr>
            <p:ph type="body" sz="quarter" idx="13"/>
          </p:nvPr>
        </p:nvSpPr>
        <p:spPr>
          <a:xfrm>
            <a:off x="346074" y="6440487"/>
            <a:ext cx="4028370" cy="314032"/>
          </a:xfrm>
          <a:prstGeom prst="rect">
            <a:avLst/>
          </a:prstGeom>
        </p:spPr>
        <p:txBody>
          <a:bodyPr>
            <a:normAutofit/>
          </a:bodyPr>
          <a:lstStyle/>
          <a:p>
            <a:pPr marL="0" indent="0">
              <a:spcBef>
                <a:spcPts val="300"/>
              </a:spcBef>
              <a:buSzTx/>
              <a:buFontTx/>
              <a:buNone/>
              <a:defRPr sz="1300"/>
            </a:pPr>
            <a:endParaRPr/>
          </a:p>
        </p:txBody>
      </p:sp>
      <p:sp>
        <p:nvSpPr>
          <p:cNvPr id="19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Diagram">
    <p:bg>
      <p:bgPr>
        <a:solidFill>
          <a:srgbClr val="9FD4D7"/>
        </a:solidFill>
        <a:effectLst/>
      </p:bgPr>
    </p:bg>
    <p:spTree>
      <p:nvGrpSpPr>
        <p:cNvPr id="1" name=""/>
        <p:cNvGrpSpPr/>
        <p:nvPr/>
      </p:nvGrpSpPr>
      <p:grpSpPr>
        <a:xfrm>
          <a:off x="0" y="0"/>
          <a:ext cx="0" cy="0"/>
          <a:chOff x="0" y="0"/>
          <a:chExt cx="0" cy="0"/>
        </a:xfrm>
      </p:grpSpPr>
      <p:sp>
        <p:nvSpPr>
          <p:cNvPr id="204" name="Body Level One…"/>
          <p:cNvSpPr txBox="1">
            <a:spLocks noGrp="1"/>
          </p:cNvSpPr>
          <p:nvPr>
            <p:ph type="body" sz="half" idx="1"/>
          </p:nvPr>
        </p:nvSpPr>
        <p:spPr>
          <a:xfrm>
            <a:off x="346075" y="1697038"/>
            <a:ext cx="3344863" cy="4673601"/>
          </a:xfrm>
          <a:prstGeom prst="rect">
            <a:avLst/>
          </a:prstGeom>
        </p:spPr>
        <p:txBody>
          <a:bodyPr>
            <a:normAutofit/>
          </a:bodyPr>
          <a:lstStyle>
            <a:lvl1pPr marL="0" indent="0">
              <a:buSzTx/>
              <a:buFontTx/>
              <a:buNone/>
              <a:tabLst>
                <a:tab pos="254000" algn="l"/>
              </a:tabLst>
            </a:lvl1pPr>
            <a:lvl2pPr>
              <a:buFontTx/>
              <a:buChar char="▪"/>
              <a:tabLst>
                <a:tab pos="254000" algn="l"/>
              </a:tabLst>
            </a:lvl2pPr>
            <a:lvl3pPr>
              <a:buFontTx/>
              <a:tabLst>
                <a:tab pos="254000" algn="l"/>
              </a:tabLst>
            </a:lvl3pPr>
            <a:lvl4pPr>
              <a:buFontTx/>
              <a:tabLst>
                <a:tab pos="254000" algn="l"/>
              </a:tabLst>
            </a:lvl4pPr>
            <a:lvl5pPr>
              <a:buFontTx/>
              <a:tabLst>
                <a:tab pos="254000" algn="l"/>
              </a:tabLst>
            </a:lvl5pPr>
          </a:lstStyle>
          <a:p>
            <a:r>
              <a:t>Body Level One</a:t>
            </a:r>
          </a:p>
          <a:p>
            <a:pPr lvl="1"/>
            <a:r>
              <a:t>Body Level Two</a:t>
            </a:r>
          </a:p>
          <a:p>
            <a:pPr lvl="2"/>
            <a:r>
              <a:t>Body Level Three</a:t>
            </a:r>
          </a:p>
          <a:p>
            <a:pPr lvl="3"/>
            <a:r>
              <a:t>Body Level Four</a:t>
            </a:r>
          </a:p>
          <a:p>
            <a:pPr lvl="4"/>
            <a:r>
              <a:t>Body Level Five</a:t>
            </a:r>
          </a:p>
        </p:txBody>
      </p:sp>
      <p:sp>
        <p:nvSpPr>
          <p:cNvPr id="205" name="Text Placeholder 8"/>
          <p:cNvSpPr>
            <a:spLocks noGrp="1"/>
          </p:cNvSpPr>
          <p:nvPr>
            <p:ph type="body" sz="quarter" idx="13"/>
          </p:nvPr>
        </p:nvSpPr>
        <p:spPr>
          <a:xfrm>
            <a:off x="346074" y="6440487"/>
            <a:ext cx="4028370" cy="314032"/>
          </a:xfrm>
          <a:prstGeom prst="rect">
            <a:avLst/>
          </a:prstGeom>
        </p:spPr>
        <p:txBody>
          <a:bodyPr>
            <a:normAutofit/>
          </a:bodyPr>
          <a:lstStyle/>
          <a:p>
            <a:pPr marL="0" indent="0">
              <a:spcBef>
                <a:spcPts val="300"/>
              </a:spcBef>
              <a:buSzTx/>
              <a:buFontTx/>
              <a:buNone/>
              <a:defRPr sz="1300"/>
            </a:pPr>
            <a:endParaRPr/>
          </a:p>
        </p:txBody>
      </p:sp>
      <p:sp>
        <p:nvSpPr>
          <p:cNvPr id="20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3_Blank">
    <p:bg>
      <p:bgPr>
        <a:solidFill>
          <a:srgbClr val="9FD4D7"/>
        </a:solidFill>
        <a:effectLst/>
      </p:bgPr>
    </p:bg>
    <p:spTree>
      <p:nvGrpSpPr>
        <p:cNvPr id="1" name=""/>
        <p:cNvGrpSpPr/>
        <p:nvPr/>
      </p:nvGrpSpPr>
      <p:grpSpPr>
        <a:xfrm>
          <a:off x="0" y="0"/>
          <a:ext cx="0" cy="0"/>
          <a:chOff x="0" y="0"/>
          <a:chExt cx="0" cy="0"/>
        </a:xfrm>
      </p:grpSpPr>
      <p:sp>
        <p:nvSpPr>
          <p:cNvPr id="2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Title Slide">
    <p:bg>
      <p:bgPr>
        <a:solidFill>
          <a:schemeClr val="accent1">
            <a:alpha val="50195"/>
          </a:schemeClr>
        </a:solidFill>
        <a:effectLst/>
      </p:bgPr>
    </p:bg>
    <p:spTree>
      <p:nvGrpSpPr>
        <p:cNvPr id="1" name=""/>
        <p:cNvGrpSpPr/>
        <p:nvPr/>
      </p:nvGrpSpPr>
      <p:grpSpPr>
        <a:xfrm>
          <a:off x="0" y="0"/>
          <a:ext cx="0" cy="0"/>
          <a:chOff x="0" y="0"/>
          <a:chExt cx="0" cy="0"/>
        </a:xfrm>
      </p:grpSpPr>
      <p:sp>
        <p:nvSpPr>
          <p:cNvPr id="220" name="Title Text"/>
          <p:cNvSpPr txBox="1">
            <a:spLocks noGrp="1"/>
          </p:cNvSpPr>
          <p:nvPr>
            <p:ph type="title"/>
          </p:nvPr>
        </p:nvSpPr>
        <p:spPr>
          <a:xfrm>
            <a:off x="685800" y="3336345"/>
            <a:ext cx="7772400" cy="847023"/>
          </a:xfrm>
          <a:prstGeom prst="rect">
            <a:avLst/>
          </a:prstGeom>
        </p:spPr>
        <p:txBody>
          <a:bodyPr/>
          <a:lstStyle>
            <a:lvl1pPr>
              <a:defRPr sz="4400"/>
            </a:lvl1pPr>
          </a:lstStyle>
          <a:p>
            <a:r>
              <a:t>Title Text</a:t>
            </a:r>
          </a:p>
        </p:txBody>
      </p:sp>
      <p:sp>
        <p:nvSpPr>
          <p:cNvPr id="221" name="Body Level One…"/>
          <p:cNvSpPr txBox="1">
            <a:spLocks noGrp="1"/>
          </p:cNvSpPr>
          <p:nvPr>
            <p:ph type="body" sz="quarter" idx="1"/>
          </p:nvPr>
        </p:nvSpPr>
        <p:spPr>
          <a:xfrm>
            <a:off x="685800" y="4227700"/>
            <a:ext cx="7772400" cy="724041"/>
          </a:xfrm>
          <a:prstGeom prst="rect">
            <a:avLst/>
          </a:prstGeom>
        </p:spPr>
        <p:txBody>
          <a:bodyPr>
            <a:normAutofit/>
          </a:bodyPr>
          <a:lstStyle>
            <a:lvl1pPr marL="0" indent="0">
              <a:buSzTx/>
              <a:buFontTx/>
              <a:buNone/>
              <a:defRPr>
                <a:solidFill>
                  <a:schemeClr val="accent4"/>
                </a:solidFill>
                <a:latin typeface="+mj-lt"/>
                <a:ea typeface="+mj-ea"/>
                <a:cs typeface="+mj-cs"/>
                <a:sym typeface="Helvetica"/>
              </a:defRPr>
            </a:lvl1pPr>
            <a:lvl2pPr marL="0" indent="457200">
              <a:buSzTx/>
              <a:buFontTx/>
              <a:buNone/>
              <a:defRPr>
                <a:solidFill>
                  <a:schemeClr val="accent4"/>
                </a:solidFill>
                <a:latin typeface="+mj-lt"/>
                <a:ea typeface="+mj-ea"/>
                <a:cs typeface="+mj-cs"/>
                <a:sym typeface="Helvetica"/>
              </a:defRPr>
            </a:lvl2pPr>
            <a:lvl3pPr marL="0" indent="914400">
              <a:buSzTx/>
              <a:buFontTx/>
              <a:buNone/>
              <a:defRPr>
                <a:solidFill>
                  <a:schemeClr val="accent4"/>
                </a:solidFill>
                <a:latin typeface="+mj-lt"/>
                <a:ea typeface="+mj-ea"/>
                <a:cs typeface="+mj-cs"/>
                <a:sym typeface="Helvetica"/>
              </a:defRPr>
            </a:lvl3pPr>
            <a:lvl4pPr marL="0" indent="1371600">
              <a:buSzTx/>
              <a:buFontTx/>
              <a:buNone/>
              <a:defRPr>
                <a:solidFill>
                  <a:schemeClr val="accent4"/>
                </a:solidFill>
                <a:latin typeface="+mj-lt"/>
                <a:ea typeface="+mj-ea"/>
                <a:cs typeface="+mj-cs"/>
                <a:sym typeface="Helvetica"/>
              </a:defRPr>
            </a:lvl4pPr>
            <a:lvl5pPr marL="0" indent="1828800">
              <a:buSzTx/>
              <a:buFontTx/>
              <a:buNone/>
              <a:defRPr>
                <a:solidFill>
                  <a:schemeClr val="accent4"/>
                </a:solidFill>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2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Title and Content">
    <p:bg>
      <p:bgPr>
        <a:solidFill>
          <a:schemeClr val="accent1">
            <a:alpha val="50195"/>
          </a:schemeClr>
        </a:solidFill>
        <a:effectLst/>
      </p:bgPr>
    </p:bg>
    <p:spTree>
      <p:nvGrpSpPr>
        <p:cNvPr id="1" name=""/>
        <p:cNvGrpSpPr/>
        <p:nvPr/>
      </p:nvGrpSpPr>
      <p:grpSpPr>
        <a:xfrm>
          <a:off x="0" y="0"/>
          <a:ext cx="0" cy="0"/>
          <a:chOff x="0" y="0"/>
          <a:chExt cx="0" cy="0"/>
        </a:xfrm>
      </p:grpSpPr>
      <p:sp>
        <p:nvSpPr>
          <p:cNvPr id="229" name="Title Text"/>
          <p:cNvSpPr txBox="1">
            <a:spLocks noGrp="1"/>
          </p:cNvSpPr>
          <p:nvPr>
            <p:ph type="title"/>
          </p:nvPr>
        </p:nvSpPr>
        <p:spPr>
          <a:xfrm>
            <a:off x="457200" y="1590104"/>
            <a:ext cx="8229600" cy="894718"/>
          </a:xfrm>
          <a:prstGeom prst="rect">
            <a:avLst/>
          </a:prstGeom>
        </p:spPr>
        <p:txBody>
          <a:bodyPr/>
          <a:lstStyle/>
          <a:p>
            <a:r>
              <a:t>Title Text</a:t>
            </a:r>
          </a:p>
        </p:txBody>
      </p:sp>
      <p:sp>
        <p:nvSpPr>
          <p:cNvPr id="230" name="Body Level One…"/>
          <p:cNvSpPr txBox="1">
            <a:spLocks noGrp="1"/>
          </p:cNvSpPr>
          <p:nvPr>
            <p:ph type="body" idx="1"/>
          </p:nvPr>
        </p:nvSpPr>
        <p:spPr>
          <a:xfrm>
            <a:off x="457200" y="2625275"/>
            <a:ext cx="8229600" cy="3500889"/>
          </a:xfrm>
          <a:prstGeom prst="rect">
            <a:avLst/>
          </a:prstGeom>
        </p:spPr>
        <p:txBody>
          <a:bodyPr>
            <a:normAutofit/>
          </a:bodyPr>
          <a:lstStyle>
            <a:lvl1pPr>
              <a:defRPr>
                <a:latin typeface="+mj-lt"/>
                <a:ea typeface="+mj-ea"/>
                <a:cs typeface="+mj-cs"/>
                <a:sym typeface="Helvetica"/>
              </a:defRPr>
            </a:lvl1pPr>
            <a:lvl2pPr>
              <a:defRPr>
                <a:latin typeface="+mj-lt"/>
                <a:ea typeface="+mj-ea"/>
                <a:cs typeface="+mj-cs"/>
                <a:sym typeface="Helvetica"/>
              </a:defRPr>
            </a:lvl2pPr>
            <a:lvl3pPr>
              <a:defRPr>
                <a:latin typeface="+mj-lt"/>
                <a:ea typeface="+mj-ea"/>
                <a:cs typeface="+mj-cs"/>
                <a:sym typeface="Helvetica"/>
              </a:defRPr>
            </a:lvl3pPr>
            <a:lvl4pPr>
              <a:defRPr>
                <a:latin typeface="+mj-lt"/>
                <a:ea typeface="+mj-ea"/>
                <a:cs typeface="+mj-cs"/>
                <a:sym typeface="Helvetica"/>
              </a:defRPr>
            </a:lvl4pPr>
            <a:lvl5pPr>
              <a:defRPr>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231" name="Slide Number"/>
          <p:cNvSpPr txBox="1">
            <a:spLocks noGrp="1"/>
          </p:cNvSpPr>
          <p:nvPr>
            <p:ph type="sldNum" sz="quarter" idx="2"/>
          </p:nvPr>
        </p:nvSpPr>
        <p:spPr>
          <a:xfrm>
            <a:off x="8456471" y="6356350"/>
            <a:ext cx="301909" cy="307340"/>
          </a:xfrm>
          <a:prstGeom prst="rect">
            <a:avLst/>
          </a:prstGeom>
        </p:spPr>
        <p:txBody>
          <a:bodyPr anchor="t"/>
          <a:lstStyle>
            <a:lvl1pPr algn="ctr">
              <a:defRPr sz="1400">
                <a:latin typeface="+mj-lt"/>
                <a:ea typeface="+mj-ea"/>
                <a:cs typeface="+mj-cs"/>
                <a:sym typeface="Helvetica"/>
              </a:defRPr>
            </a:lvl1pPr>
          </a:lstStyle>
          <a:p>
            <a:fld id="{86CB4B4D-7CA3-9044-876B-883B54F8677D}" type="slidenum">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tx">
  <p:cSld name="Two Content">
    <p:bg>
      <p:bgPr>
        <a:solidFill>
          <a:schemeClr val="accent1">
            <a:alpha val="50195"/>
          </a:schemeClr>
        </a:solidFill>
        <a:effectLst/>
      </p:bgPr>
    </p:bg>
    <p:spTree>
      <p:nvGrpSpPr>
        <p:cNvPr id="1" name=""/>
        <p:cNvGrpSpPr/>
        <p:nvPr/>
      </p:nvGrpSpPr>
      <p:grpSpPr>
        <a:xfrm>
          <a:off x="0" y="0"/>
          <a:ext cx="0" cy="0"/>
          <a:chOff x="0" y="0"/>
          <a:chExt cx="0" cy="0"/>
        </a:xfrm>
      </p:grpSpPr>
      <p:sp>
        <p:nvSpPr>
          <p:cNvPr id="238" name="Title Text"/>
          <p:cNvSpPr txBox="1">
            <a:spLocks noGrp="1"/>
          </p:cNvSpPr>
          <p:nvPr>
            <p:ph type="title"/>
          </p:nvPr>
        </p:nvSpPr>
        <p:spPr>
          <a:xfrm>
            <a:off x="457200" y="1384509"/>
            <a:ext cx="8229600" cy="600456"/>
          </a:xfrm>
          <a:prstGeom prst="rect">
            <a:avLst/>
          </a:prstGeom>
        </p:spPr>
        <p:txBody>
          <a:bodyPr/>
          <a:lstStyle>
            <a:lvl1pPr>
              <a:defRPr sz="3200"/>
            </a:lvl1pPr>
          </a:lstStyle>
          <a:p>
            <a:r>
              <a:t>Title Text</a:t>
            </a:r>
          </a:p>
        </p:txBody>
      </p:sp>
      <p:sp>
        <p:nvSpPr>
          <p:cNvPr id="239" name="Body Level One…"/>
          <p:cNvSpPr txBox="1">
            <a:spLocks noGrp="1"/>
          </p:cNvSpPr>
          <p:nvPr>
            <p:ph type="body" sz="half" idx="1"/>
          </p:nvPr>
        </p:nvSpPr>
        <p:spPr>
          <a:xfrm>
            <a:off x="457200" y="2166385"/>
            <a:ext cx="4038600" cy="4354119"/>
          </a:xfrm>
          <a:prstGeom prst="rect">
            <a:avLst/>
          </a:prstGeom>
        </p:spPr>
        <p:txBody>
          <a:bodyPr>
            <a:normAutofit/>
          </a:bodyPr>
          <a:lstStyle>
            <a:lvl1pPr>
              <a:spcBef>
                <a:spcPts val="600"/>
              </a:spcBef>
              <a:defRPr sz="2800">
                <a:latin typeface="+mj-lt"/>
                <a:ea typeface="+mj-ea"/>
                <a:cs typeface="+mj-cs"/>
                <a:sym typeface="Helvetica"/>
              </a:defRPr>
            </a:lvl1pPr>
            <a:lvl2pPr marL="790575" indent="-333375">
              <a:spcBef>
                <a:spcPts val="600"/>
              </a:spcBef>
              <a:defRPr sz="2800">
                <a:latin typeface="+mj-lt"/>
                <a:ea typeface="+mj-ea"/>
                <a:cs typeface="+mj-cs"/>
                <a:sym typeface="Helvetica"/>
              </a:defRPr>
            </a:lvl2pPr>
            <a:lvl3pPr marL="1234439" indent="-320039">
              <a:spcBef>
                <a:spcPts val="600"/>
              </a:spcBef>
              <a:defRPr sz="2800">
                <a:latin typeface="+mj-lt"/>
                <a:ea typeface="+mj-ea"/>
                <a:cs typeface="+mj-cs"/>
                <a:sym typeface="Helvetica"/>
              </a:defRPr>
            </a:lvl3pPr>
            <a:lvl4pPr marL="1727200" indent="-355600">
              <a:spcBef>
                <a:spcPts val="600"/>
              </a:spcBef>
              <a:defRPr sz="2800">
                <a:latin typeface="+mj-lt"/>
                <a:ea typeface="+mj-ea"/>
                <a:cs typeface="+mj-cs"/>
                <a:sym typeface="Helvetica"/>
              </a:defRPr>
            </a:lvl4pPr>
            <a:lvl5pPr marL="2184400" indent="-355600">
              <a:spcBef>
                <a:spcPts val="600"/>
              </a:spcBef>
              <a:defRPr sz="2800">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2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tx">
  <p:cSld name="Title Only">
    <p:bg>
      <p:bgPr>
        <a:solidFill>
          <a:schemeClr val="accent1">
            <a:alpha val="50195"/>
          </a:schemeClr>
        </a:solidFill>
        <a:effectLst/>
      </p:bgPr>
    </p:bg>
    <p:spTree>
      <p:nvGrpSpPr>
        <p:cNvPr id="1" name=""/>
        <p:cNvGrpSpPr/>
        <p:nvPr/>
      </p:nvGrpSpPr>
      <p:grpSpPr>
        <a:xfrm>
          <a:off x="0" y="0"/>
          <a:ext cx="0" cy="0"/>
          <a:chOff x="0" y="0"/>
          <a:chExt cx="0" cy="0"/>
        </a:xfrm>
      </p:grpSpPr>
      <p:sp>
        <p:nvSpPr>
          <p:cNvPr id="247" name="Title Text"/>
          <p:cNvSpPr txBox="1">
            <a:spLocks noGrp="1"/>
          </p:cNvSpPr>
          <p:nvPr>
            <p:ph type="title"/>
          </p:nvPr>
        </p:nvSpPr>
        <p:spPr>
          <a:prstGeom prst="rect">
            <a:avLst/>
          </a:prstGeom>
        </p:spPr>
        <p:txBody>
          <a:bodyPr/>
          <a:lstStyle/>
          <a:p>
            <a:r>
              <a:t>Title Text</a:t>
            </a:r>
          </a:p>
        </p:txBody>
      </p:sp>
      <p:sp>
        <p:nvSpPr>
          <p:cNvPr id="24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type="tx">
  <p:cSld name="Content with Caption">
    <p:bg>
      <p:bgPr>
        <a:solidFill>
          <a:schemeClr val="accent1">
            <a:alpha val="50195"/>
          </a:schemeClr>
        </a:solidFill>
        <a:effectLst/>
      </p:bgPr>
    </p:bg>
    <p:spTree>
      <p:nvGrpSpPr>
        <p:cNvPr id="1" name=""/>
        <p:cNvGrpSpPr/>
        <p:nvPr/>
      </p:nvGrpSpPr>
      <p:grpSpPr>
        <a:xfrm>
          <a:off x="0" y="0"/>
          <a:ext cx="0" cy="0"/>
          <a:chOff x="0" y="0"/>
          <a:chExt cx="0" cy="0"/>
        </a:xfrm>
      </p:grpSpPr>
      <p:sp>
        <p:nvSpPr>
          <p:cNvPr id="255" name="Title Text"/>
          <p:cNvSpPr txBox="1">
            <a:spLocks noGrp="1"/>
          </p:cNvSpPr>
          <p:nvPr>
            <p:ph type="title"/>
          </p:nvPr>
        </p:nvSpPr>
        <p:spPr>
          <a:xfrm>
            <a:off x="457200" y="1388523"/>
            <a:ext cx="3008314" cy="916597"/>
          </a:xfrm>
          <a:prstGeom prst="rect">
            <a:avLst/>
          </a:prstGeom>
        </p:spPr>
        <p:txBody>
          <a:bodyPr anchor="b"/>
          <a:lstStyle>
            <a:lvl1pPr>
              <a:defRPr sz="2000" b="1">
                <a:latin typeface="Arial"/>
                <a:ea typeface="Arial"/>
                <a:cs typeface="Arial"/>
                <a:sym typeface="Arial"/>
              </a:defRPr>
            </a:lvl1pPr>
          </a:lstStyle>
          <a:p>
            <a:r>
              <a:t>Title Text</a:t>
            </a:r>
          </a:p>
        </p:txBody>
      </p:sp>
      <p:sp>
        <p:nvSpPr>
          <p:cNvPr id="256" name="Body Level One…"/>
          <p:cNvSpPr txBox="1">
            <a:spLocks noGrp="1"/>
          </p:cNvSpPr>
          <p:nvPr>
            <p:ph type="body" sz="half" idx="1"/>
          </p:nvPr>
        </p:nvSpPr>
        <p:spPr>
          <a:xfrm>
            <a:off x="3575050" y="1388523"/>
            <a:ext cx="5111750" cy="4737641"/>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257" name="Text Placeholder 3"/>
          <p:cNvSpPr>
            <a:spLocks noGrp="1"/>
          </p:cNvSpPr>
          <p:nvPr>
            <p:ph type="body" sz="quarter" idx="13"/>
          </p:nvPr>
        </p:nvSpPr>
        <p:spPr>
          <a:xfrm>
            <a:off x="457199" y="2571917"/>
            <a:ext cx="3008315" cy="3554246"/>
          </a:xfrm>
          <a:prstGeom prst="rect">
            <a:avLst/>
          </a:prstGeom>
        </p:spPr>
        <p:txBody>
          <a:bodyPr>
            <a:normAutofit/>
          </a:bodyPr>
          <a:lstStyle/>
          <a:p>
            <a:pPr marL="0" indent="0">
              <a:spcBef>
                <a:spcPts val="300"/>
              </a:spcBef>
              <a:buSzTx/>
              <a:buFontTx/>
              <a:buNone/>
              <a:defRPr sz="1400"/>
            </a:pPr>
            <a:endParaRPr/>
          </a:p>
        </p:txBody>
      </p:sp>
      <p:sp>
        <p:nvSpPr>
          <p:cNvPr id="258"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0" name="Title Text"/>
          <p:cNvSpPr txBox="1">
            <a:spLocks noGrp="1"/>
          </p:cNvSpPr>
          <p:nvPr>
            <p:ph type="title"/>
          </p:nvPr>
        </p:nvSpPr>
        <p:spPr>
          <a:xfrm>
            <a:off x="457200" y="1384509"/>
            <a:ext cx="8229600" cy="600456"/>
          </a:xfrm>
          <a:prstGeom prst="rect">
            <a:avLst/>
          </a:prstGeom>
        </p:spPr>
        <p:txBody>
          <a:bodyPr/>
          <a:lstStyle>
            <a:lvl1pPr>
              <a:defRPr sz="3200"/>
            </a:lvl1pPr>
          </a:lstStyle>
          <a:p>
            <a:r>
              <a:t>Title Text</a:t>
            </a:r>
          </a:p>
        </p:txBody>
      </p:sp>
      <p:sp>
        <p:nvSpPr>
          <p:cNvPr id="31" name="Body Level One…"/>
          <p:cNvSpPr txBox="1">
            <a:spLocks noGrp="1"/>
          </p:cNvSpPr>
          <p:nvPr>
            <p:ph type="body" sz="half" idx="1"/>
          </p:nvPr>
        </p:nvSpPr>
        <p:spPr>
          <a:xfrm>
            <a:off x="457200" y="2166385"/>
            <a:ext cx="4038600" cy="4354119"/>
          </a:xfrm>
          <a:prstGeom prst="rect">
            <a:avLst/>
          </a:prstGeom>
        </p:spPr>
        <p:txBody>
          <a:bodyPr>
            <a:normAutofit/>
          </a:bodyPr>
          <a:lstStyle>
            <a:lvl1pPr>
              <a:spcBef>
                <a:spcPts val="600"/>
              </a:spcBef>
              <a:defRPr sz="2800">
                <a:latin typeface="+mj-lt"/>
                <a:ea typeface="+mj-ea"/>
                <a:cs typeface="+mj-cs"/>
                <a:sym typeface="Helvetica"/>
              </a:defRPr>
            </a:lvl1pPr>
            <a:lvl2pPr marL="790575" indent="-333375">
              <a:spcBef>
                <a:spcPts val="600"/>
              </a:spcBef>
              <a:defRPr sz="2800">
                <a:latin typeface="+mj-lt"/>
                <a:ea typeface="+mj-ea"/>
                <a:cs typeface="+mj-cs"/>
                <a:sym typeface="Helvetica"/>
              </a:defRPr>
            </a:lvl2pPr>
            <a:lvl3pPr marL="1234439" indent="-320039">
              <a:spcBef>
                <a:spcPts val="600"/>
              </a:spcBef>
              <a:defRPr sz="2800">
                <a:latin typeface="+mj-lt"/>
                <a:ea typeface="+mj-ea"/>
                <a:cs typeface="+mj-cs"/>
                <a:sym typeface="Helvetica"/>
              </a:defRPr>
            </a:lvl3pPr>
            <a:lvl4pPr marL="1727200" indent="-355600">
              <a:spcBef>
                <a:spcPts val="600"/>
              </a:spcBef>
              <a:defRPr sz="2800">
                <a:latin typeface="+mj-lt"/>
                <a:ea typeface="+mj-ea"/>
                <a:cs typeface="+mj-cs"/>
                <a:sym typeface="Helvetica"/>
              </a:defRPr>
            </a:lvl4pPr>
            <a:lvl5pPr marL="2184400" indent="-355600">
              <a:spcBef>
                <a:spcPts val="600"/>
              </a:spcBef>
              <a:defRPr sz="2800">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3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tx">
  <p:cSld name="Picture with Caption">
    <p:bg>
      <p:bgPr>
        <a:solidFill>
          <a:schemeClr val="accent1">
            <a:alpha val="50195"/>
          </a:schemeClr>
        </a:solidFill>
        <a:effectLst/>
      </p:bgPr>
    </p:bg>
    <p:spTree>
      <p:nvGrpSpPr>
        <p:cNvPr id="1" name=""/>
        <p:cNvGrpSpPr/>
        <p:nvPr/>
      </p:nvGrpSpPr>
      <p:grpSpPr>
        <a:xfrm>
          <a:off x="0" y="0"/>
          <a:ext cx="0" cy="0"/>
          <a:chOff x="0" y="0"/>
          <a:chExt cx="0" cy="0"/>
        </a:xfrm>
      </p:grpSpPr>
      <p:sp>
        <p:nvSpPr>
          <p:cNvPr id="265" name="Title Text"/>
          <p:cNvSpPr txBox="1">
            <a:spLocks noGrp="1"/>
          </p:cNvSpPr>
          <p:nvPr>
            <p:ph type="title"/>
          </p:nvPr>
        </p:nvSpPr>
        <p:spPr>
          <a:xfrm>
            <a:off x="457200" y="1379413"/>
            <a:ext cx="5486400" cy="566739"/>
          </a:xfrm>
          <a:prstGeom prst="rect">
            <a:avLst/>
          </a:prstGeom>
        </p:spPr>
        <p:txBody>
          <a:bodyPr anchor="b"/>
          <a:lstStyle>
            <a:lvl1pPr>
              <a:defRPr sz="2800" b="1">
                <a:latin typeface="Arial"/>
                <a:ea typeface="Arial"/>
                <a:cs typeface="Arial"/>
                <a:sym typeface="Arial"/>
              </a:defRPr>
            </a:lvl1pPr>
          </a:lstStyle>
          <a:p>
            <a:r>
              <a:t>Title Text</a:t>
            </a:r>
          </a:p>
        </p:txBody>
      </p:sp>
      <p:sp>
        <p:nvSpPr>
          <p:cNvPr id="266" name="Picture Placeholder 2"/>
          <p:cNvSpPr>
            <a:spLocks noGrp="1"/>
          </p:cNvSpPr>
          <p:nvPr>
            <p:ph type="pic" sz="half" idx="13"/>
          </p:nvPr>
        </p:nvSpPr>
        <p:spPr>
          <a:xfrm>
            <a:off x="457200" y="2358480"/>
            <a:ext cx="5486400" cy="3813720"/>
          </a:xfrm>
          <a:prstGeom prst="rect">
            <a:avLst/>
          </a:prstGeom>
        </p:spPr>
        <p:txBody>
          <a:bodyPr lIns="91439" rIns="91439"/>
          <a:lstStyle/>
          <a:p>
            <a:endParaRPr/>
          </a:p>
        </p:txBody>
      </p:sp>
      <p:sp>
        <p:nvSpPr>
          <p:cNvPr id="267" name="Body Level One…"/>
          <p:cNvSpPr txBox="1">
            <a:spLocks noGrp="1"/>
          </p:cNvSpPr>
          <p:nvPr>
            <p:ph type="body" sz="quarter" idx="1"/>
          </p:nvPr>
        </p:nvSpPr>
        <p:spPr>
          <a:xfrm>
            <a:off x="6019800" y="2057400"/>
            <a:ext cx="2945429" cy="4114800"/>
          </a:xfrm>
          <a:prstGeom prst="rect">
            <a:avLst/>
          </a:prstGeom>
        </p:spPr>
        <p:txBody>
          <a:bodyPr>
            <a:normAutofit/>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268"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type="tx">
  <p:cSld name="Title and Vertical Text">
    <p:bg>
      <p:bgPr>
        <a:solidFill>
          <a:schemeClr val="accent1">
            <a:alpha val="50195"/>
          </a:schemeClr>
        </a:solidFill>
        <a:effectLst/>
      </p:bgPr>
    </p:bg>
    <p:spTree>
      <p:nvGrpSpPr>
        <p:cNvPr id="1" name=""/>
        <p:cNvGrpSpPr/>
        <p:nvPr/>
      </p:nvGrpSpPr>
      <p:grpSpPr>
        <a:xfrm>
          <a:off x="0" y="0"/>
          <a:ext cx="0" cy="0"/>
          <a:chOff x="0" y="0"/>
          <a:chExt cx="0" cy="0"/>
        </a:xfrm>
      </p:grpSpPr>
      <p:sp>
        <p:nvSpPr>
          <p:cNvPr id="275" name="Body Level One…"/>
          <p:cNvSpPr txBox="1">
            <a:spLocks noGrp="1"/>
          </p:cNvSpPr>
          <p:nvPr>
            <p:ph type="body" idx="1"/>
          </p:nvPr>
        </p:nvSpPr>
        <p:spPr>
          <a:xfrm>
            <a:off x="457200" y="1600200"/>
            <a:ext cx="8229600" cy="4525963"/>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276"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type="tx">
  <p:cSld name="Vertical Title and Text">
    <p:bg>
      <p:bgPr>
        <a:solidFill>
          <a:schemeClr val="accent1">
            <a:alpha val="50195"/>
          </a:schemeClr>
        </a:solidFill>
        <a:effectLst/>
      </p:bgPr>
    </p:bg>
    <p:spTree>
      <p:nvGrpSpPr>
        <p:cNvPr id="1" name=""/>
        <p:cNvGrpSpPr/>
        <p:nvPr/>
      </p:nvGrpSpPr>
      <p:grpSpPr>
        <a:xfrm>
          <a:off x="0" y="0"/>
          <a:ext cx="0" cy="0"/>
          <a:chOff x="0" y="0"/>
          <a:chExt cx="0" cy="0"/>
        </a:xfrm>
      </p:grpSpPr>
      <p:sp>
        <p:nvSpPr>
          <p:cNvPr id="283" name="Title Text"/>
          <p:cNvSpPr txBox="1">
            <a:spLocks noGrp="1"/>
          </p:cNvSpPr>
          <p:nvPr>
            <p:ph type="title"/>
          </p:nvPr>
        </p:nvSpPr>
        <p:spPr>
          <a:xfrm>
            <a:off x="6629400" y="1526074"/>
            <a:ext cx="2057400" cy="4600089"/>
          </a:xfrm>
          <a:prstGeom prst="rect">
            <a:avLst/>
          </a:prstGeom>
        </p:spPr>
        <p:txBody>
          <a:bodyPr/>
          <a:lstStyle>
            <a:lvl1pPr algn="ctr">
              <a:defRPr sz="4400">
                <a:latin typeface="Arial"/>
                <a:ea typeface="Arial"/>
                <a:cs typeface="Arial"/>
                <a:sym typeface="Arial"/>
              </a:defRPr>
            </a:lvl1pPr>
          </a:lstStyle>
          <a:p>
            <a:r>
              <a:t>Title Text</a:t>
            </a:r>
          </a:p>
        </p:txBody>
      </p:sp>
      <p:sp>
        <p:nvSpPr>
          <p:cNvPr id="284" name="Body Level One…"/>
          <p:cNvSpPr txBox="1">
            <a:spLocks noGrp="1"/>
          </p:cNvSpPr>
          <p:nvPr>
            <p:ph type="body" idx="1"/>
          </p:nvPr>
        </p:nvSpPr>
        <p:spPr>
          <a:xfrm>
            <a:off x="457200" y="1526074"/>
            <a:ext cx="6019800" cy="4600089"/>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285"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type="tx">
  <p:cSld name="1_Blank">
    <p:bg>
      <p:bgPr>
        <a:solidFill>
          <a:schemeClr val="accent1">
            <a:alpha val="50195"/>
          </a:schemeClr>
        </a:solidFill>
        <a:effectLst/>
      </p:bgPr>
    </p:bg>
    <p:spTree>
      <p:nvGrpSpPr>
        <p:cNvPr id="1" name=""/>
        <p:cNvGrpSpPr/>
        <p:nvPr/>
      </p:nvGrpSpPr>
      <p:grpSpPr>
        <a:xfrm>
          <a:off x="0" y="0"/>
          <a:ext cx="0" cy="0"/>
          <a:chOff x="0" y="0"/>
          <a:chExt cx="0" cy="0"/>
        </a:xfrm>
      </p:grpSpPr>
      <p:sp>
        <p:nvSpPr>
          <p:cNvPr id="292" name="Body Level One…"/>
          <p:cNvSpPr txBox="1">
            <a:spLocks noGrp="1"/>
          </p:cNvSpPr>
          <p:nvPr>
            <p:ph type="body" sz="quarter" idx="1"/>
          </p:nvPr>
        </p:nvSpPr>
        <p:spPr>
          <a:xfrm>
            <a:off x="346075" y="6440487"/>
            <a:ext cx="4028369" cy="314032"/>
          </a:xfrm>
          <a:prstGeom prst="rect">
            <a:avLst/>
          </a:prstGeom>
        </p:spPr>
        <p:txBody>
          <a:bodyPr>
            <a:normAutofit/>
          </a:bodyPr>
          <a:lstStyle>
            <a:lvl1pPr marL="0" indent="0">
              <a:spcBef>
                <a:spcPts val="300"/>
              </a:spcBef>
              <a:buSzTx/>
              <a:buFontTx/>
              <a:buNone/>
              <a:defRPr sz="1300"/>
            </a:lvl1pPr>
            <a:lvl2pPr marL="589869" indent="-132669">
              <a:spcBef>
                <a:spcPts val="300"/>
              </a:spcBef>
              <a:buFontTx/>
              <a:defRPr sz="1300"/>
            </a:lvl2pPr>
            <a:lvl3pPr marL="1038225" indent="-123825">
              <a:spcBef>
                <a:spcPts val="300"/>
              </a:spcBef>
              <a:buFontTx/>
              <a:defRPr sz="1300"/>
            </a:lvl3pPr>
            <a:lvl4pPr marL="1520189" indent="-148589">
              <a:spcBef>
                <a:spcPts val="300"/>
              </a:spcBef>
              <a:buFontTx/>
              <a:defRPr sz="1300"/>
            </a:lvl4pPr>
            <a:lvl5pPr marL="1977389" indent="-148589">
              <a:spcBef>
                <a:spcPts val="300"/>
              </a:spcBef>
              <a:buFontTx/>
              <a:defRPr sz="1300"/>
            </a:lvl5pPr>
          </a:lstStyle>
          <a:p>
            <a:r>
              <a:t>Body Level One</a:t>
            </a:r>
          </a:p>
          <a:p>
            <a:pPr lvl="1"/>
            <a:r>
              <a:t>Body Level Two</a:t>
            </a:r>
          </a:p>
          <a:p>
            <a:pPr lvl="2"/>
            <a:r>
              <a:t>Body Level Three</a:t>
            </a:r>
          </a:p>
          <a:p>
            <a:pPr lvl="3"/>
            <a:r>
              <a:t>Body Level Four</a:t>
            </a:r>
          </a:p>
          <a:p>
            <a:pPr lvl="4"/>
            <a:r>
              <a:t>Body Level Five</a:t>
            </a:r>
          </a:p>
        </p:txBody>
      </p:sp>
      <p:sp>
        <p:nvSpPr>
          <p:cNvPr id="29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type="tx">
  <p:cSld name="Text box">
    <p:bg>
      <p:bgPr>
        <a:solidFill>
          <a:schemeClr val="accent1">
            <a:alpha val="50195"/>
          </a:schemeClr>
        </a:solidFill>
        <a:effectLst/>
      </p:bgPr>
    </p:bg>
    <p:spTree>
      <p:nvGrpSpPr>
        <p:cNvPr id="1" name=""/>
        <p:cNvGrpSpPr/>
        <p:nvPr/>
      </p:nvGrpSpPr>
      <p:grpSpPr>
        <a:xfrm>
          <a:off x="0" y="0"/>
          <a:ext cx="0" cy="0"/>
          <a:chOff x="0" y="0"/>
          <a:chExt cx="0" cy="0"/>
        </a:xfrm>
      </p:grpSpPr>
      <p:sp>
        <p:nvSpPr>
          <p:cNvPr id="300" name="Body Level One…"/>
          <p:cNvSpPr txBox="1">
            <a:spLocks noGrp="1"/>
          </p:cNvSpPr>
          <p:nvPr>
            <p:ph type="body" idx="1"/>
          </p:nvPr>
        </p:nvSpPr>
        <p:spPr>
          <a:xfrm>
            <a:off x="346075" y="1697038"/>
            <a:ext cx="8408459" cy="4673601"/>
          </a:xfrm>
          <a:prstGeom prst="rect">
            <a:avLst/>
          </a:prstGeom>
        </p:spPr>
        <p:txBody>
          <a:bodyPr>
            <a:normAutofit/>
          </a:bodyPr>
          <a:lstStyle>
            <a:lvl1pPr marL="0" indent="0">
              <a:spcBef>
                <a:spcPts val="600"/>
              </a:spcBef>
              <a:buSzTx/>
              <a:buFontTx/>
              <a:buNone/>
              <a:tabLst>
                <a:tab pos="254000" algn="l"/>
              </a:tabLst>
              <a:defRPr sz="2800"/>
            </a:lvl1pPr>
            <a:lvl2pPr marL="857250" indent="-400050">
              <a:spcBef>
                <a:spcPts val="600"/>
              </a:spcBef>
              <a:buFontTx/>
              <a:tabLst>
                <a:tab pos="254000" algn="l"/>
              </a:tabLst>
              <a:defRPr sz="2800"/>
            </a:lvl2pPr>
            <a:lvl3pPr marL="1181100" indent="-266700">
              <a:spcBef>
                <a:spcPts val="600"/>
              </a:spcBef>
              <a:buFontTx/>
              <a:tabLst>
                <a:tab pos="254000" algn="l"/>
              </a:tabLst>
              <a:defRPr sz="2800"/>
            </a:lvl3pPr>
            <a:lvl4pPr marL="1691639" indent="-320039">
              <a:spcBef>
                <a:spcPts val="600"/>
              </a:spcBef>
              <a:buFontTx/>
              <a:tabLst>
                <a:tab pos="254000" algn="l"/>
              </a:tabLst>
              <a:defRPr sz="2800"/>
            </a:lvl4pPr>
            <a:lvl5pPr marL="2148839" indent="-320039">
              <a:spcBef>
                <a:spcPts val="600"/>
              </a:spcBef>
              <a:buFontTx/>
              <a:tabLst>
                <a:tab pos="254000" algn="l"/>
              </a:tabLst>
              <a:defRPr sz="2800"/>
            </a:lvl5pPr>
          </a:lstStyle>
          <a:p>
            <a:r>
              <a:t>Body Level One</a:t>
            </a:r>
          </a:p>
          <a:p>
            <a:pPr lvl="1"/>
            <a:r>
              <a:t>Body Level Two</a:t>
            </a:r>
          </a:p>
          <a:p>
            <a:pPr lvl="2"/>
            <a:r>
              <a:t>Body Level Three</a:t>
            </a:r>
          </a:p>
          <a:p>
            <a:pPr lvl="3"/>
            <a:r>
              <a:t>Body Level Four</a:t>
            </a:r>
          </a:p>
          <a:p>
            <a:pPr lvl="4"/>
            <a:r>
              <a:t>Body Level Five</a:t>
            </a:r>
          </a:p>
        </p:txBody>
      </p:sp>
      <p:sp>
        <p:nvSpPr>
          <p:cNvPr id="301" name="Text Placeholder 8"/>
          <p:cNvSpPr>
            <a:spLocks noGrp="1"/>
          </p:cNvSpPr>
          <p:nvPr>
            <p:ph type="body" sz="quarter" idx="13"/>
          </p:nvPr>
        </p:nvSpPr>
        <p:spPr>
          <a:xfrm>
            <a:off x="346074" y="6440487"/>
            <a:ext cx="4028370" cy="314032"/>
          </a:xfrm>
          <a:prstGeom prst="rect">
            <a:avLst/>
          </a:prstGeom>
        </p:spPr>
        <p:txBody>
          <a:bodyPr>
            <a:normAutofit/>
          </a:bodyPr>
          <a:lstStyle/>
          <a:p>
            <a:pPr marL="0" indent="0">
              <a:spcBef>
                <a:spcPts val="300"/>
              </a:spcBef>
              <a:buSzTx/>
              <a:buFontTx/>
              <a:buNone/>
              <a:defRPr sz="1300"/>
            </a:pPr>
            <a:endParaRPr/>
          </a:p>
        </p:txBody>
      </p:sp>
      <p:sp>
        <p:nvSpPr>
          <p:cNvPr id="30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type="tx">
  <p:cSld name="Diagram">
    <p:bg>
      <p:bgPr>
        <a:solidFill>
          <a:schemeClr val="accent1">
            <a:alpha val="50195"/>
          </a:schemeClr>
        </a:solidFill>
        <a:effectLst/>
      </p:bgPr>
    </p:bg>
    <p:spTree>
      <p:nvGrpSpPr>
        <p:cNvPr id="1" name=""/>
        <p:cNvGrpSpPr/>
        <p:nvPr/>
      </p:nvGrpSpPr>
      <p:grpSpPr>
        <a:xfrm>
          <a:off x="0" y="0"/>
          <a:ext cx="0" cy="0"/>
          <a:chOff x="0" y="0"/>
          <a:chExt cx="0" cy="0"/>
        </a:xfrm>
      </p:grpSpPr>
      <p:sp>
        <p:nvSpPr>
          <p:cNvPr id="309" name="Body Level One…"/>
          <p:cNvSpPr txBox="1">
            <a:spLocks noGrp="1"/>
          </p:cNvSpPr>
          <p:nvPr>
            <p:ph type="body" sz="half" idx="1"/>
          </p:nvPr>
        </p:nvSpPr>
        <p:spPr>
          <a:xfrm>
            <a:off x="346075" y="1697038"/>
            <a:ext cx="3344863" cy="4673601"/>
          </a:xfrm>
          <a:prstGeom prst="rect">
            <a:avLst/>
          </a:prstGeom>
        </p:spPr>
        <p:txBody>
          <a:bodyPr>
            <a:normAutofit/>
          </a:bodyPr>
          <a:lstStyle>
            <a:lvl1pPr marL="0" indent="0">
              <a:buSzTx/>
              <a:buFontTx/>
              <a:buNone/>
              <a:tabLst>
                <a:tab pos="254000" algn="l"/>
              </a:tabLst>
            </a:lvl1pPr>
            <a:lvl2pPr>
              <a:buFontTx/>
              <a:buChar char="▪"/>
              <a:tabLst>
                <a:tab pos="254000" algn="l"/>
              </a:tabLst>
            </a:lvl2pPr>
            <a:lvl3pPr>
              <a:buFontTx/>
              <a:tabLst>
                <a:tab pos="254000" algn="l"/>
              </a:tabLst>
            </a:lvl3pPr>
            <a:lvl4pPr>
              <a:buFontTx/>
              <a:tabLst>
                <a:tab pos="254000" algn="l"/>
              </a:tabLst>
            </a:lvl4pPr>
            <a:lvl5pPr>
              <a:buFontTx/>
              <a:tabLst>
                <a:tab pos="254000" algn="l"/>
              </a:tabLst>
            </a:lvl5pPr>
          </a:lstStyle>
          <a:p>
            <a:r>
              <a:t>Body Level One</a:t>
            </a:r>
          </a:p>
          <a:p>
            <a:pPr lvl="1"/>
            <a:r>
              <a:t>Body Level Two</a:t>
            </a:r>
          </a:p>
          <a:p>
            <a:pPr lvl="2"/>
            <a:r>
              <a:t>Body Level Three</a:t>
            </a:r>
          </a:p>
          <a:p>
            <a:pPr lvl="3"/>
            <a:r>
              <a:t>Body Level Four</a:t>
            </a:r>
          </a:p>
          <a:p>
            <a:pPr lvl="4"/>
            <a:r>
              <a:t>Body Level Five</a:t>
            </a:r>
          </a:p>
        </p:txBody>
      </p:sp>
      <p:sp>
        <p:nvSpPr>
          <p:cNvPr id="310" name="Text Placeholder 8"/>
          <p:cNvSpPr>
            <a:spLocks noGrp="1"/>
          </p:cNvSpPr>
          <p:nvPr>
            <p:ph type="body" sz="quarter" idx="13"/>
          </p:nvPr>
        </p:nvSpPr>
        <p:spPr>
          <a:xfrm>
            <a:off x="346074" y="6440487"/>
            <a:ext cx="4028370" cy="314032"/>
          </a:xfrm>
          <a:prstGeom prst="rect">
            <a:avLst/>
          </a:prstGeom>
        </p:spPr>
        <p:txBody>
          <a:bodyPr>
            <a:normAutofit/>
          </a:bodyPr>
          <a:lstStyle/>
          <a:p>
            <a:pPr marL="0" indent="0">
              <a:spcBef>
                <a:spcPts val="300"/>
              </a:spcBef>
              <a:buSzTx/>
              <a:buFontTx/>
              <a:buNone/>
              <a:defRPr sz="1300"/>
            </a:pPr>
            <a:endParaRPr/>
          </a:p>
        </p:txBody>
      </p:sp>
      <p:sp>
        <p:nvSpPr>
          <p:cNvPr id="31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type="tx">
  <p:cSld name="2_Blank">
    <p:bg>
      <p:bgPr>
        <a:solidFill>
          <a:schemeClr val="accent1">
            <a:alpha val="50195"/>
          </a:schemeClr>
        </a:solidFill>
        <a:effectLst/>
      </p:bgPr>
    </p:bg>
    <p:spTree>
      <p:nvGrpSpPr>
        <p:cNvPr id="1" name=""/>
        <p:cNvGrpSpPr/>
        <p:nvPr/>
      </p:nvGrpSpPr>
      <p:grpSpPr>
        <a:xfrm>
          <a:off x="0" y="0"/>
          <a:ext cx="0" cy="0"/>
          <a:chOff x="0" y="0"/>
          <a:chExt cx="0" cy="0"/>
        </a:xfrm>
      </p:grpSpPr>
      <p:sp>
        <p:nvSpPr>
          <p:cNvPr id="31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type="tx">
  <p:cSld name="Title Slide">
    <p:bg>
      <p:bgPr>
        <a:solidFill>
          <a:schemeClr val="accent2">
            <a:alpha val="50195"/>
          </a:schemeClr>
        </a:solidFill>
        <a:effectLst/>
      </p:bgPr>
    </p:bg>
    <p:spTree>
      <p:nvGrpSpPr>
        <p:cNvPr id="1" name=""/>
        <p:cNvGrpSpPr/>
        <p:nvPr/>
      </p:nvGrpSpPr>
      <p:grpSpPr>
        <a:xfrm>
          <a:off x="0" y="0"/>
          <a:ext cx="0" cy="0"/>
          <a:chOff x="0" y="0"/>
          <a:chExt cx="0" cy="0"/>
        </a:xfrm>
      </p:grpSpPr>
      <p:sp>
        <p:nvSpPr>
          <p:cNvPr id="325" name="Title Text"/>
          <p:cNvSpPr txBox="1">
            <a:spLocks noGrp="1"/>
          </p:cNvSpPr>
          <p:nvPr>
            <p:ph type="title"/>
          </p:nvPr>
        </p:nvSpPr>
        <p:spPr>
          <a:xfrm>
            <a:off x="685800" y="3336345"/>
            <a:ext cx="7772400" cy="847023"/>
          </a:xfrm>
          <a:prstGeom prst="rect">
            <a:avLst/>
          </a:prstGeom>
        </p:spPr>
        <p:txBody>
          <a:bodyPr/>
          <a:lstStyle>
            <a:lvl1pPr>
              <a:defRPr sz="4400"/>
            </a:lvl1pPr>
          </a:lstStyle>
          <a:p>
            <a:r>
              <a:t>Title Text</a:t>
            </a:r>
          </a:p>
        </p:txBody>
      </p:sp>
      <p:sp>
        <p:nvSpPr>
          <p:cNvPr id="326" name="Body Level One…"/>
          <p:cNvSpPr txBox="1">
            <a:spLocks noGrp="1"/>
          </p:cNvSpPr>
          <p:nvPr>
            <p:ph type="body" sz="quarter" idx="1"/>
          </p:nvPr>
        </p:nvSpPr>
        <p:spPr>
          <a:xfrm>
            <a:off x="685800" y="4227700"/>
            <a:ext cx="7772400" cy="724041"/>
          </a:xfrm>
          <a:prstGeom prst="rect">
            <a:avLst/>
          </a:prstGeom>
        </p:spPr>
        <p:txBody>
          <a:bodyPr>
            <a:normAutofit/>
          </a:bodyPr>
          <a:lstStyle>
            <a:lvl1pPr marL="0" indent="0">
              <a:buSzTx/>
              <a:buFontTx/>
              <a:buNone/>
              <a:defRPr>
                <a:solidFill>
                  <a:schemeClr val="accent4"/>
                </a:solidFill>
                <a:latin typeface="+mj-lt"/>
                <a:ea typeface="+mj-ea"/>
                <a:cs typeface="+mj-cs"/>
                <a:sym typeface="Helvetica"/>
              </a:defRPr>
            </a:lvl1pPr>
            <a:lvl2pPr marL="0" indent="457200">
              <a:buSzTx/>
              <a:buFontTx/>
              <a:buNone/>
              <a:defRPr>
                <a:solidFill>
                  <a:schemeClr val="accent4"/>
                </a:solidFill>
                <a:latin typeface="+mj-lt"/>
                <a:ea typeface="+mj-ea"/>
                <a:cs typeface="+mj-cs"/>
                <a:sym typeface="Helvetica"/>
              </a:defRPr>
            </a:lvl2pPr>
            <a:lvl3pPr marL="0" indent="914400">
              <a:buSzTx/>
              <a:buFontTx/>
              <a:buNone/>
              <a:defRPr>
                <a:solidFill>
                  <a:schemeClr val="accent4"/>
                </a:solidFill>
                <a:latin typeface="+mj-lt"/>
                <a:ea typeface="+mj-ea"/>
                <a:cs typeface="+mj-cs"/>
                <a:sym typeface="Helvetica"/>
              </a:defRPr>
            </a:lvl3pPr>
            <a:lvl4pPr marL="0" indent="1371600">
              <a:buSzTx/>
              <a:buFontTx/>
              <a:buNone/>
              <a:defRPr>
                <a:solidFill>
                  <a:schemeClr val="accent4"/>
                </a:solidFill>
                <a:latin typeface="+mj-lt"/>
                <a:ea typeface="+mj-ea"/>
                <a:cs typeface="+mj-cs"/>
                <a:sym typeface="Helvetica"/>
              </a:defRPr>
            </a:lvl4pPr>
            <a:lvl5pPr marL="0" indent="1828800">
              <a:buSzTx/>
              <a:buFontTx/>
              <a:buNone/>
              <a:defRPr>
                <a:solidFill>
                  <a:schemeClr val="accent4"/>
                </a:solidFill>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32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type="tx">
  <p:cSld name="Title and Content">
    <p:bg>
      <p:bgPr>
        <a:solidFill>
          <a:schemeClr val="accent2">
            <a:alpha val="50195"/>
          </a:schemeClr>
        </a:solidFill>
        <a:effectLst/>
      </p:bgPr>
    </p:bg>
    <p:spTree>
      <p:nvGrpSpPr>
        <p:cNvPr id="1" name=""/>
        <p:cNvGrpSpPr/>
        <p:nvPr/>
      </p:nvGrpSpPr>
      <p:grpSpPr>
        <a:xfrm>
          <a:off x="0" y="0"/>
          <a:ext cx="0" cy="0"/>
          <a:chOff x="0" y="0"/>
          <a:chExt cx="0" cy="0"/>
        </a:xfrm>
      </p:grpSpPr>
      <p:sp>
        <p:nvSpPr>
          <p:cNvPr id="334" name="Title Text"/>
          <p:cNvSpPr txBox="1">
            <a:spLocks noGrp="1"/>
          </p:cNvSpPr>
          <p:nvPr>
            <p:ph type="title"/>
          </p:nvPr>
        </p:nvSpPr>
        <p:spPr>
          <a:xfrm>
            <a:off x="457200" y="1590104"/>
            <a:ext cx="8229600" cy="894718"/>
          </a:xfrm>
          <a:prstGeom prst="rect">
            <a:avLst/>
          </a:prstGeom>
        </p:spPr>
        <p:txBody>
          <a:bodyPr/>
          <a:lstStyle/>
          <a:p>
            <a:r>
              <a:t>Title Text</a:t>
            </a:r>
          </a:p>
        </p:txBody>
      </p:sp>
      <p:sp>
        <p:nvSpPr>
          <p:cNvPr id="335" name="Body Level One…"/>
          <p:cNvSpPr txBox="1">
            <a:spLocks noGrp="1"/>
          </p:cNvSpPr>
          <p:nvPr>
            <p:ph type="body" idx="1"/>
          </p:nvPr>
        </p:nvSpPr>
        <p:spPr>
          <a:xfrm>
            <a:off x="457200" y="2625275"/>
            <a:ext cx="8229600" cy="3500889"/>
          </a:xfrm>
          <a:prstGeom prst="rect">
            <a:avLst/>
          </a:prstGeom>
        </p:spPr>
        <p:txBody>
          <a:bodyPr>
            <a:normAutofit/>
          </a:bodyPr>
          <a:lstStyle>
            <a:lvl1pPr>
              <a:defRPr>
                <a:latin typeface="+mj-lt"/>
                <a:ea typeface="+mj-ea"/>
                <a:cs typeface="+mj-cs"/>
                <a:sym typeface="Helvetica"/>
              </a:defRPr>
            </a:lvl1pPr>
            <a:lvl2pPr>
              <a:defRPr>
                <a:latin typeface="+mj-lt"/>
                <a:ea typeface="+mj-ea"/>
                <a:cs typeface="+mj-cs"/>
                <a:sym typeface="Helvetica"/>
              </a:defRPr>
            </a:lvl2pPr>
            <a:lvl3pPr>
              <a:defRPr>
                <a:latin typeface="+mj-lt"/>
                <a:ea typeface="+mj-ea"/>
                <a:cs typeface="+mj-cs"/>
                <a:sym typeface="Helvetica"/>
              </a:defRPr>
            </a:lvl3pPr>
            <a:lvl4pPr>
              <a:defRPr>
                <a:latin typeface="+mj-lt"/>
                <a:ea typeface="+mj-ea"/>
                <a:cs typeface="+mj-cs"/>
                <a:sym typeface="Helvetica"/>
              </a:defRPr>
            </a:lvl4pPr>
            <a:lvl5pPr>
              <a:defRPr>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336" name="Slide Number"/>
          <p:cNvSpPr txBox="1">
            <a:spLocks noGrp="1"/>
          </p:cNvSpPr>
          <p:nvPr>
            <p:ph type="sldNum" sz="quarter" idx="2"/>
          </p:nvPr>
        </p:nvSpPr>
        <p:spPr>
          <a:xfrm>
            <a:off x="8456471" y="6356350"/>
            <a:ext cx="301909" cy="307340"/>
          </a:xfrm>
          <a:prstGeom prst="rect">
            <a:avLst/>
          </a:prstGeom>
        </p:spPr>
        <p:txBody>
          <a:bodyPr anchor="t"/>
          <a:lstStyle>
            <a:lvl1pPr algn="ctr">
              <a:defRPr sz="1400">
                <a:latin typeface="+mj-lt"/>
                <a:ea typeface="+mj-ea"/>
                <a:cs typeface="+mj-cs"/>
                <a:sym typeface="Helvetica"/>
              </a:defRPr>
            </a:lvl1pPr>
          </a:lstStyle>
          <a:p>
            <a:fld id="{86CB4B4D-7CA3-9044-876B-883B54F8677D}" type="slidenum">
              <a:t>‹#›</a:t>
            </a:fld>
            <a:endParaRPr/>
          </a:p>
        </p:txBody>
      </p:sp>
    </p:spTree>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type="tx">
  <p:cSld name="Two Content">
    <p:bg>
      <p:bgPr>
        <a:solidFill>
          <a:schemeClr val="accent2">
            <a:alpha val="50195"/>
          </a:schemeClr>
        </a:solidFill>
        <a:effectLst/>
      </p:bgPr>
    </p:bg>
    <p:spTree>
      <p:nvGrpSpPr>
        <p:cNvPr id="1" name=""/>
        <p:cNvGrpSpPr/>
        <p:nvPr/>
      </p:nvGrpSpPr>
      <p:grpSpPr>
        <a:xfrm>
          <a:off x="0" y="0"/>
          <a:ext cx="0" cy="0"/>
          <a:chOff x="0" y="0"/>
          <a:chExt cx="0" cy="0"/>
        </a:xfrm>
      </p:grpSpPr>
      <p:sp>
        <p:nvSpPr>
          <p:cNvPr id="343" name="Title Text"/>
          <p:cNvSpPr txBox="1">
            <a:spLocks noGrp="1"/>
          </p:cNvSpPr>
          <p:nvPr>
            <p:ph type="title"/>
          </p:nvPr>
        </p:nvSpPr>
        <p:spPr>
          <a:xfrm>
            <a:off x="457200" y="1384509"/>
            <a:ext cx="8229600" cy="600456"/>
          </a:xfrm>
          <a:prstGeom prst="rect">
            <a:avLst/>
          </a:prstGeom>
        </p:spPr>
        <p:txBody>
          <a:bodyPr/>
          <a:lstStyle>
            <a:lvl1pPr>
              <a:defRPr sz="3200"/>
            </a:lvl1pPr>
          </a:lstStyle>
          <a:p>
            <a:r>
              <a:t>Title Text</a:t>
            </a:r>
          </a:p>
        </p:txBody>
      </p:sp>
      <p:sp>
        <p:nvSpPr>
          <p:cNvPr id="344" name="Body Level One…"/>
          <p:cNvSpPr txBox="1">
            <a:spLocks noGrp="1"/>
          </p:cNvSpPr>
          <p:nvPr>
            <p:ph type="body" sz="half" idx="1"/>
          </p:nvPr>
        </p:nvSpPr>
        <p:spPr>
          <a:xfrm>
            <a:off x="457200" y="2166385"/>
            <a:ext cx="4038600" cy="4354119"/>
          </a:xfrm>
          <a:prstGeom prst="rect">
            <a:avLst/>
          </a:prstGeom>
        </p:spPr>
        <p:txBody>
          <a:bodyPr>
            <a:normAutofit/>
          </a:bodyPr>
          <a:lstStyle>
            <a:lvl1pPr>
              <a:spcBef>
                <a:spcPts val="600"/>
              </a:spcBef>
              <a:defRPr sz="2800">
                <a:latin typeface="+mj-lt"/>
                <a:ea typeface="+mj-ea"/>
                <a:cs typeface="+mj-cs"/>
                <a:sym typeface="Helvetica"/>
              </a:defRPr>
            </a:lvl1pPr>
            <a:lvl2pPr marL="790575" indent="-333375">
              <a:spcBef>
                <a:spcPts val="600"/>
              </a:spcBef>
              <a:defRPr sz="2800">
                <a:latin typeface="+mj-lt"/>
                <a:ea typeface="+mj-ea"/>
                <a:cs typeface="+mj-cs"/>
                <a:sym typeface="Helvetica"/>
              </a:defRPr>
            </a:lvl2pPr>
            <a:lvl3pPr marL="1234439" indent="-320039">
              <a:spcBef>
                <a:spcPts val="600"/>
              </a:spcBef>
              <a:defRPr sz="2800">
                <a:latin typeface="+mj-lt"/>
                <a:ea typeface="+mj-ea"/>
                <a:cs typeface="+mj-cs"/>
                <a:sym typeface="Helvetica"/>
              </a:defRPr>
            </a:lvl3pPr>
            <a:lvl4pPr marL="1727200" indent="-355600">
              <a:spcBef>
                <a:spcPts val="600"/>
              </a:spcBef>
              <a:defRPr sz="2800">
                <a:latin typeface="+mj-lt"/>
                <a:ea typeface="+mj-ea"/>
                <a:cs typeface="+mj-cs"/>
                <a:sym typeface="Helvetica"/>
              </a:defRPr>
            </a:lvl4pPr>
            <a:lvl5pPr marL="2184400" indent="-355600">
              <a:spcBef>
                <a:spcPts val="600"/>
              </a:spcBef>
              <a:defRPr sz="2800">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3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39" name="Title Text"/>
          <p:cNvSpPr txBox="1">
            <a:spLocks noGrp="1"/>
          </p:cNvSpPr>
          <p:nvPr>
            <p:ph type="title"/>
          </p:nvPr>
        </p:nvSpPr>
        <p:spPr>
          <a:prstGeom prst="rect">
            <a:avLst/>
          </a:prstGeom>
        </p:spPr>
        <p:txBody>
          <a:bodyPr/>
          <a:lstStyle/>
          <a:p>
            <a:r>
              <a:t>Title Text</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type="tx">
  <p:cSld name="Title Only">
    <p:bg>
      <p:bgPr>
        <a:solidFill>
          <a:schemeClr val="accent2">
            <a:alpha val="50195"/>
          </a:schemeClr>
        </a:solidFill>
        <a:effectLst/>
      </p:bgPr>
    </p:bg>
    <p:spTree>
      <p:nvGrpSpPr>
        <p:cNvPr id="1" name=""/>
        <p:cNvGrpSpPr/>
        <p:nvPr/>
      </p:nvGrpSpPr>
      <p:grpSpPr>
        <a:xfrm>
          <a:off x="0" y="0"/>
          <a:ext cx="0" cy="0"/>
          <a:chOff x="0" y="0"/>
          <a:chExt cx="0" cy="0"/>
        </a:xfrm>
      </p:grpSpPr>
      <p:sp>
        <p:nvSpPr>
          <p:cNvPr id="352" name="Title Text"/>
          <p:cNvSpPr txBox="1">
            <a:spLocks noGrp="1"/>
          </p:cNvSpPr>
          <p:nvPr>
            <p:ph type="title"/>
          </p:nvPr>
        </p:nvSpPr>
        <p:spPr>
          <a:prstGeom prst="rect">
            <a:avLst/>
          </a:prstGeom>
        </p:spPr>
        <p:txBody>
          <a:bodyPr/>
          <a:lstStyle/>
          <a:p>
            <a:r>
              <a:t>Title Text</a:t>
            </a:r>
          </a:p>
        </p:txBody>
      </p:sp>
      <p:sp>
        <p:nvSpPr>
          <p:cNvPr id="3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type="tx">
  <p:cSld name="Content with Caption">
    <p:bg>
      <p:bgPr>
        <a:solidFill>
          <a:schemeClr val="accent2">
            <a:alpha val="50195"/>
          </a:schemeClr>
        </a:solidFill>
        <a:effectLst/>
      </p:bgPr>
    </p:bg>
    <p:spTree>
      <p:nvGrpSpPr>
        <p:cNvPr id="1" name=""/>
        <p:cNvGrpSpPr/>
        <p:nvPr/>
      </p:nvGrpSpPr>
      <p:grpSpPr>
        <a:xfrm>
          <a:off x="0" y="0"/>
          <a:ext cx="0" cy="0"/>
          <a:chOff x="0" y="0"/>
          <a:chExt cx="0" cy="0"/>
        </a:xfrm>
      </p:grpSpPr>
      <p:sp>
        <p:nvSpPr>
          <p:cNvPr id="360" name="Title Text"/>
          <p:cNvSpPr txBox="1">
            <a:spLocks noGrp="1"/>
          </p:cNvSpPr>
          <p:nvPr>
            <p:ph type="title"/>
          </p:nvPr>
        </p:nvSpPr>
        <p:spPr>
          <a:xfrm>
            <a:off x="457200" y="1388523"/>
            <a:ext cx="3008314" cy="916597"/>
          </a:xfrm>
          <a:prstGeom prst="rect">
            <a:avLst/>
          </a:prstGeom>
        </p:spPr>
        <p:txBody>
          <a:bodyPr anchor="b"/>
          <a:lstStyle>
            <a:lvl1pPr>
              <a:defRPr sz="2000" b="1">
                <a:latin typeface="Arial"/>
                <a:ea typeface="Arial"/>
                <a:cs typeface="Arial"/>
                <a:sym typeface="Arial"/>
              </a:defRPr>
            </a:lvl1pPr>
          </a:lstStyle>
          <a:p>
            <a:r>
              <a:t>Title Text</a:t>
            </a:r>
          </a:p>
        </p:txBody>
      </p:sp>
      <p:sp>
        <p:nvSpPr>
          <p:cNvPr id="361" name="Body Level One…"/>
          <p:cNvSpPr txBox="1">
            <a:spLocks noGrp="1"/>
          </p:cNvSpPr>
          <p:nvPr>
            <p:ph type="body" sz="half" idx="1"/>
          </p:nvPr>
        </p:nvSpPr>
        <p:spPr>
          <a:xfrm>
            <a:off x="3575050" y="1388523"/>
            <a:ext cx="5111750" cy="4737641"/>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362" name="Text Placeholder 3"/>
          <p:cNvSpPr>
            <a:spLocks noGrp="1"/>
          </p:cNvSpPr>
          <p:nvPr>
            <p:ph type="body" sz="quarter" idx="13"/>
          </p:nvPr>
        </p:nvSpPr>
        <p:spPr>
          <a:xfrm>
            <a:off x="457199" y="2571917"/>
            <a:ext cx="3008315" cy="3554246"/>
          </a:xfrm>
          <a:prstGeom prst="rect">
            <a:avLst/>
          </a:prstGeom>
        </p:spPr>
        <p:txBody>
          <a:bodyPr>
            <a:normAutofit/>
          </a:bodyPr>
          <a:lstStyle/>
          <a:p>
            <a:pPr marL="0" indent="0">
              <a:spcBef>
                <a:spcPts val="300"/>
              </a:spcBef>
              <a:buSzTx/>
              <a:buFontTx/>
              <a:buNone/>
              <a:defRPr sz="1400"/>
            </a:pPr>
            <a:endParaRPr/>
          </a:p>
        </p:txBody>
      </p:sp>
      <p:sp>
        <p:nvSpPr>
          <p:cNvPr id="363"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type="tx">
  <p:cSld name="Picture with Caption">
    <p:bg>
      <p:bgPr>
        <a:solidFill>
          <a:schemeClr val="accent2">
            <a:alpha val="50195"/>
          </a:schemeClr>
        </a:solidFill>
        <a:effectLst/>
      </p:bgPr>
    </p:bg>
    <p:spTree>
      <p:nvGrpSpPr>
        <p:cNvPr id="1" name=""/>
        <p:cNvGrpSpPr/>
        <p:nvPr/>
      </p:nvGrpSpPr>
      <p:grpSpPr>
        <a:xfrm>
          <a:off x="0" y="0"/>
          <a:ext cx="0" cy="0"/>
          <a:chOff x="0" y="0"/>
          <a:chExt cx="0" cy="0"/>
        </a:xfrm>
      </p:grpSpPr>
      <p:sp>
        <p:nvSpPr>
          <p:cNvPr id="370" name="Title Text"/>
          <p:cNvSpPr txBox="1">
            <a:spLocks noGrp="1"/>
          </p:cNvSpPr>
          <p:nvPr>
            <p:ph type="title"/>
          </p:nvPr>
        </p:nvSpPr>
        <p:spPr>
          <a:xfrm>
            <a:off x="457200" y="1379413"/>
            <a:ext cx="5486400" cy="566739"/>
          </a:xfrm>
          <a:prstGeom prst="rect">
            <a:avLst/>
          </a:prstGeom>
        </p:spPr>
        <p:txBody>
          <a:bodyPr anchor="b"/>
          <a:lstStyle>
            <a:lvl1pPr>
              <a:defRPr sz="2800" b="1">
                <a:latin typeface="Arial"/>
                <a:ea typeface="Arial"/>
                <a:cs typeface="Arial"/>
                <a:sym typeface="Arial"/>
              </a:defRPr>
            </a:lvl1pPr>
          </a:lstStyle>
          <a:p>
            <a:r>
              <a:t>Title Text</a:t>
            </a:r>
          </a:p>
        </p:txBody>
      </p:sp>
      <p:sp>
        <p:nvSpPr>
          <p:cNvPr id="371" name="Picture Placeholder 2"/>
          <p:cNvSpPr>
            <a:spLocks noGrp="1"/>
          </p:cNvSpPr>
          <p:nvPr>
            <p:ph type="pic" sz="half" idx="13"/>
          </p:nvPr>
        </p:nvSpPr>
        <p:spPr>
          <a:xfrm>
            <a:off x="457200" y="2358480"/>
            <a:ext cx="5486400" cy="3813720"/>
          </a:xfrm>
          <a:prstGeom prst="rect">
            <a:avLst/>
          </a:prstGeom>
        </p:spPr>
        <p:txBody>
          <a:bodyPr lIns="91439" rIns="91439"/>
          <a:lstStyle/>
          <a:p>
            <a:endParaRPr/>
          </a:p>
        </p:txBody>
      </p:sp>
      <p:sp>
        <p:nvSpPr>
          <p:cNvPr id="372" name="Body Level One…"/>
          <p:cNvSpPr txBox="1">
            <a:spLocks noGrp="1"/>
          </p:cNvSpPr>
          <p:nvPr>
            <p:ph type="body" sz="quarter" idx="1"/>
          </p:nvPr>
        </p:nvSpPr>
        <p:spPr>
          <a:xfrm>
            <a:off x="6019800" y="2057400"/>
            <a:ext cx="2945429" cy="4114800"/>
          </a:xfrm>
          <a:prstGeom prst="rect">
            <a:avLst/>
          </a:prstGeom>
        </p:spPr>
        <p:txBody>
          <a:bodyPr>
            <a:normAutofit/>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373"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type="tx">
  <p:cSld name="Title and Vertical Text">
    <p:bg>
      <p:bgPr>
        <a:solidFill>
          <a:schemeClr val="accent2">
            <a:alpha val="50195"/>
          </a:schemeClr>
        </a:solidFill>
        <a:effectLst/>
      </p:bgPr>
    </p:bg>
    <p:spTree>
      <p:nvGrpSpPr>
        <p:cNvPr id="1" name=""/>
        <p:cNvGrpSpPr/>
        <p:nvPr/>
      </p:nvGrpSpPr>
      <p:grpSpPr>
        <a:xfrm>
          <a:off x="0" y="0"/>
          <a:ext cx="0" cy="0"/>
          <a:chOff x="0" y="0"/>
          <a:chExt cx="0" cy="0"/>
        </a:xfrm>
      </p:grpSpPr>
      <p:sp>
        <p:nvSpPr>
          <p:cNvPr id="380" name="Body Level One…"/>
          <p:cNvSpPr txBox="1">
            <a:spLocks noGrp="1"/>
          </p:cNvSpPr>
          <p:nvPr>
            <p:ph type="body" idx="1"/>
          </p:nvPr>
        </p:nvSpPr>
        <p:spPr>
          <a:xfrm>
            <a:off x="457200" y="1600200"/>
            <a:ext cx="8229600" cy="4525963"/>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381"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type="tx">
  <p:cSld name="Vertical Title and Text">
    <p:bg>
      <p:bgPr>
        <a:solidFill>
          <a:schemeClr val="accent2">
            <a:alpha val="50195"/>
          </a:schemeClr>
        </a:solidFill>
        <a:effectLst/>
      </p:bgPr>
    </p:bg>
    <p:spTree>
      <p:nvGrpSpPr>
        <p:cNvPr id="1" name=""/>
        <p:cNvGrpSpPr/>
        <p:nvPr/>
      </p:nvGrpSpPr>
      <p:grpSpPr>
        <a:xfrm>
          <a:off x="0" y="0"/>
          <a:ext cx="0" cy="0"/>
          <a:chOff x="0" y="0"/>
          <a:chExt cx="0" cy="0"/>
        </a:xfrm>
      </p:grpSpPr>
      <p:sp>
        <p:nvSpPr>
          <p:cNvPr id="388" name="Title Text"/>
          <p:cNvSpPr txBox="1">
            <a:spLocks noGrp="1"/>
          </p:cNvSpPr>
          <p:nvPr>
            <p:ph type="title"/>
          </p:nvPr>
        </p:nvSpPr>
        <p:spPr>
          <a:xfrm>
            <a:off x="6629400" y="1526074"/>
            <a:ext cx="2057400" cy="4600089"/>
          </a:xfrm>
          <a:prstGeom prst="rect">
            <a:avLst/>
          </a:prstGeom>
        </p:spPr>
        <p:txBody>
          <a:bodyPr/>
          <a:lstStyle>
            <a:lvl1pPr algn="ctr">
              <a:defRPr sz="4400">
                <a:latin typeface="Arial"/>
                <a:ea typeface="Arial"/>
                <a:cs typeface="Arial"/>
                <a:sym typeface="Arial"/>
              </a:defRPr>
            </a:lvl1pPr>
          </a:lstStyle>
          <a:p>
            <a:r>
              <a:t>Title Text</a:t>
            </a:r>
          </a:p>
        </p:txBody>
      </p:sp>
      <p:sp>
        <p:nvSpPr>
          <p:cNvPr id="389" name="Body Level One…"/>
          <p:cNvSpPr txBox="1">
            <a:spLocks noGrp="1"/>
          </p:cNvSpPr>
          <p:nvPr>
            <p:ph type="body" idx="1"/>
          </p:nvPr>
        </p:nvSpPr>
        <p:spPr>
          <a:xfrm>
            <a:off x="457200" y="1526074"/>
            <a:ext cx="6019800" cy="4600089"/>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390"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type="tx">
  <p:cSld name="1_Blank">
    <p:bg>
      <p:bgPr>
        <a:solidFill>
          <a:schemeClr val="accent2">
            <a:alpha val="50195"/>
          </a:schemeClr>
        </a:solidFill>
        <a:effectLst/>
      </p:bgPr>
    </p:bg>
    <p:spTree>
      <p:nvGrpSpPr>
        <p:cNvPr id="1" name=""/>
        <p:cNvGrpSpPr/>
        <p:nvPr/>
      </p:nvGrpSpPr>
      <p:grpSpPr>
        <a:xfrm>
          <a:off x="0" y="0"/>
          <a:ext cx="0" cy="0"/>
          <a:chOff x="0" y="0"/>
          <a:chExt cx="0" cy="0"/>
        </a:xfrm>
      </p:grpSpPr>
      <p:sp>
        <p:nvSpPr>
          <p:cNvPr id="397" name="Body Level One…"/>
          <p:cNvSpPr txBox="1">
            <a:spLocks noGrp="1"/>
          </p:cNvSpPr>
          <p:nvPr>
            <p:ph type="body" sz="quarter" idx="1"/>
          </p:nvPr>
        </p:nvSpPr>
        <p:spPr>
          <a:xfrm>
            <a:off x="346075" y="6440487"/>
            <a:ext cx="4028369" cy="314032"/>
          </a:xfrm>
          <a:prstGeom prst="rect">
            <a:avLst/>
          </a:prstGeom>
        </p:spPr>
        <p:txBody>
          <a:bodyPr>
            <a:normAutofit/>
          </a:bodyPr>
          <a:lstStyle>
            <a:lvl1pPr marL="0" indent="0">
              <a:spcBef>
                <a:spcPts val="300"/>
              </a:spcBef>
              <a:buSzTx/>
              <a:buFontTx/>
              <a:buNone/>
              <a:defRPr sz="1300"/>
            </a:lvl1pPr>
            <a:lvl2pPr marL="589869" indent="-132669">
              <a:spcBef>
                <a:spcPts val="300"/>
              </a:spcBef>
              <a:buFontTx/>
              <a:defRPr sz="1300"/>
            </a:lvl2pPr>
            <a:lvl3pPr marL="1038225" indent="-123825">
              <a:spcBef>
                <a:spcPts val="300"/>
              </a:spcBef>
              <a:buFontTx/>
              <a:defRPr sz="1300"/>
            </a:lvl3pPr>
            <a:lvl4pPr marL="1520189" indent="-148589">
              <a:spcBef>
                <a:spcPts val="300"/>
              </a:spcBef>
              <a:buFontTx/>
              <a:defRPr sz="1300"/>
            </a:lvl4pPr>
            <a:lvl5pPr marL="1977389" indent="-148589">
              <a:spcBef>
                <a:spcPts val="300"/>
              </a:spcBef>
              <a:buFontTx/>
              <a:defRPr sz="1300"/>
            </a:lvl5pPr>
          </a:lstStyle>
          <a:p>
            <a:r>
              <a:t>Body Level One</a:t>
            </a:r>
          </a:p>
          <a:p>
            <a:pPr lvl="1"/>
            <a:r>
              <a:t>Body Level Two</a:t>
            </a:r>
          </a:p>
          <a:p>
            <a:pPr lvl="2"/>
            <a:r>
              <a:t>Body Level Three</a:t>
            </a:r>
          </a:p>
          <a:p>
            <a:pPr lvl="3"/>
            <a:r>
              <a:t>Body Level Four</a:t>
            </a:r>
          </a:p>
          <a:p>
            <a:pPr lvl="4"/>
            <a:r>
              <a:t>Body Level Five</a:t>
            </a:r>
          </a:p>
        </p:txBody>
      </p:sp>
      <p:sp>
        <p:nvSpPr>
          <p:cNvPr id="39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type="tx">
  <p:cSld name="Text box">
    <p:bg>
      <p:bgPr>
        <a:solidFill>
          <a:schemeClr val="accent2">
            <a:alpha val="50195"/>
          </a:schemeClr>
        </a:solidFill>
        <a:effectLst/>
      </p:bgPr>
    </p:bg>
    <p:spTree>
      <p:nvGrpSpPr>
        <p:cNvPr id="1" name=""/>
        <p:cNvGrpSpPr/>
        <p:nvPr/>
      </p:nvGrpSpPr>
      <p:grpSpPr>
        <a:xfrm>
          <a:off x="0" y="0"/>
          <a:ext cx="0" cy="0"/>
          <a:chOff x="0" y="0"/>
          <a:chExt cx="0" cy="0"/>
        </a:xfrm>
      </p:grpSpPr>
      <p:sp>
        <p:nvSpPr>
          <p:cNvPr id="405" name="Body Level One…"/>
          <p:cNvSpPr txBox="1">
            <a:spLocks noGrp="1"/>
          </p:cNvSpPr>
          <p:nvPr>
            <p:ph type="body" idx="1"/>
          </p:nvPr>
        </p:nvSpPr>
        <p:spPr>
          <a:xfrm>
            <a:off x="346075" y="1697038"/>
            <a:ext cx="8408459" cy="4673601"/>
          </a:xfrm>
          <a:prstGeom prst="rect">
            <a:avLst/>
          </a:prstGeom>
        </p:spPr>
        <p:txBody>
          <a:bodyPr>
            <a:normAutofit/>
          </a:bodyPr>
          <a:lstStyle>
            <a:lvl1pPr marL="0" indent="0">
              <a:spcBef>
                <a:spcPts val="600"/>
              </a:spcBef>
              <a:buSzTx/>
              <a:buFontTx/>
              <a:buNone/>
              <a:tabLst>
                <a:tab pos="254000" algn="l"/>
              </a:tabLst>
              <a:defRPr sz="2800"/>
            </a:lvl1pPr>
            <a:lvl2pPr marL="857250" indent="-400050">
              <a:spcBef>
                <a:spcPts val="600"/>
              </a:spcBef>
              <a:buFontTx/>
              <a:tabLst>
                <a:tab pos="254000" algn="l"/>
              </a:tabLst>
              <a:defRPr sz="2800"/>
            </a:lvl2pPr>
            <a:lvl3pPr marL="1181100" indent="-266700">
              <a:spcBef>
                <a:spcPts val="600"/>
              </a:spcBef>
              <a:buFontTx/>
              <a:tabLst>
                <a:tab pos="254000" algn="l"/>
              </a:tabLst>
              <a:defRPr sz="2800"/>
            </a:lvl3pPr>
            <a:lvl4pPr marL="1691639" indent="-320039">
              <a:spcBef>
                <a:spcPts val="600"/>
              </a:spcBef>
              <a:buFontTx/>
              <a:tabLst>
                <a:tab pos="254000" algn="l"/>
              </a:tabLst>
              <a:defRPr sz="2800"/>
            </a:lvl4pPr>
            <a:lvl5pPr marL="2148839" indent="-320039">
              <a:spcBef>
                <a:spcPts val="600"/>
              </a:spcBef>
              <a:buFontTx/>
              <a:tabLst>
                <a:tab pos="254000" algn="l"/>
              </a:tabLst>
              <a:defRPr sz="2800"/>
            </a:lvl5pPr>
          </a:lstStyle>
          <a:p>
            <a:r>
              <a:t>Body Level One</a:t>
            </a:r>
          </a:p>
          <a:p>
            <a:pPr lvl="1"/>
            <a:r>
              <a:t>Body Level Two</a:t>
            </a:r>
          </a:p>
          <a:p>
            <a:pPr lvl="2"/>
            <a:r>
              <a:t>Body Level Three</a:t>
            </a:r>
          </a:p>
          <a:p>
            <a:pPr lvl="3"/>
            <a:r>
              <a:t>Body Level Four</a:t>
            </a:r>
          </a:p>
          <a:p>
            <a:pPr lvl="4"/>
            <a:r>
              <a:t>Body Level Five</a:t>
            </a:r>
          </a:p>
        </p:txBody>
      </p:sp>
      <p:sp>
        <p:nvSpPr>
          <p:cNvPr id="406" name="Text Placeholder 8"/>
          <p:cNvSpPr>
            <a:spLocks noGrp="1"/>
          </p:cNvSpPr>
          <p:nvPr>
            <p:ph type="body" sz="quarter" idx="13"/>
          </p:nvPr>
        </p:nvSpPr>
        <p:spPr>
          <a:xfrm>
            <a:off x="346074" y="6440487"/>
            <a:ext cx="4028370" cy="314032"/>
          </a:xfrm>
          <a:prstGeom prst="rect">
            <a:avLst/>
          </a:prstGeom>
        </p:spPr>
        <p:txBody>
          <a:bodyPr>
            <a:normAutofit/>
          </a:bodyPr>
          <a:lstStyle/>
          <a:p>
            <a:pPr marL="0" indent="0">
              <a:spcBef>
                <a:spcPts val="300"/>
              </a:spcBef>
              <a:buSzTx/>
              <a:buFontTx/>
              <a:buNone/>
              <a:defRPr sz="1300"/>
            </a:pPr>
            <a:endParaRPr/>
          </a:p>
        </p:txBody>
      </p:sp>
      <p:sp>
        <p:nvSpPr>
          <p:cNvPr id="40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type="tx">
  <p:cSld name="Diagram">
    <p:bg>
      <p:bgPr>
        <a:solidFill>
          <a:schemeClr val="accent2">
            <a:alpha val="50195"/>
          </a:schemeClr>
        </a:solidFill>
        <a:effectLst/>
      </p:bgPr>
    </p:bg>
    <p:spTree>
      <p:nvGrpSpPr>
        <p:cNvPr id="1" name=""/>
        <p:cNvGrpSpPr/>
        <p:nvPr/>
      </p:nvGrpSpPr>
      <p:grpSpPr>
        <a:xfrm>
          <a:off x="0" y="0"/>
          <a:ext cx="0" cy="0"/>
          <a:chOff x="0" y="0"/>
          <a:chExt cx="0" cy="0"/>
        </a:xfrm>
      </p:grpSpPr>
      <p:sp>
        <p:nvSpPr>
          <p:cNvPr id="414" name="Body Level One…"/>
          <p:cNvSpPr txBox="1">
            <a:spLocks noGrp="1"/>
          </p:cNvSpPr>
          <p:nvPr>
            <p:ph type="body" sz="half" idx="1"/>
          </p:nvPr>
        </p:nvSpPr>
        <p:spPr>
          <a:xfrm>
            <a:off x="346075" y="1697038"/>
            <a:ext cx="3344863" cy="4673601"/>
          </a:xfrm>
          <a:prstGeom prst="rect">
            <a:avLst/>
          </a:prstGeom>
        </p:spPr>
        <p:txBody>
          <a:bodyPr>
            <a:normAutofit/>
          </a:bodyPr>
          <a:lstStyle>
            <a:lvl1pPr marL="0" indent="0">
              <a:buSzTx/>
              <a:buFontTx/>
              <a:buNone/>
              <a:tabLst>
                <a:tab pos="254000" algn="l"/>
              </a:tabLst>
            </a:lvl1pPr>
            <a:lvl2pPr>
              <a:buFontTx/>
              <a:buChar char="▪"/>
              <a:tabLst>
                <a:tab pos="254000" algn="l"/>
              </a:tabLst>
            </a:lvl2pPr>
            <a:lvl3pPr>
              <a:buFontTx/>
              <a:tabLst>
                <a:tab pos="254000" algn="l"/>
              </a:tabLst>
            </a:lvl3pPr>
            <a:lvl4pPr>
              <a:buFontTx/>
              <a:tabLst>
                <a:tab pos="254000" algn="l"/>
              </a:tabLst>
            </a:lvl4pPr>
            <a:lvl5pPr>
              <a:buFontTx/>
              <a:tabLst>
                <a:tab pos="254000" algn="l"/>
              </a:tabLst>
            </a:lvl5pPr>
          </a:lstStyle>
          <a:p>
            <a:r>
              <a:t>Body Level One</a:t>
            </a:r>
          </a:p>
          <a:p>
            <a:pPr lvl="1"/>
            <a:r>
              <a:t>Body Level Two</a:t>
            </a:r>
          </a:p>
          <a:p>
            <a:pPr lvl="2"/>
            <a:r>
              <a:t>Body Level Three</a:t>
            </a:r>
          </a:p>
          <a:p>
            <a:pPr lvl="3"/>
            <a:r>
              <a:t>Body Level Four</a:t>
            </a:r>
          </a:p>
          <a:p>
            <a:pPr lvl="4"/>
            <a:r>
              <a:t>Body Level Five</a:t>
            </a:r>
          </a:p>
        </p:txBody>
      </p:sp>
      <p:sp>
        <p:nvSpPr>
          <p:cNvPr id="415" name="Text Placeholder 8"/>
          <p:cNvSpPr>
            <a:spLocks noGrp="1"/>
          </p:cNvSpPr>
          <p:nvPr>
            <p:ph type="body" sz="quarter" idx="13"/>
          </p:nvPr>
        </p:nvSpPr>
        <p:spPr>
          <a:xfrm>
            <a:off x="346074" y="6440487"/>
            <a:ext cx="4028370" cy="314032"/>
          </a:xfrm>
          <a:prstGeom prst="rect">
            <a:avLst/>
          </a:prstGeom>
        </p:spPr>
        <p:txBody>
          <a:bodyPr>
            <a:normAutofit/>
          </a:bodyPr>
          <a:lstStyle/>
          <a:p>
            <a:pPr marL="0" indent="0">
              <a:spcBef>
                <a:spcPts val="300"/>
              </a:spcBef>
              <a:buSzTx/>
              <a:buFontTx/>
              <a:buNone/>
              <a:defRPr sz="1300"/>
            </a:pPr>
            <a:endParaRPr/>
          </a:p>
        </p:txBody>
      </p:sp>
      <p:sp>
        <p:nvSpPr>
          <p:cNvPr id="41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type="tx">
  <p:cSld name="2_Blank">
    <p:bg>
      <p:bgPr>
        <a:solidFill>
          <a:schemeClr val="accent2">
            <a:alpha val="50195"/>
          </a:schemeClr>
        </a:solidFill>
        <a:effectLst/>
      </p:bgPr>
    </p:bg>
    <p:spTree>
      <p:nvGrpSpPr>
        <p:cNvPr id="1" name=""/>
        <p:cNvGrpSpPr/>
        <p:nvPr/>
      </p:nvGrpSpPr>
      <p:grpSpPr>
        <a:xfrm>
          <a:off x="0" y="0"/>
          <a:ext cx="0" cy="0"/>
          <a:chOff x="0" y="0"/>
          <a:chExt cx="0" cy="0"/>
        </a:xfrm>
      </p:grpSpPr>
      <p:sp>
        <p:nvSpPr>
          <p:cNvPr id="4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type="tx">
  <p:cSld name="Title Slide">
    <p:bg>
      <p:bgPr>
        <a:solidFill>
          <a:srgbClr val="EFA720">
            <a:alpha val="50195"/>
          </a:srgbClr>
        </a:solidFill>
        <a:effectLst/>
      </p:bgPr>
    </p:bg>
    <p:spTree>
      <p:nvGrpSpPr>
        <p:cNvPr id="1" name=""/>
        <p:cNvGrpSpPr/>
        <p:nvPr/>
      </p:nvGrpSpPr>
      <p:grpSpPr>
        <a:xfrm>
          <a:off x="0" y="0"/>
          <a:ext cx="0" cy="0"/>
          <a:chOff x="0" y="0"/>
          <a:chExt cx="0" cy="0"/>
        </a:xfrm>
      </p:grpSpPr>
      <p:sp>
        <p:nvSpPr>
          <p:cNvPr id="430" name="Title Text"/>
          <p:cNvSpPr txBox="1">
            <a:spLocks noGrp="1"/>
          </p:cNvSpPr>
          <p:nvPr>
            <p:ph type="title"/>
          </p:nvPr>
        </p:nvSpPr>
        <p:spPr>
          <a:xfrm>
            <a:off x="685800" y="3336345"/>
            <a:ext cx="7772400" cy="847023"/>
          </a:xfrm>
          <a:prstGeom prst="rect">
            <a:avLst/>
          </a:prstGeom>
        </p:spPr>
        <p:txBody>
          <a:bodyPr/>
          <a:lstStyle>
            <a:lvl1pPr>
              <a:defRPr sz="4400"/>
            </a:lvl1pPr>
          </a:lstStyle>
          <a:p>
            <a:r>
              <a:t>Title Text</a:t>
            </a:r>
          </a:p>
        </p:txBody>
      </p:sp>
      <p:sp>
        <p:nvSpPr>
          <p:cNvPr id="431" name="Body Level One…"/>
          <p:cNvSpPr txBox="1">
            <a:spLocks noGrp="1"/>
          </p:cNvSpPr>
          <p:nvPr>
            <p:ph type="body" sz="quarter" idx="1"/>
          </p:nvPr>
        </p:nvSpPr>
        <p:spPr>
          <a:xfrm>
            <a:off x="685800" y="4227700"/>
            <a:ext cx="7772400" cy="724041"/>
          </a:xfrm>
          <a:prstGeom prst="rect">
            <a:avLst/>
          </a:prstGeom>
        </p:spPr>
        <p:txBody>
          <a:bodyPr>
            <a:normAutofit/>
          </a:bodyPr>
          <a:lstStyle>
            <a:lvl1pPr marL="0" indent="0">
              <a:buSzTx/>
              <a:buFontTx/>
              <a:buNone/>
              <a:defRPr>
                <a:solidFill>
                  <a:schemeClr val="accent4"/>
                </a:solidFill>
                <a:latin typeface="+mj-lt"/>
                <a:ea typeface="+mj-ea"/>
                <a:cs typeface="+mj-cs"/>
                <a:sym typeface="Helvetica"/>
              </a:defRPr>
            </a:lvl1pPr>
            <a:lvl2pPr marL="0" indent="457200">
              <a:buSzTx/>
              <a:buFontTx/>
              <a:buNone/>
              <a:defRPr>
                <a:solidFill>
                  <a:schemeClr val="accent4"/>
                </a:solidFill>
                <a:latin typeface="+mj-lt"/>
                <a:ea typeface="+mj-ea"/>
                <a:cs typeface="+mj-cs"/>
                <a:sym typeface="Helvetica"/>
              </a:defRPr>
            </a:lvl2pPr>
            <a:lvl3pPr marL="0" indent="914400">
              <a:buSzTx/>
              <a:buFontTx/>
              <a:buNone/>
              <a:defRPr>
                <a:solidFill>
                  <a:schemeClr val="accent4"/>
                </a:solidFill>
                <a:latin typeface="+mj-lt"/>
                <a:ea typeface="+mj-ea"/>
                <a:cs typeface="+mj-cs"/>
                <a:sym typeface="Helvetica"/>
              </a:defRPr>
            </a:lvl3pPr>
            <a:lvl4pPr marL="0" indent="1371600">
              <a:buSzTx/>
              <a:buFontTx/>
              <a:buNone/>
              <a:defRPr>
                <a:solidFill>
                  <a:schemeClr val="accent4"/>
                </a:solidFill>
                <a:latin typeface="+mj-lt"/>
                <a:ea typeface="+mj-ea"/>
                <a:cs typeface="+mj-cs"/>
                <a:sym typeface="Helvetica"/>
              </a:defRPr>
            </a:lvl4pPr>
            <a:lvl5pPr marL="0" indent="1828800">
              <a:buSzTx/>
              <a:buFontTx/>
              <a:buNone/>
              <a:defRPr>
                <a:solidFill>
                  <a:schemeClr val="accent4"/>
                </a:solidFill>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43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4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0.xml><?xml version="1.0" encoding="utf-8"?>
<p:sldLayout xmlns:a="http://schemas.openxmlformats.org/drawingml/2006/main" xmlns:r="http://schemas.openxmlformats.org/officeDocument/2006/relationships" xmlns:p="http://schemas.openxmlformats.org/presentationml/2006/main" type="tx">
  <p:cSld name="Title and Content">
    <p:bg>
      <p:bgPr>
        <a:solidFill>
          <a:srgbClr val="EFA720">
            <a:alpha val="50195"/>
          </a:srgbClr>
        </a:solidFill>
        <a:effectLst/>
      </p:bgPr>
    </p:bg>
    <p:spTree>
      <p:nvGrpSpPr>
        <p:cNvPr id="1" name=""/>
        <p:cNvGrpSpPr/>
        <p:nvPr/>
      </p:nvGrpSpPr>
      <p:grpSpPr>
        <a:xfrm>
          <a:off x="0" y="0"/>
          <a:ext cx="0" cy="0"/>
          <a:chOff x="0" y="0"/>
          <a:chExt cx="0" cy="0"/>
        </a:xfrm>
      </p:grpSpPr>
      <p:sp>
        <p:nvSpPr>
          <p:cNvPr id="439" name="Title Text"/>
          <p:cNvSpPr txBox="1">
            <a:spLocks noGrp="1"/>
          </p:cNvSpPr>
          <p:nvPr>
            <p:ph type="title"/>
          </p:nvPr>
        </p:nvSpPr>
        <p:spPr>
          <a:xfrm>
            <a:off x="457200" y="1590104"/>
            <a:ext cx="8229600" cy="894718"/>
          </a:xfrm>
          <a:prstGeom prst="rect">
            <a:avLst/>
          </a:prstGeom>
        </p:spPr>
        <p:txBody>
          <a:bodyPr/>
          <a:lstStyle/>
          <a:p>
            <a:r>
              <a:t>Title Text</a:t>
            </a:r>
          </a:p>
        </p:txBody>
      </p:sp>
      <p:sp>
        <p:nvSpPr>
          <p:cNvPr id="440" name="Body Level One…"/>
          <p:cNvSpPr txBox="1">
            <a:spLocks noGrp="1"/>
          </p:cNvSpPr>
          <p:nvPr>
            <p:ph type="body" idx="1"/>
          </p:nvPr>
        </p:nvSpPr>
        <p:spPr>
          <a:xfrm>
            <a:off x="457200" y="2625275"/>
            <a:ext cx="8229600" cy="3500889"/>
          </a:xfrm>
          <a:prstGeom prst="rect">
            <a:avLst/>
          </a:prstGeom>
        </p:spPr>
        <p:txBody>
          <a:bodyPr>
            <a:normAutofit/>
          </a:bodyPr>
          <a:lstStyle>
            <a:lvl1pPr>
              <a:defRPr>
                <a:latin typeface="+mj-lt"/>
                <a:ea typeface="+mj-ea"/>
                <a:cs typeface="+mj-cs"/>
                <a:sym typeface="Helvetica"/>
              </a:defRPr>
            </a:lvl1pPr>
            <a:lvl2pPr>
              <a:defRPr>
                <a:latin typeface="+mj-lt"/>
                <a:ea typeface="+mj-ea"/>
                <a:cs typeface="+mj-cs"/>
                <a:sym typeface="Helvetica"/>
              </a:defRPr>
            </a:lvl2pPr>
            <a:lvl3pPr>
              <a:defRPr>
                <a:latin typeface="+mj-lt"/>
                <a:ea typeface="+mj-ea"/>
                <a:cs typeface="+mj-cs"/>
                <a:sym typeface="Helvetica"/>
              </a:defRPr>
            </a:lvl3pPr>
            <a:lvl4pPr>
              <a:defRPr>
                <a:latin typeface="+mj-lt"/>
                <a:ea typeface="+mj-ea"/>
                <a:cs typeface="+mj-cs"/>
                <a:sym typeface="Helvetica"/>
              </a:defRPr>
            </a:lvl4pPr>
            <a:lvl5pPr>
              <a:defRPr>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441" name="Slide Number"/>
          <p:cNvSpPr txBox="1">
            <a:spLocks noGrp="1"/>
          </p:cNvSpPr>
          <p:nvPr>
            <p:ph type="sldNum" sz="quarter" idx="2"/>
          </p:nvPr>
        </p:nvSpPr>
        <p:spPr>
          <a:xfrm>
            <a:off x="8456471" y="6356350"/>
            <a:ext cx="301909" cy="307340"/>
          </a:xfrm>
          <a:prstGeom prst="rect">
            <a:avLst/>
          </a:prstGeom>
        </p:spPr>
        <p:txBody>
          <a:bodyPr anchor="t"/>
          <a:lstStyle>
            <a:lvl1pPr algn="ctr">
              <a:defRPr sz="1400">
                <a:latin typeface="+mj-lt"/>
                <a:ea typeface="+mj-ea"/>
                <a:cs typeface="+mj-cs"/>
                <a:sym typeface="Helvetica"/>
              </a:defRPr>
            </a:lvl1pPr>
          </a:lstStyle>
          <a:p>
            <a:fld id="{86CB4B4D-7CA3-9044-876B-883B54F8677D}" type="slidenum">
              <a:t>‹#›</a:t>
            </a:fld>
            <a:endParaRPr/>
          </a:p>
        </p:txBody>
      </p:sp>
    </p:spTree>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type="tx">
  <p:cSld name="Two Content">
    <p:bg>
      <p:bgPr>
        <a:solidFill>
          <a:srgbClr val="EFA720">
            <a:alpha val="50195"/>
          </a:srgbClr>
        </a:solidFill>
        <a:effectLst/>
      </p:bgPr>
    </p:bg>
    <p:spTree>
      <p:nvGrpSpPr>
        <p:cNvPr id="1" name=""/>
        <p:cNvGrpSpPr/>
        <p:nvPr/>
      </p:nvGrpSpPr>
      <p:grpSpPr>
        <a:xfrm>
          <a:off x="0" y="0"/>
          <a:ext cx="0" cy="0"/>
          <a:chOff x="0" y="0"/>
          <a:chExt cx="0" cy="0"/>
        </a:xfrm>
      </p:grpSpPr>
      <p:sp>
        <p:nvSpPr>
          <p:cNvPr id="448" name="Title Text"/>
          <p:cNvSpPr txBox="1">
            <a:spLocks noGrp="1"/>
          </p:cNvSpPr>
          <p:nvPr>
            <p:ph type="title"/>
          </p:nvPr>
        </p:nvSpPr>
        <p:spPr>
          <a:xfrm>
            <a:off x="457200" y="1384509"/>
            <a:ext cx="8229600" cy="600456"/>
          </a:xfrm>
          <a:prstGeom prst="rect">
            <a:avLst/>
          </a:prstGeom>
        </p:spPr>
        <p:txBody>
          <a:bodyPr/>
          <a:lstStyle>
            <a:lvl1pPr>
              <a:defRPr sz="3200"/>
            </a:lvl1pPr>
          </a:lstStyle>
          <a:p>
            <a:r>
              <a:t>Title Text</a:t>
            </a:r>
          </a:p>
        </p:txBody>
      </p:sp>
      <p:sp>
        <p:nvSpPr>
          <p:cNvPr id="449" name="Body Level One…"/>
          <p:cNvSpPr txBox="1">
            <a:spLocks noGrp="1"/>
          </p:cNvSpPr>
          <p:nvPr>
            <p:ph type="body" sz="half" idx="1"/>
          </p:nvPr>
        </p:nvSpPr>
        <p:spPr>
          <a:xfrm>
            <a:off x="457200" y="2166385"/>
            <a:ext cx="4038600" cy="4354119"/>
          </a:xfrm>
          <a:prstGeom prst="rect">
            <a:avLst/>
          </a:prstGeom>
        </p:spPr>
        <p:txBody>
          <a:bodyPr>
            <a:normAutofit/>
          </a:bodyPr>
          <a:lstStyle>
            <a:lvl1pPr>
              <a:spcBef>
                <a:spcPts val="600"/>
              </a:spcBef>
              <a:defRPr sz="2800">
                <a:latin typeface="+mj-lt"/>
                <a:ea typeface="+mj-ea"/>
                <a:cs typeface="+mj-cs"/>
                <a:sym typeface="Helvetica"/>
              </a:defRPr>
            </a:lvl1pPr>
            <a:lvl2pPr marL="790575" indent="-333375">
              <a:spcBef>
                <a:spcPts val="600"/>
              </a:spcBef>
              <a:defRPr sz="2800">
                <a:latin typeface="+mj-lt"/>
                <a:ea typeface="+mj-ea"/>
                <a:cs typeface="+mj-cs"/>
                <a:sym typeface="Helvetica"/>
              </a:defRPr>
            </a:lvl2pPr>
            <a:lvl3pPr marL="1234439" indent="-320039">
              <a:spcBef>
                <a:spcPts val="600"/>
              </a:spcBef>
              <a:defRPr sz="2800">
                <a:latin typeface="+mj-lt"/>
                <a:ea typeface="+mj-ea"/>
                <a:cs typeface="+mj-cs"/>
                <a:sym typeface="Helvetica"/>
              </a:defRPr>
            </a:lvl3pPr>
            <a:lvl4pPr marL="1727200" indent="-355600">
              <a:spcBef>
                <a:spcPts val="600"/>
              </a:spcBef>
              <a:defRPr sz="2800">
                <a:latin typeface="+mj-lt"/>
                <a:ea typeface="+mj-ea"/>
                <a:cs typeface="+mj-cs"/>
                <a:sym typeface="Helvetica"/>
              </a:defRPr>
            </a:lvl4pPr>
            <a:lvl5pPr marL="2184400" indent="-355600">
              <a:spcBef>
                <a:spcPts val="600"/>
              </a:spcBef>
              <a:defRPr sz="2800">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4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type="tx">
  <p:cSld name="Title Only">
    <p:bg>
      <p:bgPr>
        <a:solidFill>
          <a:srgbClr val="EFA720">
            <a:alpha val="50195"/>
          </a:srgbClr>
        </a:solidFill>
        <a:effectLst/>
      </p:bgPr>
    </p:bg>
    <p:spTree>
      <p:nvGrpSpPr>
        <p:cNvPr id="1" name=""/>
        <p:cNvGrpSpPr/>
        <p:nvPr/>
      </p:nvGrpSpPr>
      <p:grpSpPr>
        <a:xfrm>
          <a:off x="0" y="0"/>
          <a:ext cx="0" cy="0"/>
          <a:chOff x="0" y="0"/>
          <a:chExt cx="0" cy="0"/>
        </a:xfrm>
      </p:grpSpPr>
      <p:sp>
        <p:nvSpPr>
          <p:cNvPr id="457" name="Title Text"/>
          <p:cNvSpPr txBox="1">
            <a:spLocks noGrp="1"/>
          </p:cNvSpPr>
          <p:nvPr>
            <p:ph type="title"/>
          </p:nvPr>
        </p:nvSpPr>
        <p:spPr>
          <a:prstGeom prst="rect">
            <a:avLst/>
          </a:prstGeom>
        </p:spPr>
        <p:txBody>
          <a:bodyPr/>
          <a:lstStyle/>
          <a:p>
            <a:r>
              <a:t>Title Text</a:t>
            </a:r>
          </a:p>
        </p:txBody>
      </p:sp>
      <p:sp>
        <p:nvSpPr>
          <p:cNvPr id="4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type="tx">
  <p:cSld name="Blank">
    <p:bg>
      <p:bgPr>
        <a:solidFill>
          <a:srgbClr val="EFA720">
            <a:alpha val="50195"/>
          </a:srgbClr>
        </a:solidFill>
        <a:effectLst/>
      </p:bgPr>
    </p:bg>
    <p:spTree>
      <p:nvGrpSpPr>
        <p:cNvPr id="1" name=""/>
        <p:cNvGrpSpPr/>
        <p:nvPr/>
      </p:nvGrpSpPr>
      <p:grpSpPr>
        <a:xfrm>
          <a:off x="0" y="0"/>
          <a:ext cx="0" cy="0"/>
          <a:chOff x="0" y="0"/>
          <a:chExt cx="0" cy="0"/>
        </a:xfrm>
      </p:grpSpPr>
      <p:sp>
        <p:nvSpPr>
          <p:cNvPr id="4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type="tx">
  <p:cSld name="Content with Caption">
    <p:bg>
      <p:bgPr>
        <a:solidFill>
          <a:srgbClr val="EFA720">
            <a:alpha val="50195"/>
          </a:srgbClr>
        </a:solidFill>
        <a:effectLst/>
      </p:bgPr>
    </p:bg>
    <p:spTree>
      <p:nvGrpSpPr>
        <p:cNvPr id="1" name=""/>
        <p:cNvGrpSpPr/>
        <p:nvPr/>
      </p:nvGrpSpPr>
      <p:grpSpPr>
        <a:xfrm>
          <a:off x="0" y="0"/>
          <a:ext cx="0" cy="0"/>
          <a:chOff x="0" y="0"/>
          <a:chExt cx="0" cy="0"/>
        </a:xfrm>
      </p:grpSpPr>
      <p:sp>
        <p:nvSpPr>
          <p:cNvPr id="472" name="Title Text"/>
          <p:cNvSpPr txBox="1">
            <a:spLocks noGrp="1"/>
          </p:cNvSpPr>
          <p:nvPr>
            <p:ph type="title"/>
          </p:nvPr>
        </p:nvSpPr>
        <p:spPr>
          <a:xfrm>
            <a:off x="457200" y="1388523"/>
            <a:ext cx="3008314" cy="916597"/>
          </a:xfrm>
          <a:prstGeom prst="rect">
            <a:avLst/>
          </a:prstGeom>
        </p:spPr>
        <p:txBody>
          <a:bodyPr anchor="b"/>
          <a:lstStyle>
            <a:lvl1pPr>
              <a:defRPr sz="2000" b="1">
                <a:latin typeface="Arial"/>
                <a:ea typeface="Arial"/>
                <a:cs typeface="Arial"/>
                <a:sym typeface="Arial"/>
              </a:defRPr>
            </a:lvl1pPr>
          </a:lstStyle>
          <a:p>
            <a:r>
              <a:t>Title Text</a:t>
            </a:r>
          </a:p>
        </p:txBody>
      </p:sp>
      <p:sp>
        <p:nvSpPr>
          <p:cNvPr id="473" name="Body Level One…"/>
          <p:cNvSpPr txBox="1">
            <a:spLocks noGrp="1"/>
          </p:cNvSpPr>
          <p:nvPr>
            <p:ph type="body" sz="half" idx="1"/>
          </p:nvPr>
        </p:nvSpPr>
        <p:spPr>
          <a:xfrm>
            <a:off x="3575050" y="1388523"/>
            <a:ext cx="5111750" cy="4737641"/>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474" name="Text Placeholder 3"/>
          <p:cNvSpPr>
            <a:spLocks noGrp="1"/>
          </p:cNvSpPr>
          <p:nvPr>
            <p:ph type="body" sz="quarter" idx="13"/>
          </p:nvPr>
        </p:nvSpPr>
        <p:spPr>
          <a:xfrm>
            <a:off x="457199" y="2571917"/>
            <a:ext cx="3008315" cy="3554246"/>
          </a:xfrm>
          <a:prstGeom prst="rect">
            <a:avLst/>
          </a:prstGeom>
        </p:spPr>
        <p:txBody>
          <a:bodyPr>
            <a:normAutofit/>
          </a:bodyPr>
          <a:lstStyle/>
          <a:p>
            <a:pPr marL="0" indent="0">
              <a:spcBef>
                <a:spcPts val="300"/>
              </a:spcBef>
              <a:buSzTx/>
              <a:buFontTx/>
              <a:buNone/>
              <a:defRPr sz="1400"/>
            </a:pPr>
            <a:endParaRPr/>
          </a:p>
        </p:txBody>
      </p:sp>
      <p:sp>
        <p:nvSpPr>
          <p:cNvPr id="475"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55.xml><?xml version="1.0" encoding="utf-8"?>
<p:sldLayout xmlns:a="http://schemas.openxmlformats.org/drawingml/2006/main" xmlns:r="http://schemas.openxmlformats.org/officeDocument/2006/relationships" xmlns:p="http://schemas.openxmlformats.org/presentationml/2006/main" type="tx">
  <p:cSld name="Picture with Caption">
    <p:bg>
      <p:bgPr>
        <a:solidFill>
          <a:srgbClr val="EFA720">
            <a:alpha val="50195"/>
          </a:srgbClr>
        </a:solidFill>
        <a:effectLst/>
      </p:bgPr>
    </p:bg>
    <p:spTree>
      <p:nvGrpSpPr>
        <p:cNvPr id="1" name=""/>
        <p:cNvGrpSpPr/>
        <p:nvPr/>
      </p:nvGrpSpPr>
      <p:grpSpPr>
        <a:xfrm>
          <a:off x="0" y="0"/>
          <a:ext cx="0" cy="0"/>
          <a:chOff x="0" y="0"/>
          <a:chExt cx="0" cy="0"/>
        </a:xfrm>
      </p:grpSpPr>
      <p:sp>
        <p:nvSpPr>
          <p:cNvPr id="482" name="Title Text"/>
          <p:cNvSpPr txBox="1">
            <a:spLocks noGrp="1"/>
          </p:cNvSpPr>
          <p:nvPr>
            <p:ph type="title"/>
          </p:nvPr>
        </p:nvSpPr>
        <p:spPr>
          <a:xfrm>
            <a:off x="457200" y="1379413"/>
            <a:ext cx="5486400" cy="566739"/>
          </a:xfrm>
          <a:prstGeom prst="rect">
            <a:avLst/>
          </a:prstGeom>
        </p:spPr>
        <p:txBody>
          <a:bodyPr anchor="b"/>
          <a:lstStyle>
            <a:lvl1pPr>
              <a:defRPr sz="2800" b="1">
                <a:latin typeface="Arial"/>
                <a:ea typeface="Arial"/>
                <a:cs typeface="Arial"/>
                <a:sym typeface="Arial"/>
              </a:defRPr>
            </a:lvl1pPr>
          </a:lstStyle>
          <a:p>
            <a:r>
              <a:t>Title Text</a:t>
            </a:r>
          </a:p>
        </p:txBody>
      </p:sp>
      <p:sp>
        <p:nvSpPr>
          <p:cNvPr id="483" name="Picture Placeholder 2"/>
          <p:cNvSpPr>
            <a:spLocks noGrp="1"/>
          </p:cNvSpPr>
          <p:nvPr>
            <p:ph type="pic" sz="half" idx="13"/>
          </p:nvPr>
        </p:nvSpPr>
        <p:spPr>
          <a:xfrm>
            <a:off x="457200" y="2358480"/>
            <a:ext cx="5486400" cy="3813720"/>
          </a:xfrm>
          <a:prstGeom prst="rect">
            <a:avLst/>
          </a:prstGeom>
        </p:spPr>
        <p:txBody>
          <a:bodyPr lIns="91439" rIns="91439"/>
          <a:lstStyle/>
          <a:p>
            <a:endParaRPr/>
          </a:p>
        </p:txBody>
      </p:sp>
      <p:sp>
        <p:nvSpPr>
          <p:cNvPr id="484" name="Body Level One…"/>
          <p:cNvSpPr txBox="1">
            <a:spLocks noGrp="1"/>
          </p:cNvSpPr>
          <p:nvPr>
            <p:ph type="body" sz="quarter" idx="1"/>
          </p:nvPr>
        </p:nvSpPr>
        <p:spPr>
          <a:xfrm>
            <a:off x="6019800" y="2057400"/>
            <a:ext cx="2945429" cy="4114800"/>
          </a:xfrm>
          <a:prstGeom prst="rect">
            <a:avLst/>
          </a:prstGeom>
        </p:spPr>
        <p:txBody>
          <a:bodyPr>
            <a:normAutofit/>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485"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56.xml><?xml version="1.0" encoding="utf-8"?>
<p:sldLayout xmlns:a="http://schemas.openxmlformats.org/drawingml/2006/main" xmlns:r="http://schemas.openxmlformats.org/officeDocument/2006/relationships" xmlns:p="http://schemas.openxmlformats.org/presentationml/2006/main" type="tx">
  <p:cSld name="Title and Vertical Text">
    <p:bg>
      <p:bgPr>
        <a:solidFill>
          <a:srgbClr val="EFA720">
            <a:alpha val="50195"/>
          </a:srgbClr>
        </a:solidFill>
        <a:effectLst/>
      </p:bgPr>
    </p:bg>
    <p:spTree>
      <p:nvGrpSpPr>
        <p:cNvPr id="1" name=""/>
        <p:cNvGrpSpPr/>
        <p:nvPr/>
      </p:nvGrpSpPr>
      <p:grpSpPr>
        <a:xfrm>
          <a:off x="0" y="0"/>
          <a:ext cx="0" cy="0"/>
          <a:chOff x="0" y="0"/>
          <a:chExt cx="0" cy="0"/>
        </a:xfrm>
      </p:grpSpPr>
      <p:sp>
        <p:nvSpPr>
          <p:cNvPr id="492" name="Body Level One…"/>
          <p:cNvSpPr txBox="1">
            <a:spLocks noGrp="1"/>
          </p:cNvSpPr>
          <p:nvPr>
            <p:ph type="body" idx="1"/>
          </p:nvPr>
        </p:nvSpPr>
        <p:spPr>
          <a:xfrm>
            <a:off x="457200" y="1600200"/>
            <a:ext cx="8229600" cy="4525963"/>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493"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57.xml><?xml version="1.0" encoding="utf-8"?>
<p:sldLayout xmlns:a="http://schemas.openxmlformats.org/drawingml/2006/main" xmlns:r="http://schemas.openxmlformats.org/officeDocument/2006/relationships" xmlns:p="http://schemas.openxmlformats.org/presentationml/2006/main" type="tx">
  <p:cSld name="Vertical Title and Text">
    <p:bg>
      <p:bgPr>
        <a:solidFill>
          <a:srgbClr val="EFA720">
            <a:alpha val="50195"/>
          </a:srgbClr>
        </a:solidFill>
        <a:effectLst/>
      </p:bgPr>
    </p:bg>
    <p:spTree>
      <p:nvGrpSpPr>
        <p:cNvPr id="1" name=""/>
        <p:cNvGrpSpPr/>
        <p:nvPr/>
      </p:nvGrpSpPr>
      <p:grpSpPr>
        <a:xfrm>
          <a:off x="0" y="0"/>
          <a:ext cx="0" cy="0"/>
          <a:chOff x="0" y="0"/>
          <a:chExt cx="0" cy="0"/>
        </a:xfrm>
      </p:grpSpPr>
      <p:sp>
        <p:nvSpPr>
          <p:cNvPr id="500" name="Title Text"/>
          <p:cNvSpPr txBox="1">
            <a:spLocks noGrp="1"/>
          </p:cNvSpPr>
          <p:nvPr>
            <p:ph type="title"/>
          </p:nvPr>
        </p:nvSpPr>
        <p:spPr>
          <a:xfrm>
            <a:off x="6629400" y="1526074"/>
            <a:ext cx="2057400" cy="4600089"/>
          </a:xfrm>
          <a:prstGeom prst="rect">
            <a:avLst/>
          </a:prstGeom>
        </p:spPr>
        <p:txBody>
          <a:bodyPr/>
          <a:lstStyle>
            <a:lvl1pPr algn="ctr">
              <a:defRPr sz="4400">
                <a:latin typeface="Arial"/>
                <a:ea typeface="Arial"/>
                <a:cs typeface="Arial"/>
                <a:sym typeface="Arial"/>
              </a:defRPr>
            </a:lvl1pPr>
          </a:lstStyle>
          <a:p>
            <a:r>
              <a:t>Title Text</a:t>
            </a:r>
          </a:p>
        </p:txBody>
      </p:sp>
      <p:sp>
        <p:nvSpPr>
          <p:cNvPr id="501" name="Body Level One…"/>
          <p:cNvSpPr txBox="1">
            <a:spLocks noGrp="1"/>
          </p:cNvSpPr>
          <p:nvPr>
            <p:ph type="body" idx="1"/>
          </p:nvPr>
        </p:nvSpPr>
        <p:spPr>
          <a:xfrm>
            <a:off x="457200" y="1526074"/>
            <a:ext cx="6019800" cy="4600089"/>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502"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58.xml><?xml version="1.0" encoding="utf-8"?>
<p:sldLayout xmlns:a="http://schemas.openxmlformats.org/drawingml/2006/main" xmlns:r="http://schemas.openxmlformats.org/officeDocument/2006/relationships" xmlns:p="http://schemas.openxmlformats.org/presentationml/2006/main" type="tx">
  <p:cSld name="1_Blank">
    <p:bg>
      <p:bgPr>
        <a:solidFill>
          <a:srgbClr val="EFA720">
            <a:alpha val="50195"/>
          </a:srgbClr>
        </a:solidFill>
        <a:effectLst/>
      </p:bgPr>
    </p:bg>
    <p:spTree>
      <p:nvGrpSpPr>
        <p:cNvPr id="1" name=""/>
        <p:cNvGrpSpPr/>
        <p:nvPr/>
      </p:nvGrpSpPr>
      <p:grpSpPr>
        <a:xfrm>
          <a:off x="0" y="0"/>
          <a:ext cx="0" cy="0"/>
          <a:chOff x="0" y="0"/>
          <a:chExt cx="0" cy="0"/>
        </a:xfrm>
      </p:grpSpPr>
      <p:sp>
        <p:nvSpPr>
          <p:cNvPr id="509" name="Body Level One…"/>
          <p:cNvSpPr txBox="1">
            <a:spLocks noGrp="1"/>
          </p:cNvSpPr>
          <p:nvPr>
            <p:ph type="body" sz="quarter" idx="1"/>
          </p:nvPr>
        </p:nvSpPr>
        <p:spPr>
          <a:xfrm>
            <a:off x="346075" y="6440487"/>
            <a:ext cx="4028369" cy="314032"/>
          </a:xfrm>
          <a:prstGeom prst="rect">
            <a:avLst/>
          </a:prstGeom>
        </p:spPr>
        <p:txBody>
          <a:bodyPr>
            <a:normAutofit/>
          </a:bodyPr>
          <a:lstStyle>
            <a:lvl1pPr marL="0" indent="0">
              <a:spcBef>
                <a:spcPts val="300"/>
              </a:spcBef>
              <a:buSzTx/>
              <a:buFontTx/>
              <a:buNone/>
              <a:defRPr sz="1300"/>
            </a:lvl1pPr>
            <a:lvl2pPr marL="589869" indent="-132669">
              <a:spcBef>
                <a:spcPts val="300"/>
              </a:spcBef>
              <a:buFontTx/>
              <a:defRPr sz="1300"/>
            </a:lvl2pPr>
            <a:lvl3pPr marL="1038225" indent="-123825">
              <a:spcBef>
                <a:spcPts val="300"/>
              </a:spcBef>
              <a:buFontTx/>
              <a:defRPr sz="1300"/>
            </a:lvl3pPr>
            <a:lvl4pPr marL="1520189" indent="-148589">
              <a:spcBef>
                <a:spcPts val="300"/>
              </a:spcBef>
              <a:buFontTx/>
              <a:defRPr sz="1300"/>
            </a:lvl4pPr>
            <a:lvl5pPr marL="1977389" indent="-148589">
              <a:spcBef>
                <a:spcPts val="300"/>
              </a:spcBef>
              <a:buFontTx/>
              <a:defRPr sz="1300"/>
            </a:lvl5pPr>
          </a:lstStyle>
          <a:p>
            <a:r>
              <a:t>Body Level One</a:t>
            </a:r>
          </a:p>
          <a:p>
            <a:pPr lvl="1"/>
            <a:r>
              <a:t>Body Level Two</a:t>
            </a:r>
          </a:p>
          <a:p>
            <a:pPr lvl="2"/>
            <a:r>
              <a:t>Body Level Three</a:t>
            </a:r>
          </a:p>
          <a:p>
            <a:pPr lvl="3"/>
            <a:r>
              <a:t>Body Level Four</a:t>
            </a:r>
          </a:p>
          <a:p>
            <a:pPr lvl="4"/>
            <a:r>
              <a:t>Body Level Five</a:t>
            </a:r>
          </a:p>
        </p:txBody>
      </p:sp>
      <p:sp>
        <p:nvSpPr>
          <p:cNvPr id="5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9.xml><?xml version="1.0" encoding="utf-8"?>
<p:sldLayout xmlns:a="http://schemas.openxmlformats.org/drawingml/2006/main" xmlns:r="http://schemas.openxmlformats.org/officeDocument/2006/relationships" xmlns:p="http://schemas.openxmlformats.org/presentationml/2006/main" type="tx">
  <p:cSld name="Text box">
    <p:bg>
      <p:bgPr>
        <a:solidFill>
          <a:srgbClr val="EFA720">
            <a:alpha val="50195"/>
          </a:srgbClr>
        </a:solidFill>
        <a:effectLst/>
      </p:bgPr>
    </p:bg>
    <p:spTree>
      <p:nvGrpSpPr>
        <p:cNvPr id="1" name=""/>
        <p:cNvGrpSpPr/>
        <p:nvPr/>
      </p:nvGrpSpPr>
      <p:grpSpPr>
        <a:xfrm>
          <a:off x="0" y="0"/>
          <a:ext cx="0" cy="0"/>
          <a:chOff x="0" y="0"/>
          <a:chExt cx="0" cy="0"/>
        </a:xfrm>
      </p:grpSpPr>
      <p:sp>
        <p:nvSpPr>
          <p:cNvPr id="517" name="Body Level One…"/>
          <p:cNvSpPr txBox="1">
            <a:spLocks noGrp="1"/>
          </p:cNvSpPr>
          <p:nvPr>
            <p:ph type="body" idx="1"/>
          </p:nvPr>
        </p:nvSpPr>
        <p:spPr>
          <a:xfrm>
            <a:off x="346075" y="1697038"/>
            <a:ext cx="8408459" cy="4673601"/>
          </a:xfrm>
          <a:prstGeom prst="rect">
            <a:avLst/>
          </a:prstGeom>
        </p:spPr>
        <p:txBody>
          <a:bodyPr>
            <a:normAutofit/>
          </a:bodyPr>
          <a:lstStyle>
            <a:lvl1pPr marL="0" indent="0">
              <a:spcBef>
                <a:spcPts val="600"/>
              </a:spcBef>
              <a:buSzTx/>
              <a:buFontTx/>
              <a:buNone/>
              <a:tabLst>
                <a:tab pos="254000" algn="l"/>
              </a:tabLst>
              <a:defRPr sz="2800"/>
            </a:lvl1pPr>
            <a:lvl2pPr marL="857250" indent="-400050">
              <a:spcBef>
                <a:spcPts val="600"/>
              </a:spcBef>
              <a:buFontTx/>
              <a:tabLst>
                <a:tab pos="254000" algn="l"/>
              </a:tabLst>
              <a:defRPr sz="2800"/>
            </a:lvl2pPr>
            <a:lvl3pPr marL="1181100" indent="-266700">
              <a:spcBef>
                <a:spcPts val="600"/>
              </a:spcBef>
              <a:buFontTx/>
              <a:tabLst>
                <a:tab pos="254000" algn="l"/>
              </a:tabLst>
              <a:defRPr sz="2800"/>
            </a:lvl3pPr>
            <a:lvl4pPr marL="1691639" indent="-320039">
              <a:spcBef>
                <a:spcPts val="600"/>
              </a:spcBef>
              <a:buFontTx/>
              <a:tabLst>
                <a:tab pos="254000" algn="l"/>
              </a:tabLst>
              <a:defRPr sz="2800"/>
            </a:lvl4pPr>
            <a:lvl5pPr marL="2148839" indent="-320039">
              <a:spcBef>
                <a:spcPts val="600"/>
              </a:spcBef>
              <a:buFontTx/>
              <a:tabLst>
                <a:tab pos="254000" algn="l"/>
              </a:tabLst>
              <a:defRPr sz="2800"/>
            </a:lvl5pPr>
          </a:lstStyle>
          <a:p>
            <a:r>
              <a:t>Body Level One</a:t>
            </a:r>
          </a:p>
          <a:p>
            <a:pPr lvl="1"/>
            <a:r>
              <a:t>Body Level Two</a:t>
            </a:r>
          </a:p>
          <a:p>
            <a:pPr lvl="2"/>
            <a:r>
              <a:t>Body Level Three</a:t>
            </a:r>
          </a:p>
          <a:p>
            <a:pPr lvl="3"/>
            <a:r>
              <a:t>Body Level Four</a:t>
            </a:r>
          </a:p>
          <a:p>
            <a:pPr lvl="4"/>
            <a:r>
              <a:t>Body Level Five</a:t>
            </a:r>
          </a:p>
        </p:txBody>
      </p:sp>
      <p:sp>
        <p:nvSpPr>
          <p:cNvPr id="518" name="Text Placeholder 8"/>
          <p:cNvSpPr>
            <a:spLocks noGrp="1"/>
          </p:cNvSpPr>
          <p:nvPr>
            <p:ph type="body" sz="quarter" idx="13"/>
          </p:nvPr>
        </p:nvSpPr>
        <p:spPr>
          <a:xfrm>
            <a:off x="346074" y="6440487"/>
            <a:ext cx="4028370" cy="314032"/>
          </a:xfrm>
          <a:prstGeom prst="rect">
            <a:avLst/>
          </a:prstGeom>
        </p:spPr>
        <p:txBody>
          <a:bodyPr>
            <a:normAutofit/>
          </a:bodyPr>
          <a:lstStyle/>
          <a:p>
            <a:pPr marL="0" indent="0">
              <a:spcBef>
                <a:spcPts val="300"/>
              </a:spcBef>
              <a:buSzTx/>
              <a:buFontTx/>
              <a:buNone/>
              <a:defRPr sz="1300"/>
            </a:pPr>
            <a:endParaRPr/>
          </a:p>
        </p:txBody>
      </p:sp>
      <p:sp>
        <p:nvSpPr>
          <p:cNvPr id="51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54" name="Title Text"/>
          <p:cNvSpPr txBox="1">
            <a:spLocks noGrp="1"/>
          </p:cNvSpPr>
          <p:nvPr>
            <p:ph type="title"/>
          </p:nvPr>
        </p:nvSpPr>
        <p:spPr>
          <a:xfrm>
            <a:off x="457200" y="1388523"/>
            <a:ext cx="3008314" cy="916597"/>
          </a:xfrm>
          <a:prstGeom prst="rect">
            <a:avLst/>
          </a:prstGeom>
        </p:spPr>
        <p:txBody>
          <a:bodyPr anchor="b"/>
          <a:lstStyle>
            <a:lvl1pPr>
              <a:defRPr sz="2000" b="1">
                <a:latin typeface="Arial"/>
                <a:ea typeface="Arial"/>
                <a:cs typeface="Arial"/>
                <a:sym typeface="Arial"/>
              </a:defRPr>
            </a:lvl1pPr>
          </a:lstStyle>
          <a:p>
            <a:r>
              <a:t>Title Text</a:t>
            </a:r>
          </a:p>
        </p:txBody>
      </p:sp>
      <p:sp>
        <p:nvSpPr>
          <p:cNvPr id="55" name="Body Level One…"/>
          <p:cNvSpPr txBox="1">
            <a:spLocks noGrp="1"/>
          </p:cNvSpPr>
          <p:nvPr>
            <p:ph type="body" sz="half" idx="1"/>
          </p:nvPr>
        </p:nvSpPr>
        <p:spPr>
          <a:xfrm>
            <a:off x="3575050" y="1388523"/>
            <a:ext cx="5111750" cy="4737641"/>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56" name="Text Placeholder 3"/>
          <p:cNvSpPr>
            <a:spLocks noGrp="1"/>
          </p:cNvSpPr>
          <p:nvPr>
            <p:ph type="body" sz="quarter" idx="13"/>
          </p:nvPr>
        </p:nvSpPr>
        <p:spPr>
          <a:xfrm>
            <a:off x="457199" y="2571917"/>
            <a:ext cx="3008315" cy="3554246"/>
          </a:xfrm>
          <a:prstGeom prst="rect">
            <a:avLst/>
          </a:prstGeom>
        </p:spPr>
        <p:txBody>
          <a:bodyPr>
            <a:normAutofit/>
          </a:bodyPr>
          <a:lstStyle/>
          <a:p>
            <a:pPr marL="0" indent="0">
              <a:spcBef>
                <a:spcPts val="300"/>
              </a:spcBef>
              <a:buSzTx/>
              <a:buFontTx/>
              <a:buNone/>
              <a:defRPr sz="1400"/>
            </a:pPr>
            <a:endParaRPr/>
          </a:p>
        </p:txBody>
      </p:sp>
      <p:sp>
        <p:nvSpPr>
          <p:cNvPr id="57"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60.xml><?xml version="1.0" encoding="utf-8"?>
<p:sldLayout xmlns:a="http://schemas.openxmlformats.org/drawingml/2006/main" xmlns:r="http://schemas.openxmlformats.org/officeDocument/2006/relationships" xmlns:p="http://schemas.openxmlformats.org/presentationml/2006/main" type="tx">
  <p:cSld name="Diagram">
    <p:bg>
      <p:bgPr>
        <a:solidFill>
          <a:srgbClr val="EFA720">
            <a:alpha val="50195"/>
          </a:srgbClr>
        </a:solidFill>
        <a:effectLst/>
      </p:bgPr>
    </p:bg>
    <p:spTree>
      <p:nvGrpSpPr>
        <p:cNvPr id="1" name=""/>
        <p:cNvGrpSpPr/>
        <p:nvPr/>
      </p:nvGrpSpPr>
      <p:grpSpPr>
        <a:xfrm>
          <a:off x="0" y="0"/>
          <a:ext cx="0" cy="0"/>
          <a:chOff x="0" y="0"/>
          <a:chExt cx="0" cy="0"/>
        </a:xfrm>
      </p:grpSpPr>
      <p:sp>
        <p:nvSpPr>
          <p:cNvPr id="526" name="Body Level One…"/>
          <p:cNvSpPr txBox="1">
            <a:spLocks noGrp="1"/>
          </p:cNvSpPr>
          <p:nvPr>
            <p:ph type="body" sz="half" idx="1"/>
          </p:nvPr>
        </p:nvSpPr>
        <p:spPr>
          <a:xfrm>
            <a:off x="346075" y="1697038"/>
            <a:ext cx="3344863" cy="4673601"/>
          </a:xfrm>
          <a:prstGeom prst="rect">
            <a:avLst/>
          </a:prstGeom>
        </p:spPr>
        <p:txBody>
          <a:bodyPr>
            <a:normAutofit/>
          </a:bodyPr>
          <a:lstStyle>
            <a:lvl1pPr marL="0" indent="0">
              <a:buSzTx/>
              <a:buFontTx/>
              <a:buNone/>
              <a:tabLst>
                <a:tab pos="254000" algn="l"/>
              </a:tabLst>
            </a:lvl1pPr>
            <a:lvl2pPr>
              <a:buFontTx/>
              <a:buChar char="▪"/>
              <a:tabLst>
                <a:tab pos="254000" algn="l"/>
              </a:tabLst>
            </a:lvl2pPr>
            <a:lvl3pPr>
              <a:buFontTx/>
              <a:tabLst>
                <a:tab pos="254000" algn="l"/>
              </a:tabLst>
            </a:lvl3pPr>
            <a:lvl4pPr>
              <a:buFontTx/>
              <a:tabLst>
                <a:tab pos="254000" algn="l"/>
              </a:tabLst>
            </a:lvl4pPr>
            <a:lvl5pPr>
              <a:buFontTx/>
              <a:tabLst>
                <a:tab pos="254000" algn="l"/>
              </a:tabLst>
            </a:lvl5pPr>
          </a:lstStyle>
          <a:p>
            <a:r>
              <a:t>Body Level One</a:t>
            </a:r>
          </a:p>
          <a:p>
            <a:pPr lvl="1"/>
            <a:r>
              <a:t>Body Level Two</a:t>
            </a:r>
          </a:p>
          <a:p>
            <a:pPr lvl="2"/>
            <a:r>
              <a:t>Body Level Three</a:t>
            </a:r>
          </a:p>
          <a:p>
            <a:pPr lvl="3"/>
            <a:r>
              <a:t>Body Level Four</a:t>
            </a:r>
          </a:p>
          <a:p>
            <a:pPr lvl="4"/>
            <a:r>
              <a:t>Body Level Five</a:t>
            </a:r>
          </a:p>
        </p:txBody>
      </p:sp>
      <p:sp>
        <p:nvSpPr>
          <p:cNvPr id="527" name="Text Placeholder 8"/>
          <p:cNvSpPr>
            <a:spLocks noGrp="1"/>
          </p:cNvSpPr>
          <p:nvPr>
            <p:ph type="body" sz="quarter" idx="13"/>
          </p:nvPr>
        </p:nvSpPr>
        <p:spPr>
          <a:xfrm>
            <a:off x="346074" y="6440487"/>
            <a:ext cx="4028370" cy="314032"/>
          </a:xfrm>
          <a:prstGeom prst="rect">
            <a:avLst/>
          </a:prstGeom>
        </p:spPr>
        <p:txBody>
          <a:bodyPr>
            <a:normAutofit/>
          </a:bodyPr>
          <a:lstStyle/>
          <a:p>
            <a:pPr marL="0" indent="0">
              <a:spcBef>
                <a:spcPts val="300"/>
              </a:spcBef>
              <a:buSzTx/>
              <a:buFontTx/>
              <a:buNone/>
              <a:defRPr sz="1300"/>
            </a:pPr>
            <a:endParaRPr/>
          </a:p>
        </p:txBody>
      </p:sp>
      <p:sp>
        <p:nvSpPr>
          <p:cNvPr id="52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1.xml><?xml version="1.0" encoding="utf-8"?>
<p:sldLayout xmlns:a="http://schemas.openxmlformats.org/drawingml/2006/main" xmlns:r="http://schemas.openxmlformats.org/officeDocument/2006/relationships" xmlns:p="http://schemas.openxmlformats.org/presentationml/2006/main" type="tx">
  <p:cSld name="Title Slide">
    <p:bg>
      <p:bgPr>
        <a:solidFill>
          <a:schemeClr val="accent6">
            <a:alpha val="50195"/>
          </a:schemeClr>
        </a:solidFill>
        <a:effectLst/>
      </p:bgPr>
    </p:bg>
    <p:spTree>
      <p:nvGrpSpPr>
        <p:cNvPr id="1" name=""/>
        <p:cNvGrpSpPr/>
        <p:nvPr/>
      </p:nvGrpSpPr>
      <p:grpSpPr>
        <a:xfrm>
          <a:off x="0" y="0"/>
          <a:ext cx="0" cy="0"/>
          <a:chOff x="0" y="0"/>
          <a:chExt cx="0" cy="0"/>
        </a:xfrm>
      </p:grpSpPr>
      <p:sp>
        <p:nvSpPr>
          <p:cNvPr id="535" name="Title Text"/>
          <p:cNvSpPr txBox="1">
            <a:spLocks noGrp="1"/>
          </p:cNvSpPr>
          <p:nvPr>
            <p:ph type="title"/>
          </p:nvPr>
        </p:nvSpPr>
        <p:spPr>
          <a:xfrm>
            <a:off x="685800" y="3336345"/>
            <a:ext cx="7772400" cy="847023"/>
          </a:xfrm>
          <a:prstGeom prst="rect">
            <a:avLst/>
          </a:prstGeom>
        </p:spPr>
        <p:txBody>
          <a:bodyPr/>
          <a:lstStyle>
            <a:lvl1pPr>
              <a:defRPr sz="4400"/>
            </a:lvl1pPr>
          </a:lstStyle>
          <a:p>
            <a:r>
              <a:t>Title Text</a:t>
            </a:r>
          </a:p>
        </p:txBody>
      </p:sp>
      <p:sp>
        <p:nvSpPr>
          <p:cNvPr id="536" name="Body Level One…"/>
          <p:cNvSpPr txBox="1">
            <a:spLocks noGrp="1"/>
          </p:cNvSpPr>
          <p:nvPr>
            <p:ph type="body" sz="quarter" idx="1"/>
          </p:nvPr>
        </p:nvSpPr>
        <p:spPr>
          <a:xfrm>
            <a:off x="685800" y="4227700"/>
            <a:ext cx="7772400" cy="724041"/>
          </a:xfrm>
          <a:prstGeom prst="rect">
            <a:avLst/>
          </a:prstGeom>
        </p:spPr>
        <p:txBody>
          <a:bodyPr>
            <a:normAutofit/>
          </a:bodyPr>
          <a:lstStyle>
            <a:lvl1pPr marL="0" indent="0">
              <a:buSzTx/>
              <a:buFontTx/>
              <a:buNone/>
              <a:defRPr>
                <a:solidFill>
                  <a:schemeClr val="accent4"/>
                </a:solidFill>
                <a:latin typeface="+mj-lt"/>
                <a:ea typeface="+mj-ea"/>
                <a:cs typeface="+mj-cs"/>
                <a:sym typeface="Helvetica"/>
              </a:defRPr>
            </a:lvl1pPr>
            <a:lvl2pPr marL="0" indent="457200">
              <a:buSzTx/>
              <a:buFontTx/>
              <a:buNone/>
              <a:defRPr>
                <a:solidFill>
                  <a:schemeClr val="accent4"/>
                </a:solidFill>
                <a:latin typeface="+mj-lt"/>
                <a:ea typeface="+mj-ea"/>
                <a:cs typeface="+mj-cs"/>
                <a:sym typeface="Helvetica"/>
              </a:defRPr>
            </a:lvl2pPr>
            <a:lvl3pPr marL="0" indent="914400">
              <a:buSzTx/>
              <a:buFontTx/>
              <a:buNone/>
              <a:defRPr>
                <a:solidFill>
                  <a:schemeClr val="accent4"/>
                </a:solidFill>
                <a:latin typeface="+mj-lt"/>
                <a:ea typeface="+mj-ea"/>
                <a:cs typeface="+mj-cs"/>
                <a:sym typeface="Helvetica"/>
              </a:defRPr>
            </a:lvl3pPr>
            <a:lvl4pPr marL="0" indent="1371600">
              <a:buSzTx/>
              <a:buFontTx/>
              <a:buNone/>
              <a:defRPr>
                <a:solidFill>
                  <a:schemeClr val="accent4"/>
                </a:solidFill>
                <a:latin typeface="+mj-lt"/>
                <a:ea typeface="+mj-ea"/>
                <a:cs typeface="+mj-cs"/>
                <a:sym typeface="Helvetica"/>
              </a:defRPr>
            </a:lvl4pPr>
            <a:lvl5pPr marL="0" indent="1828800">
              <a:buSzTx/>
              <a:buFontTx/>
              <a:buNone/>
              <a:defRPr>
                <a:solidFill>
                  <a:schemeClr val="accent4"/>
                </a:solidFill>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53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2.xml><?xml version="1.0" encoding="utf-8"?>
<p:sldLayout xmlns:a="http://schemas.openxmlformats.org/drawingml/2006/main" xmlns:r="http://schemas.openxmlformats.org/officeDocument/2006/relationships" xmlns:p="http://schemas.openxmlformats.org/presentationml/2006/main" type="tx">
  <p:cSld name="Title and Content">
    <p:bg>
      <p:bgPr>
        <a:solidFill>
          <a:schemeClr val="accent6">
            <a:alpha val="50195"/>
          </a:schemeClr>
        </a:solidFill>
        <a:effectLst/>
      </p:bgPr>
    </p:bg>
    <p:spTree>
      <p:nvGrpSpPr>
        <p:cNvPr id="1" name=""/>
        <p:cNvGrpSpPr/>
        <p:nvPr/>
      </p:nvGrpSpPr>
      <p:grpSpPr>
        <a:xfrm>
          <a:off x="0" y="0"/>
          <a:ext cx="0" cy="0"/>
          <a:chOff x="0" y="0"/>
          <a:chExt cx="0" cy="0"/>
        </a:xfrm>
      </p:grpSpPr>
      <p:sp>
        <p:nvSpPr>
          <p:cNvPr id="544" name="Title Text"/>
          <p:cNvSpPr txBox="1">
            <a:spLocks noGrp="1"/>
          </p:cNvSpPr>
          <p:nvPr>
            <p:ph type="title"/>
          </p:nvPr>
        </p:nvSpPr>
        <p:spPr>
          <a:xfrm>
            <a:off x="457200" y="1590104"/>
            <a:ext cx="8229600" cy="894718"/>
          </a:xfrm>
          <a:prstGeom prst="rect">
            <a:avLst/>
          </a:prstGeom>
        </p:spPr>
        <p:txBody>
          <a:bodyPr/>
          <a:lstStyle/>
          <a:p>
            <a:r>
              <a:t>Title Text</a:t>
            </a:r>
          </a:p>
        </p:txBody>
      </p:sp>
      <p:sp>
        <p:nvSpPr>
          <p:cNvPr id="545" name="Body Level One…"/>
          <p:cNvSpPr txBox="1">
            <a:spLocks noGrp="1"/>
          </p:cNvSpPr>
          <p:nvPr>
            <p:ph type="body" idx="1"/>
          </p:nvPr>
        </p:nvSpPr>
        <p:spPr>
          <a:xfrm>
            <a:off x="457200" y="2625275"/>
            <a:ext cx="8229600" cy="3500889"/>
          </a:xfrm>
          <a:prstGeom prst="rect">
            <a:avLst/>
          </a:prstGeom>
        </p:spPr>
        <p:txBody>
          <a:bodyPr>
            <a:normAutofit/>
          </a:bodyPr>
          <a:lstStyle>
            <a:lvl1pPr>
              <a:defRPr>
                <a:latin typeface="+mj-lt"/>
                <a:ea typeface="+mj-ea"/>
                <a:cs typeface="+mj-cs"/>
                <a:sym typeface="Helvetica"/>
              </a:defRPr>
            </a:lvl1pPr>
            <a:lvl2pPr>
              <a:defRPr>
                <a:latin typeface="+mj-lt"/>
                <a:ea typeface="+mj-ea"/>
                <a:cs typeface="+mj-cs"/>
                <a:sym typeface="Helvetica"/>
              </a:defRPr>
            </a:lvl2pPr>
            <a:lvl3pPr>
              <a:defRPr>
                <a:latin typeface="+mj-lt"/>
                <a:ea typeface="+mj-ea"/>
                <a:cs typeface="+mj-cs"/>
                <a:sym typeface="Helvetica"/>
              </a:defRPr>
            </a:lvl3pPr>
            <a:lvl4pPr>
              <a:defRPr>
                <a:latin typeface="+mj-lt"/>
                <a:ea typeface="+mj-ea"/>
                <a:cs typeface="+mj-cs"/>
                <a:sym typeface="Helvetica"/>
              </a:defRPr>
            </a:lvl4pPr>
            <a:lvl5pPr>
              <a:defRPr>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546" name="Slide Number"/>
          <p:cNvSpPr txBox="1">
            <a:spLocks noGrp="1"/>
          </p:cNvSpPr>
          <p:nvPr>
            <p:ph type="sldNum" sz="quarter" idx="2"/>
          </p:nvPr>
        </p:nvSpPr>
        <p:spPr>
          <a:xfrm>
            <a:off x="8456471" y="6356350"/>
            <a:ext cx="301909" cy="307340"/>
          </a:xfrm>
          <a:prstGeom prst="rect">
            <a:avLst/>
          </a:prstGeom>
        </p:spPr>
        <p:txBody>
          <a:bodyPr anchor="t"/>
          <a:lstStyle>
            <a:lvl1pPr algn="ctr">
              <a:defRPr sz="1400">
                <a:latin typeface="+mj-lt"/>
                <a:ea typeface="+mj-ea"/>
                <a:cs typeface="+mj-cs"/>
                <a:sym typeface="Helvetica"/>
              </a:defRPr>
            </a:lvl1pPr>
          </a:lstStyle>
          <a:p>
            <a:fld id="{86CB4B4D-7CA3-9044-876B-883B54F8677D}" type="slidenum">
              <a:t>‹#›</a:t>
            </a:fld>
            <a:endParaRPr/>
          </a:p>
        </p:txBody>
      </p:sp>
    </p:spTree>
  </p:cSld>
  <p:clrMapOvr>
    <a:masterClrMapping/>
  </p:clrMapOvr>
  <p:transition spd="med"/>
</p:sldLayout>
</file>

<file path=ppt/slideLayouts/slideLayout63.xml><?xml version="1.0" encoding="utf-8"?>
<p:sldLayout xmlns:a="http://schemas.openxmlformats.org/drawingml/2006/main" xmlns:r="http://schemas.openxmlformats.org/officeDocument/2006/relationships" xmlns:p="http://schemas.openxmlformats.org/presentationml/2006/main" type="tx">
  <p:cSld name="Two Content">
    <p:bg>
      <p:bgPr>
        <a:solidFill>
          <a:schemeClr val="accent6">
            <a:alpha val="50195"/>
          </a:schemeClr>
        </a:solidFill>
        <a:effectLst/>
      </p:bgPr>
    </p:bg>
    <p:spTree>
      <p:nvGrpSpPr>
        <p:cNvPr id="1" name=""/>
        <p:cNvGrpSpPr/>
        <p:nvPr/>
      </p:nvGrpSpPr>
      <p:grpSpPr>
        <a:xfrm>
          <a:off x="0" y="0"/>
          <a:ext cx="0" cy="0"/>
          <a:chOff x="0" y="0"/>
          <a:chExt cx="0" cy="0"/>
        </a:xfrm>
      </p:grpSpPr>
      <p:sp>
        <p:nvSpPr>
          <p:cNvPr id="553" name="Title Text"/>
          <p:cNvSpPr txBox="1">
            <a:spLocks noGrp="1"/>
          </p:cNvSpPr>
          <p:nvPr>
            <p:ph type="title"/>
          </p:nvPr>
        </p:nvSpPr>
        <p:spPr>
          <a:xfrm>
            <a:off x="457200" y="1384509"/>
            <a:ext cx="8229600" cy="600456"/>
          </a:xfrm>
          <a:prstGeom prst="rect">
            <a:avLst/>
          </a:prstGeom>
        </p:spPr>
        <p:txBody>
          <a:bodyPr/>
          <a:lstStyle>
            <a:lvl1pPr>
              <a:defRPr sz="3200"/>
            </a:lvl1pPr>
          </a:lstStyle>
          <a:p>
            <a:r>
              <a:t>Title Text</a:t>
            </a:r>
          </a:p>
        </p:txBody>
      </p:sp>
      <p:sp>
        <p:nvSpPr>
          <p:cNvPr id="554" name="Body Level One…"/>
          <p:cNvSpPr txBox="1">
            <a:spLocks noGrp="1"/>
          </p:cNvSpPr>
          <p:nvPr>
            <p:ph type="body" sz="half" idx="1"/>
          </p:nvPr>
        </p:nvSpPr>
        <p:spPr>
          <a:xfrm>
            <a:off x="457200" y="2166385"/>
            <a:ext cx="4038600" cy="4354119"/>
          </a:xfrm>
          <a:prstGeom prst="rect">
            <a:avLst/>
          </a:prstGeom>
        </p:spPr>
        <p:txBody>
          <a:bodyPr>
            <a:normAutofit/>
          </a:bodyPr>
          <a:lstStyle>
            <a:lvl1pPr>
              <a:spcBef>
                <a:spcPts val="600"/>
              </a:spcBef>
              <a:defRPr sz="2800">
                <a:latin typeface="+mj-lt"/>
                <a:ea typeface="+mj-ea"/>
                <a:cs typeface="+mj-cs"/>
                <a:sym typeface="Helvetica"/>
              </a:defRPr>
            </a:lvl1pPr>
            <a:lvl2pPr marL="790575" indent="-333375">
              <a:spcBef>
                <a:spcPts val="600"/>
              </a:spcBef>
              <a:defRPr sz="2800">
                <a:latin typeface="+mj-lt"/>
                <a:ea typeface="+mj-ea"/>
                <a:cs typeface="+mj-cs"/>
                <a:sym typeface="Helvetica"/>
              </a:defRPr>
            </a:lvl2pPr>
            <a:lvl3pPr marL="1234439" indent="-320039">
              <a:spcBef>
                <a:spcPts val="600"/>
              </a:spcBef>
              <a:defRPr sz="2800">
                <a:latin typeface="+mj-lt"/>
                <a:ea typeface="+mj-ea"/>
                <a:cs typeface="+mj-cs"/>
                <a:sym typeface="Helvetica"/>
              </a:defRPr>
            </a:lvl3pPr>
            <a:lvl4pPr marL="1727200" indent="-355600">
              <a:spcBef>
                <a:spcPts val="600"/>
              </a:spcBef>
              <a:defRPr sz="2800">
                <a:latin typeface="+mj-lt"/>
                <a:ea typeface="+mj-ea"/>
                <a:cs typeface="+mj-cs"/>
                <a:sym typeface="Helvetica"/>
              </a:defRPr>
            </a:lvl4pPr>
            <a:lvl5pPr marL="2184400" indent="-355600">
              <a:spcBef>
                <a:spcPts val="600"/>
              </a:spcBef>
              <a:defRPr sz="2800">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55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4.xml><?xml version="1.0" encoding="utf-8"?>
<p:sldLayout xmlns:a="http://schemas.openxmlformats.org/drawingml/2006/main" xmlns:r="http://schemas.openxmlformats.org/officeDocument/2006/relationships" xmlns:p="http://schemas.openxmlformats.org/presentationml/2006/main" type="tx">
  <p:cSld name="Title Only">
    <p:bg>
      <p:bgPr>
        <a:solidFill>
          <a:schemeClr val="accent6">
            <a:alpha val="50195"/>
          </a:schemeClr>
        </a:solidFill>
        <a:effectLst/>
      </p:bgPr>
    </p:bg>
    <p:spTree>
      <p:nvGrpSpPr>
        <p:cNvPr id="1" name=""/>
        <p:cNvGrpSpPr/>
        <p:nvPr/>
      </p:nvGrpSpPr>
      <p:grpSpPr>
        <a:xfrm>
          <a:off x="0" y="0"/>
          <a:ext cx="0" cy="0"/>
          <a:chOff x="0" y="0"/>
          <a:chExt cx="0" cy="0"/>
        </a:xfrm>
      </p:grpSpPr>
      <p:sp>
        <p:nvSpPr>
          <p:cNvPr id="562" name="Title Text"/>
          <p:cNvSpPr txBox="1">
            <a:spLocks noGrp="1"/>
          </p:cNvSpPr>
          <p:nvPr>
            <p:ph type="title"/>
          </p:nvPr>
        </p:nvSpPr>
        <p:spPr>
          <a:prstGeom prst="rect">
            <a:avLst/>
          </a:prstGeom>
        </p:spPr>
        <p:txBody>
          <a:bodyPr/>
          <a:lstStyle/>
          <a:p>
            <a:r>
              <a:t>Title Text</a:t>
            </a:r>
          </a:p>
        </p:txBody>
      </p:sp>
      <p:sp>
        <p:nvSpPr>
          <p:cNvPr id="56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5.xml><?xml version="1.0" encoding="utf-8"?>
<p:sldLayout xmlns:a="http://schemas.openxmlformats.org/drawingml/2006/main" xmlns:r="http://schemas.openxmlformats.org/officeDocument/2006/relationships" xmlns:p="http://schemas.openxmlformats.org/presentationml/2006/main" type="tx">
  <p:cSld name="Blank">
    <p:bg>
      <p:bgPr>
        <a:solidFill>
          <a:schemeClr val="accent6">
            <a:alpha val="50195"/>
          </a:schemeClr>
        </a:solidFill>
        <a:effectLst/>
      </p:bgPr>
    </p:bg>
    <p:spTree>
      <p:nvGrpSpPr>
        <p:cNvPr id="1" name=""/>
        <p:cNvGrpSpPr/>
        <p:nvPr/>
      </p:nvGrpSpPr>
      <p:grpSpPr>
        <a:xfrm>
          <a:off x="0" y="0"/>
          <a:ext cx="0" cy="0"/>
          <a:chOff x="0" y="0"/>
          <a:chExt cx="0" cy="0"/>
        </a:xfrm>
      </p:grpSpPr>
      <p:sp>
        <p:nvSpPr>
          <p:cNvPr id="57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6.xml><?xml version="1.0" encoding="utf-8"?>
<p:sldLayout xmlns:a="http://schemas.openxmlformats.org/drawingml/2006/main" xmlns:r="http://schemas.openxmlformats.org/officeDocument/2006/relationships" xmlns:p="http://schemas.openxmlformats.org/presentationml/2006/main" type="tx">
  <p:cSld name="Content with Caption">
    <p:bg>
      <p:bgPr>
        <a:solidFill>
          <a:schemeClr val="accent6">
            <a:alpha val="50195"/>
          </a:schemeClr>
        </a:solidFill>
        <a:effectLst/>
      </p:bgPr>
    </p:bg>
    <p:spTree>
      <p:nvGrpSpPr>
        <p:cNvPr id="1" name=""/>
        <p:cNvGrpSpPr/>
        <p:nvPr/>
      </p:nvGrpSpPr>
      <p:grpSpPr>
        <a:xfrm>
          <a:off x="0" y="0"/>
          <a:ext cx="0" cy="0"/>
          <a:chOff x="0" y="0"/>
          <a:chExt cx="0" cy="0"/>
        </a:xfrm>
      </p:grpSpPr>
      <p:sp>
        <p:nvSpPr>
          <p:cNvPr id="577" name="Title Text"/>
          <p:cNvSpPr txBox="1">
            <a:spLocks noGrp="1"/>
          </p:cNvSpPr>
          <p:nvPr>
            <p:ph type="title"/>
          </p:nvPr>
        </p:nvSpPr>
        <p:spPr>
          <a:xfrm>
            <a:off x="457200" y="1388523"/>
            <a:ext cx="3008314" cy="916597"/>
          </a:xfrm>
          <a:prstGeom prst="rect">
            <a:avLst/>
          </a:prstGeom>
        </p:spPr>
        <p:txBody>
          <a:bodyPr anchor="b"/>
          <a:lstStyle>
            <a:lvl1pPr>
              <a:defRPr sz="2000" b="1">
                <a:latin typeface="Arial"/>
                <a:ea typeface="Arial"/>
                <a:cs typeface="Arial"/>
                <a:sym typeface="Arial"/>
              </a:defRPr>
            </a:lvl1pPr>
          </a:lstStyle>
          <a:p>
            <a:r>
              <a:t>Title Text</a:t>
            </a:r>
          </a:p>
        </p:txBody>
      </p:sp>
      <p:sp>
        <p:nvSpPr>
          <p:cNvPr id="578" name="Body Level One…"/>
          <p:cNvSpPr txBox="1">
            <a:spLocks noGrp="1"/>
          </p:cNvSpPr>
          <p:nvPr>
            <p:ph type="body" sz="half" idx="1"/>
          </p:nvPr>
        </p:nvSpPr>
        <p:spPr>
          <a:xfrm>
            <a:off x="3575050" y="1388523"/>
            <a:ext cx="5111750" cy="4737641"/>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579" name="Text Placeholder 3"/>
          <p:cNvSpPr>
            <a:spLocks noGrp="1"/>
          </p:cNvSpPr>
          <p:nvPr>
            <p:ph type="body" sz="quarter" idx="13"/>
          </p:nvPr>
        </p:nvSpPr>
        <p:spPr>
          <a:xfrm>
            <a:off x="457199" y="2571917"/>
            <a:ext cx="3008315" cy="3554246"/>
          </a:xfrm>
          <a:prstGeom prst="rect">
            <a:avLst/>
          </a:prstGeom>
        </p:spPr>
        <p:txBody>
          <a:bodyPr>
            <a:normAutofit/>
          </a:bodyPr>
          <a:lstStyle/>
          <a:p>
            <a:pPr marL="0" indent="0">
              <a:spcBef>
                <a:spcPts val="300"/>
              </a:spcBef>
              <a:buSzTx/>
              <a:buFontTx/>
              <a:buNone/>
              <a:defRPr sz="1400"/>
            </a:pPr>
            <a:endParaRPr/>
          </a:p>
        </p:txBody>
      </p:sp>
      <p:sp>
        <p:nvSpPr>
          <p:cNvPr id="580"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type="tx">
  <p:cSld name="Picture with Caption">
    <p:bg>
      <p:bgPr>
        <a:solidFill>
          <a:schemeClr val="accent6">
            <a:alpha val="50195"/>
          </a:schemeClr>
        </a:solidFill>
        <a:effectLst/>
      </p:bgPr>
    </p:bg>
    <p:spTree>
      <p:nvGrpSpPr>
        <p:cNvPr id="1" name=""/>
        <p:cNvGrpSpPr/>
        <p:nvPr/>
      </p:nvGrpSpPr>
      <p:grpSpPr>
        <a:xfrm>
          <a:off x="0" y="0"/>
          <a:ext cx="0" cy="0"/>
          <a:chOff x="0" y="0"/>
          <a:chExt cx="0" cy="0"/>
        </a:xfrm>
      </p:grpSpPr>
      <p:sp>
        <p:nvSpPr>
          <p:cNvPr id="587" name="Title Text"/>
          <p:cNvSpPr txBox="1">
            <a:spLocks noGrp="1"/>
          </p:cNvSpPr>
          <p:nvPr>
            <p:ph type="title"/>
          </p:nvPr>
        </p:nvSpPr>
        <p:spPr>
          <a:xfrm>
            <a:off x="457200" y="1379413"/>
            <a:ext cx="5486400" cy="566739"/>
          </a:xfrm>
          <a:prstGeom prst="rect">
            <a:avLst/>
          </a:prstGeom>
        </p:spPr>
        <p:txBody>
          <a:bodyPr anchor="b"/>
          <a:lstStyle>
            <a:lvl1pPr>
              <a:defRPr sz="2800" b="1">
                <a:latin typeface="Arial"/>
                <a:ea typeface="Arial"/>
                <a:cs typeface="Arial"/>
                <a:sym typeface="Arial"/>
              </a:defRPr>
            </a:lvl1pPr>
          </a:lstStyle>
          <a:p>
            <a:r>
              <a:t>Title Text</a:t>
            </a:r>
          </a:p>
        </p:txBody>
      </p:sp>
      <p:sp>
        <p:nvSpPr>
          <p:cNvPr id="588" name="Picture Placeholder 2"/>
          <p:cNvSpPr>
            <a:spLocks noGrp="1"/>
          </p:cNvSpPr>
          <p:nvPr>
            <p:ph type="pic" sz="half" idx="13"/>
          </p:nvPr>
        </p:nvSpPr>
        <p:spPr>
          <a:xfrm>
            <a:off x="457200" y="2358480"/>
            <a:ext cx="5486400" cy="3813720"/>
          </a:xfrm>
          <a:prstGeom prst="rect">
            <a:avLst/>
          </a:prstGeom>
        </p:spPr>
        <p:txBody>
          <a:bodyPr lIns="91439" rIns="91439"/>
          <a:lstStyle/>
          <a:p>
            <a:endParaRPr/>
          </a:p>
        </p:txBody>
      </p:sp>
      <p:sp>
        <p:nvSpPr>
          <p:cNvPr id="589" name="Body Level One…"/>
          <p:cNvSpPr txBox="1">
            <a:spLocks noGrp="1"/>
          </p:cNvSpPr>
          <p:nvPr>
            <p:ph type="body" sz="quarter" idx="1"/>
          </p:nvPr>
        </p:nvSpPr>
        <p:spPr>
          <a:xfrm>
            <a:off x="6019800" y="2057400"/>
            <a:ext cx="2945429" cy="4114800"/>
          </a:xfrm>
          <a:prstGeom prst="rect">
            <a:avLst/>
          </a:prstGeom>
        </p:spPr>
        <p:txBody>
          <a:bodyPr>
            <a:normAutofit/>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590"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68.xml><?xml version="1.0" encoding="utf-8"?>
<p:sldLayout xmlns:a="http://schemas.openxmlformats.org/drawingml/2006/main" xmlns:r="http://schemas.openxmlformats.org/officeDocument/2006/relationships" xmlns:p="http://schemas.openxmlformats.org/presentationml/2006/main" type="tx">
  <p:cSld name="Title and Vertical Text">
    <p:bg>
      <p:bgPr>
        <a:solidFill>
          <a:schemeClr val="accent6">
            <a:alpha val="50195"/>
          </a:schemeClr>
        </a:solidFill>
        <a:effectLst/>
      </p:bgPr>
    </p:bg>
    <p:spTree>
      <p:nvGrpSpPr>
        <p:cNvPr id="1" name=""/>
        <p:cNvGrpSpPr/>
        <p:nvPr/>
      </p:nvGrpSpPr>
      <p:grpSpPr>
        <a:xfrm>
          <a:off x="0" y="0"/>
          <a:ext cx="0" cy="0"/>
          <a:chOff x="0" y="0"/>
          <a:chExt cx="0" cy="0"/>
        </a:xfrm>
      </p:grpSpPr>
      <p:sp>
        <p:nvSpPr>
          <p:cNvPr id="597" name="Body Level One…"/>
          <p:cNvSpPr txBox="1">
            <a:spLocks noGrp="1"/>
          </p:cNvSpPr>
          <p:nvPr>
            <p:ph type="body" idx="1"/>
          </p:nvPr>
        </p:nvSpPr>
        <p:spPr>
          <a:xfrm>
            <a:off x="457200" y="1600200"/>
            <a:ext cx="8229600" cy="4525963"/>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598"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69.xml><?xml version="1.0" encoding="utf-8"?>
<p:sldLayout xmlns:a="http://schemas.openxmlformats.org/drawingml/2006/main" xmlns:r="http://schemas.openxmlformats.org/officeDocument/2006/relationships" xmlns:p="http://schemas.openxmlformats.org/presentationml/2006/main" type="tx">
  <p:cSld name="Vertical Title and Text">
    <p:bg>
      <p:bgPr>
        <a:solidFill>
          <a:schemeClr val="accent6">
            <a:alpha val="50195"/>
          </a:schemeClr>
        </a:solidFill>
        <a:effectLst/>
      </p:bgPr>
    </p:bg>
    <p:spTree>
      <p:nvGrpSpPr>
        <p:cNvPr id="1" name=""/>
        <p:cNvGrpSpPr/>
        <p:nvPr/>
      </p:nvGrpSpPr>
      <p:grpSpPr>
        <a:xfrm>
          <a:off x="0" y="0"/>
          <a:ext cx="0" cy="0"/>
          <a:chOff x="0" y="0"/>
          <a:chExt cx="0" cy="0"/>
        </a:xfrm>
      </p:grpSpPr>
      <p:sp>
        <p:nvSpPr>
          <p:cNvPr id="605" name="Title Text"/>
          <p:cNvSpPr txBox="1">
            <a:spLocks noGrp="1"/>
          </p:cNvSpPr>
          <p:nvPr>
            <p:ph type="title"/>
          </p:nvPr>
        </p:nvSpPr>
        <p:spPr>
          <a:xfrm>
            <a:off x="6629400" y="1526074"/>
            <a:ext cx="2057400" cy="4600089"/>
          </a:xfrm>
          <a:prstGeom prst="rect">
            <a:avLst/>
          </a:prstGeom>
        </p:spPr>
        <p:txBody>
          <a:bodyPr/>
          <a:lstStyle>
            <a:lvl1pPr algn="ctr">
              <a:defRPr sz="4400">
                <a:latin typeface="Arial"/>
                <a:ea typeface="Arial"/>
                <a:cs typeface="Arial"/>
                <a:sym typeface="Arial"/>
              </a:defRPr>
            </a:lvl1pPr>
          </a:lstStyle>
          <a:p>
            <a:r>
              <a:t>Title Text</a:t>
            </a:r>
          </a:p>
        </p:txBody>
      </p:sp>
      <p:sp>
        <p:nvSpPr>
          <p:cNvPr id="606" name="Body Level One…"/>
          <p:cNvSpPr txBox="1">
            <a:spLocks noGrp="1"/>
          </p:cNvSpPr>
          <p:nvPr>
            <p:ph type="body" idx="1"/>
          </p:nvPr>
        </p:nvSpPr>
        <p:spPr>
          <a:xfrm>
            <a:off x="457200" y="1526074"/>
            <a:ext cx="6019800" cy="4600089"/>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607"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64" name="Title Text"/>
          <p:cNvSpPr txBox="1">
            <a:spLocks noGrp="1"/>
          </p:cNvSpPr>
          <p:nvPr>
            <p:ph type="title"/>
          </p:nvPr>
        </p:nvSpPr>
        <p:spPr>
          <a:xfrm>
            <a:off x="457200" y="1379413"/>
            <a:ext cx="5486400" cy="566739"/>
          </a:xfrm>
          <a:prstGeom prst="rect">
            <a:avLst/>
          </a:prstGeom>
        </p:spPr>
        <p:txBody>
          <a:bodyPr anchor="b"/>
          <a:lstStyle>
            <a:lvl1pPr>
              <a:defRPr sz="2800" b="1">
                <a:latin typeface="Arial"/>
                <a:ea typeface="Arial"/>
                <a:cs typeface="Arial"/>
                <a:sym typeface="Arial"/>
              </a:defRPr>
            </a:lvl1pPr>
          </a:lstStyle>
          <a:p>
            <a:r>
              <a:t>Title Text</a:t>
            </a:r>
          </a:p>
        </p:txBody>
      </p:sp>
      <p:sp>
        <p:nvSpPr>
          <p:cNvPr id="65" name="Picture Placeholder 2"/>
          <p:cNvSpPr>
            <a:spLocks noGrp="1"/>
          </p:cNvSpPr>
          <p:nvPr>
            <p:ph type="pic" sz="half" idx="13"/>
          </p:nvPr>
        </p:nvSpPr>
        <p:spPr>
          <a:xfrm>
            <a:off x="457200" y="2358480"/>
            <a:ext cx="5486400" cy="3813720"/>
          </a:xfrm>
          <a:prstGeom prst="rect">
            <a:avLst/>
          </a:prstGeom>
        </p:spPr>
        <p:txBody>
          <a:bodyPr lIns="91439" rIns="91439"/>
          <a:lstStyle/>
          <a:p>
            <a:endParaRPr/>
          </a:p>
        </p:txBody>
      </p:sp>
      <p:sp>
        <p:nvSpPr>
          <p:cNvPr id="66" name="Body Level One…"/>
          <p:cNvSpPr txBox="1">
            <a:spLocks noGrp="1"/>
          </p:cNvSpPr>
          <p:nvPr>
            <p:ph type="body" sz="quarter" idx="1"/>
          </p:nvPr>
        </p:nvSpPr>
        <p:spPr>
          <a:xfrm>
            <a:off x="6019800" y="2057400"/>
            <a:ext cx="2945429" cy="4114800"/>
          </a:xfrm>
          <a:prstGeom prst="rect">
            <a:avLst/>
          </a:prstGeom>
        </p:spPr>
        <p:txBody>
          <a:bodyPr>
            <a:normAutofit/>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67"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70.xml><?xml version="1.0" encoding="utf-8"?>
<p:sldLayout xmlns:a="http://schemas.openxmlformats.org/drawingml/2006/main" xmlns:r="http://schemas.openxmlformats.org/officeDocument/2006/relationships" xmlns:p="http://schemas.openxmlformats.org/presentationml/2006/main" type="tx">
  <p:cSld name="1_Blank">
    <p:bg>
      <p:bgPr>
        <a:solidFill>
          <a:schemeClr val="accent6">
            <a:alpha val="50195"/>
          </a:schemeClr>
        </a:solidFill>
        <a:effectLst/>
      </p:bgPr>
    </p:bg>
    <p:spTree>
      <p:nvGrpSpPr>
        <p:cNvPr id="1" name=""/>
        <p:cNvGrpSpPr/>
        <p:nvPr/>
      </p:nvGrpSpPr>
      <p:grpSpPr>
        <a:xfrm>
          <a:off x="0" y="0"/>
          <a:ext cx="0" cy="0"/>
          <a:chOff x="0" y="0"/>
          <a:chExt cx="0" cy="0"/>
        </a:xfrm>
      </p:grpSpPr>
      <p:sp>
        <p:nvSpPr>
          <p:cNvPr id="614" name="Body Level One…"/>
          <p:cNvSpPr txBox="1">
            <a:spLocks noGrp="1"/>
          </p:cNvSpPr>
          <p:nvPr>
            <p:ph type="body" sz="quarter" idx="1"/>
          </p:nvPr>
        </p:nvSpPr>
        <p:spPr>
          <a:xfrm>
            <a:off x="346075" y="6440487"/>
            <a:ext cx="4028369" cy="314032"/>
          </a:xfrm>
          <a:prstGeom prst="rect">
            <a:avLst/>
          </a:prstGeom>
        </p:spPr>
        <p:txBody>
          <a:bodyPr>
            <a:normAutofit/>
          </a:bodyPr>
          <a:lstStyle>
            <a:lvl1pPr marL="0" indent="0">
              <a:spcBef>
                <a:spcPts val="300"/>
              </a:spcBef>
              <a:buSzTx/>
              <a:buFontTx/>
              <a:buNone/>
              <a:defRPr sz="1300"/>
            </a:lvl1pPr>
            <a:lvl2pPr marL="589869" indent="-132669">
              <a:spcBef>
                <a:spcPts val="300"/>
              </a:spcBef>
              <a:buFontTx/>
              <a:defRPr sz="1300"/>
            </a:lvl2pPr>
            <a:lvl3pPr marL="1038225" indent="-123825">
              <a:spcBef>
                <a:spcPts val="300"/>
              </a:spcBef>
              <a:buFontTx/>
              <a:defRPr sz="1300"/>
            </a:lvl3pPr>
            <a:lvl4pPr marL="1520189" indent="-148589">
              <a:spcBef>
                <a:spcPts val="300"/>
              </a:spcBef>
              <a:buFontTx/>
              <a:defRPr sz="1300"/>
            </a:lvl4pPr>
            <a:lvl5pPr marL="1977389" indent="-148589">
              <a:spcBef>
                <a:spcPts val="300"/>
              </a:spcBef>
              <a:buFontTx/>
              <a:defRPr sz="1300"/>
            </a:lvl5pPr>
          </a:lstStyle>
          <a:p>
            <a:r>
              <a:t>Body Level One</a:t>
            </a:r>
          </a:p>
          <a:p>
            <a:pPr lvl="1"/>
            <a:r>
              <a:t>Body Level Two</a:t>
            </a:r>
          </a:p>
          <a:p>
            <a:pPr lvl="2"/>
            <a:r>
              <a:t>Body Level Three</a:t>
            </a:r>
          </a:p>
          <a:p>
            <a:pPr lvl="3"/>
            <a:r>
              <a:t>Body Level Four</a:t>
            </a:r>
          </a:p>
          <a:p>
            <a:pPr lvl="4"/>
            <a:r>
              <a:t>Body Level Five</a:t>
            </a:r>
          </a:p>
        </p:txBody>
      </p:sp>
      <p:sp>
        <p:nvSpPr>
          <p:cNvPr id="61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1.xml><?xml version="1.0" encoding="utf-8"?>
<p:sldLayout xmlns:a="http://schemas.openxmlformats.org/drawingml/2006/main" xmlns:r="http://schemas.openxmlformats.org/officeDocument/2006/relationships" xmlns:p="http://schemas.openxmlformats.org/presentationml/2006/main" type="tx">
  <p:cSld name="Text box">
    <p:bg>
      <p:bgPr>
        <a:solidFill>
          <a:schemeClr val="accent6">
            <a:alpha val="50195"/>
          </a:schemeClr>
        </a:solidFill>
        <a:effectLst/>
      </p:bgPr>
    </p:bg>
    <p:spTree>
      <p:nvGrpSpPr>
        <p:cNvPr id="1" name=""/>
        <p:cNvGrpSpPr/>
        <p:nvPr/>
      </p:nvGrpSpPr>
      <p:grpSpPr>
        <a:xfrm>
          <a:off x="0" y="0"/>
          <a:ext cx="0" cy="0"/>
          <a:chOff x="0" y="0"/>
          <a:chExt cx="0" cy="0"/>
        </a:xfrm>
      </p:grpSpPr>
      <p:sp>
        <p:nvSpPr>
          <p:cNvPr id="622" name="Body Level One…"/>
          <p:cNvSpPr txBox="1">
            <a:spLocks noGrp="1"/>
          </p:cNvSpPr>
          <p:nvPr>
            <p:ph type="body" idx="1"/>
          </p:nvPr>
        </p:nvSpPr>
        <p:spPr>
          <a:xfrm>
            <a:off x="346075" y="1697038"/>
            <a:ext cx="8408459" cy="4673601"/>
          </a:xfrm>
          <a:prstGeom prst="rect">
            <a:avLst/>
          </a:prstGeom>
        </p:spPr>
        <p:txBody>
          <a:bodyPr>
            <a:normAutofit/>
          </a:bodyPr>
          <a:lstStyle>
            <a:lvl1pPr marL="0" indent="0">
              <a:spcBef>
                <a:spcPts val="600"/>
              </a:spcBef>
              <a:buSzTx/>
              <a:buFontTx/>
              <a:buNone/>
              <a:tabLst>
                <a:tab pos="254000" algn="l"/>
              </a:tabLst>
              <a:defRPr sz="2800"/>
            </a:lvl1pPr>
            <a:lvl2pPr marL="857250" indent="-400050">
              <a:spcBef>
                <a:spcPts val="600"/>
              </a:spcBef>
              <a:buFontTx/>
              <a:tabLst>
                <a:tab pos="254000" algn="l"/>
              </a:tabLst>
              <a:defRPr sz="2800"/>
            </a:lvl2pPr>
            <a:lvl3pPr marL="1181100" indent="-266700">
              <a:spcBef>
                <a:spcPts val="600"/>
              </a:spcBef>
              <a:buFontTx/>
              <a:tabLst>
                <a:tab pos="254000" algn="l"/>
              </a:tabLst>
              <a:defRPr sz="2800"/>
            </a:lvl3pPr>
            <a:lvl4pPr marL="1691639" indent="-320039">
              <a:spcBef>
                <a:spcPts val="600"/>
              </a:spcBef>
              <a:buFontTx/>
              <a:tabLst>
                <a:tab pos="254000" algn="l"/>
              </a:tabLst>
              <a:defRPr sz="2800"/>
            </a:lvl4pPr>
            <a:lvl5pPr marL="2148839" indent="-320039">
              <a:spcBef>
                <a:spcPts val="600"/>
              </a:spcBef>
              <a:buFontTx/>
              <a:tabLst>
                <a:tab pos="254000" algn="l"/>
              </a:tabLst>
              <a:defRPr sz="2800"/>
            </a:lvl5pPr>
          </a:lstStyle>
          <a:p>
            <a:r>
              <a:t>Body Level One</a:t>
            </a:r>
          </a:p>
          <a:p>
            <a:pPr lvl="1"/>
            <a:r>
              <a:t>Body Level Two</a:t>
            </a:r>
          </a:p>
          <a:p>
            <a:pPr lvl="2"/>
            <a:r>
              <a:t>Body Level Three</a:t>
            </a:r>
          </a:p>
          <a:p>
            <a:pPr lvl="3"/>
            <a:r>
              <a:t>Body Level Four</a:t>
            </a:r>
          </a:p>
          <a:p>
            <a:pPr lvl="4"/>
            <a:r>
              <a:t>Body Level Five</a:t>
            </a:r>
          </a:p>
        </p:txBody>
      </p:sp>
      <p:sp>
        <p:nvSpPr>
          <p:cNvPr id="623" name="Text Placeholder 8"/>
          <p:cNvSpPr>
            <a:spLocks noGrp="1"/>
          </p:cNvSpPr>
          <p:nvPr>
            <p:ph type="body" sz="quarter" idx="13"/>
          </p:nvPr>
        </p:nvSpPr>
        <p:spPr>
          <a:xfrm>
            <a:off x="346074" y="6440487"/>
            <a:ext cx="4028370" cy="314032"/>
          </a:xfrm>
          <a:prstGeom prst="rect">
            <a:avLst/>
          </a:prstGeom>
        </p:spPr>
        <p:txBody>
          <a:bodyPr>
            <a:normAutofit/>
          </a:bodyPr>
          <a:lstStyle/>
          <a:p>
            <a:pPr marL="0" indent="0">
              <a:spcBef>
                <a:spcPts val="300"/>
              </a:spcBef>
              <a:buSzTx/>
              <a:buFontTx/>
              <a:buNone/>
              <a:defRPr sz="1300"/>
            </a:pPr>
            <a:endParaRPr/>
          </a:p>
        </p:txBody>
      </p:sp>
      <p:sp>
        <p:nvSpPr>
          <p:cNvPr id="62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2.xml><?xml version="1.0" encoding="utf-8"?>
<p:sldLayout xmlns:a="http://schemas.openxmlformats.org/drawingml/2006/main" xmlns:r="http://schemas.openxmlformats.org/officeDocument/2006/relationships" xmlns:p="http://schemas.openxmlformats.org/presentationml/2006/main" type="tx">
  <p:cSld name="Diagram">
    <p:bg>
      <p:bgPr>
        <a:solidFill>
          <a:schemeClr val="accent6">
            <a:alpha val="50195"/>
          </a:schemeClr>
        </a:solidFill>
        <a:effectLst/>
      </p:bgPr>
    </p:bg>
    <p:spTree>
      <p:nvGrpSpPr>
        <p:cNvPr id="1" name=""/>
        <p:cNvGrpSpPr/>
        <p:nvPr/>
      </p:nvGrpSpPr>
      <p:grpSpPr>
        <a:xfrm>
          <a:off x="0" y="0"/>
          <a:ext cx="0" cy="0"/>
          <a:chOff x="0" y="0"/>
          <a:chExt cx="0" cy="0"/>
        </a:xfrm>
      </p:grpSpPr>
      <p:sp>
        <p:nvSpPr>
          <p:cNvPr id="631" name="Body Level One…"/>
          <p:cNvSpPr txBox="1">
            <a:spLocks noGrp="1"/>
          </p:cNvSpPr>
          <p:nvPr>
            <p:ph type="body" sz="half" idx="1"/>
          </p:nvPr>
        </p:nvSpPr>
        <p:spPr>
          <a:xfrm>
            <a:off x="346075" y="1697038"/>
            <a:ext cx="3344863" cy="4673601"/>
          </a:xfrm>
          <a:prstGeom prst="rect">
            <a:avLst/>
          </a:prstGeom>
        </p:spPr>
        <p:txBody>
          <a:bodyPr>
            <a:normAutofit/>
          </a:bodyPr>
          <a:lstStyle>
            <a:lvl1pPr marL="0" indent="0">
              <a:buSzTx/>
              <a:buFontTx/>
              <a:buNone/>
              <a:tabLst>
                <a:tab pos="254000" algn="l"/>
              </a:tabLst>
            </a:lvl1pPr>
            <a:lvl2pPr>
              <a:buFontTx/>
              <a:buChar char="▪"/>
              <a:tabLst>
                <a:tab pos="254000" algn="l"/>
              </a:tabLst>
            </a:lvl2pPr>
            <a:lvl3pPr>
              <a:buFontTx/>
              <a:tabLst>
                <a:tab pos="254000" algn="l"/>
              </a:tabLst>
            </a:lvl3pPr>
            <a:lvl4pPr>
              <a:buFontTx/>
              <a:tabLst>
                <a:tab pos="254000" algn="l"/>
              </a:tabLst>
            </a:lvl4pPr>
            <a:lvl5pPr>
              <a:buFontTx/>
              <a:tabLst>
                <a:tab pos="254000" algn="l"/>
              </a:tabLst>
            </a:lvl5pPr>
          </a:lstStyle>
          <a:p>
            <a:r>
              <a:t>Body Level One</a:t>
            </a:r>
          </a:p>
          <a:p>
            <a:pPr lvl="1"/>
            <a:r>
              <a:t>Body Level Two</a:t>
            </a:r>
          </a:p>
          <a:p>
            <a:pPr lvl="2"/>
            <a:r>
              <a:t>Body Level Three</a:t>
            </a:r>
          </a:p>
          <a:p>
            <a:pPr lvl="3"/>
            <a:r>
              <a:t>Body Level Four</a:t>
            </a:r>
          </a:p>
          <a:p>
            <a:pPr lvl="4"/>
            <a:r>
              <a:t>Body Level Five</a:t>
            </a:r>
          </a:p>
        </p:txBody>
      </p:sp>
      <p:sp>
        <p:nvSpPr>
          <p:cNvPr id="632" name="Text Placeholder 8"/>
          <p:cNvSpPr>
            <a:spLocks noGrp="1"/>
          </p:cNvSpPr>
          <p:nvPr>
            <p:ph type="body" sz="quarter" idx="13"/>
          </p:nvPr>
        </p:nvSpPr>
        <p:spPr>
          <a:xfrm>
            <a:off x="346074" y="6440487"/>
            <a:ext cx="4028370" cy="314032"/>
          </a:xfrm>
          <a:prstGeom prst="rect">
            <a:avLst/>
          </a:prstGeom>
        </p:spPr>
        <p:txBody>
          <a:bodyPr>
            <a:normAutofit/>
          </a:bodyPr>
          <a:lstStyle/>
          <a:p>
            <a:pPr marL="0" indent="0">
              <a:spcBef>
                <a:spcPts val="300"/>
              </a:spcBef>
              <a:buSzTx/>
              <a:buFontTx/>
              <a:buNone/>
              <a:defRPr sz="1300"/>
            </a:pPr>
            <a:endParaRPr/>
          </a:p>
        </p:txBody>
      </p:sp>
      <p:sp>
        <p:nvSpPr>
          <p:cNvPr id="63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3.xml><?xml version="1.0" encoding="utf-8"?>
<p:sldLayout xmlns:a="http://schemas.openxmlformats.org/drawingml/2006/main" xmlns:r="http://schemas.openxmlformats.org/officeDocument/2006/relationships" xmlns:p="http://schemas.openxmlformats.org/presentationml/2006/main" type="tx">
  <p:cSld name="Title Slide">
    <p:bg>
      <p:bgPr>
        <a:solidFill>
          <a:srgbClr val="8D003F">
            <a:alpha val="39999"/>
          </a:srgbClr>
        </a:solidFill>
        <a:effectLst/>
      </p:bgPr>
    </p:bg>
    <p:spTree>
      <p:nvGrpSpPr>
        <p:cNvPr id="1" name=""/>
        <p:cNvGrpSpPr/>
        <p:nvPr/>
      </p:nvGrpSpPr>
      <p:grpSpPr>
        <a:xfrm>
          <a:off x="0" y="0"/>
          <a:ext cx="0" cy="0"/>
          <a:chOff x="0" y="0"/>
          <a:chExt cx="0" cy="0"/>
        </a:xfrm>
      </p:grpSpPr>
      <p:sp>
        <p:nvSpPr>
          <p:cNvPr id="640" name="Title Text"/>
          <p:cNvSpPr txBox="1">
            <a:spLocks noGrp="1"/>
          </p:cNvSpPr>
          <p:nvPr>
            <p:ph type="title"/>
          </p:nvPr>
        </p:nvSpPr>
        <p:spPr>
          <a:xfrm>
            <a:off x="685800" y="3336345"/>
            <a:ext cx="7772400" cy="847023"/>
          </a:xfrm>
          <a:prstGeom prst="rect">
            <a:avLst/>
          </a:prstGeom>
        </p:spPr>
        <p:txBody>
          <a:bodyPr/>
          <a:lstStyle>
            <a:lvl1pPr>
              <a:defRPr sz="4400"/>
            </a:lvl1pPr>
          </a:lstStyle>
          <a:p>
            <a:r>
              <a:t>Title Text</a:t>
            </a:r>
          </a:p>
        </p:txBody>
      </p:sp>
      <p:sp>
        <p:nvSpPr>
          <p:cNvPr id="641" name="Body Level One…"/>
          <p:cNvSpPr txBox="1">
            <a:spLocks noGrp="1"/>
          </p:cNvSpPr>
          <p:nvPr>
            <p:ph type="body" sz="quarter" idx="1"/>
          </p:nvPr>
        </p:nvSpPr>
        <p:spPr>
          <a:xfrm>
            <a:off x="685800" y="4227700"/>
            <a:ext cx="7772400" cy="724041"/>
          </a:xfrm>
          <a:prstGeom prst="rect">
            <a:avLst/>
          </a:prstGeom>
        </p:spPr>
        <p:txBody>
          <a:bodyPr>
            <a:normAutofit/>
          </a:bodyPr>
          <a:lstStyle>
            <a:lvl1pPr marL="0" indent="0">
              <a:buSzTx/>
              <a:buFontTx/>
              <a:buNone/>
              <a:defRPr>
                <a:solidFill>
                  <a:schemeClr val="accent4"/>
                </a:solidFill>
                <a:latin typeface="+mj-lt"/>
                <a:ea typeface="+mj-ea"/>
                <a:cs typeface="+mj-cs"/>
                <a:sym typeface="Helvetica"/>
              </a:defRPr>
            </a:lvl1pPr>
            <a:lvl2pPr marL="0" indent="457200">
              <a:buSzTx/>
              <a:buFontTx/>
              <a:buNone/>
              <a:defRPr>
                <a:solidFill>
                  <a:schemeClr val="accent4"/>
                </a:solidFill>
                <a:latin typeface="+mj-lt"/>
                <a:ea typeface="+mj-ea"/>
                <a:cs typeface="+mj-cs"/>
                <a:sym typeface="Helvetica"/>
              </a:defRPr>
            </a:lvl2pPr>
            <a:lvl3pPr marL="0" indent="914400">
              <a:buSzTx/>
              <a:buFontTx/>
              <a:buNone/>
              <a:defRPr>
                <a:solidFill>
                  <a:schemeClr val="accent4"/>
                </a:solidFill>
                <a:latin typeface="+mj-lt"/>
                <a:ea typeface="+mj-ea"/>
                <a:cs typeface="+mj-cs"/>
                <a:sym typeface="Helvetica"/>
              </a:defRPr>
            </a:lvl3pPr>
            <a:lvl4pPr marL="0" indent="1371600">
              <a:buSzTx/>
              <a:buFontTx/>
              <a:buNone/>
              <a:defRPr>
                <a:solidFill>
                  <a:schemeClr val="accent4"/>
                </a:solidFill>
                <a:latin typeface="+mj-lt"/>
                <a:ea typeface="+mj-ea"/>
                <a:cs typeface="+mj-cs"/>
                <a:sym typeface="Helvetica"/>
              </a:defRPr>
            </a:lvl4pPr>
            <a:lvl5pPr marL="0" indent="1828800">
              <a:buSzTx/>
              <a:buFontTx/>
              <a:buNone/>
              <a:defRPr>
                <a:solidFill>
                  <a:schemeClr val="accent4"/>
                </a:solidFill>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64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4.xml><?xml version="1.0" encoding="utf-8"?>
<p:sldLayout xmlns:a="http://schemas.openxmlformats.org/drawingml/2006/main" xmlns:r="http://schemas.openxmlformats.org/officeDocument/2006/relationships" xmlns:p="http://schemas.openxmlformats.org/presentationml/2006/main" type="tx">
  <p:cSld name="Title and Content">
    <p:bg>
      <p:bgPr>
        <a:solidFill>
          <a:srgbClr val="8D003F">
            <a:alpha val="39999"/>
          </a:srgbClr>
        </a:solidFill>
        <a:effectLst/>
      </p:bgPr>
    </p:bg>
    <p:spTree>
      <p:nvGrpSpPr>
        <p:cNvPr id="1" name=""/>
        <p:cNvGrpSpPr/>
        <p:nvPr/>
      </p:nvGrpSpPr>
      <p:grpSpPr>
        <a:xfrm>
          <a:off x="0" y="0"/>
          <a:ext cx="0" cy="0"/>
          <a:chOff x="0" y="0"/>
          <a:chExt cx="0" cy="0"/>
        </a:xfrm>
      </p:grpSpPr>
      <p:sp>
        <p:nvSpPr>
          <p:cNvPr id="649" name="Title Text"/>
          <p:cNvSpPr txBox="1">
            <a:spLocks noGrp="1"/>
          </p:cNvSpPr>
          <p:nvPr>
            <p:ph type="title"/>
          </p:nvPr>
        </p:nvSpPr>
        <p:spPr>
          <a:xfrm>
            <a:off x="457200" y="1590104"/>
            <a:ext cx="8229600" cy="894718"/>
          </a:xfrm>
          <a:prstGeom prst="rect">
            <a:avLst/>
          </a:prstGeom>
        </p:spPr>
        <p:txBody>
          <a:bodyPr/>
          <a:lstStyle/>
          <a:p>
            <a:r>
              <a:t>Title Text</a:t>
            </a:r>
          </a:p>
        </p:txBody>
      </p:sp>
      <p:sp>
        <p:nvSpPr>
          <p:cNvPr id="650" name="Body Level One…"/>
          <p:cNvSpPr txBox="1">
            <a:spLocks noGrp="1"/>
          </p:cNvSpPr>
          <p:nvPr>
            <p:ph type="body" idx="1"/>
          </p:nvPr>
        </p:nvSpPr>
        <p:spPr>
          <a:xfrm>
            <a:off x="457200" y="2625275"/>
            <a:ext cx="8229600" cy="3500889"/>
          </a:xfrm>
          <a:prstGeom prst="rect">
            <a:avLst/>
          </a:prstGeom>
        </p:spPr>
        <p:txBody>
          <a:bodyPr>
            <a:normAutofit/>
          </a:bodyPr>
          <a:lstStyle>
            <a:lvl1pPr>
              <a:defRPr>
                <a:latin typeface="+mj-lt"/>
                <a:ea typeface="+mj-ea"/>
                <a:cs typeface="+mj-cs"/>
                <a:sym typeface="Helvetica"/>
              </a:defRPr>
            </a:lvl1pPr>
            <a:lvl2pPr>
              <a:defRPr>
                <a:latin typeface="+mj-lt"/>
                <a:ea typeface="+mj-ea"/>
                <a:cs typeface="+mj-cs"/>
                <a:sym typeface="Helvetica"/>
              </a:defRPr>
            </a:lvl2pPr>
            <a:lvl3pPr>
              <a:defRPr>
                <a:latin typeface="+mj-lt"/>
                <a:ea typeface="+mj-ea"/>
                <a:cs typeface="+mj-cs"/>
                <a:sym typeface="Helvetica"/>
              </a:defRPr>
            </a:lvl3pPr>
            <a:lvl4pPr>
              <a:defRPr>
                <a:latin typeface="+mj-lt"/>
                <a:ea typeface="+mj-ea"/>
                <a:cs typeface="+mj-cs"/>
                <a:sym typeface="Helvetica"/>
              </a:defRPr>
            </a:lvl4pPr>
            <a:lvl5pPr>
              <a:defRPr>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651" name="Slide Number"/>
          <p:cNvSpPr txBox="1">
            <a:spLocks noGrp="1"/>
          </p:cNvSpPr>
          <p:nvPr>
            <p:ph type="sldNum" sz="quarter" idx="2"/>
          </p:nvPr>
        </p:nvSpPr>
        <p:spPr>
          <a:xfrm>
            <a:off x="8456471" y="6356350"/>
            <a:ext cx="301909" cy="307340"/>
          </a:xfrm>
          <a:prstGeom prst="rect">
            <a:avLst/>
          </a:prstGeom>
        </p:spPr>
        <p:txBody>
          <a:bodyPr anchor="t"/>
          <a:lstStyle>
            <a:lvl1pPr algn="ctr">
              <a:defRPr sz="1400">
                <a:latin typeface="+mj-lt"/>
                <a:ea typeface="+mj-ea"/>
                <a:cs typeface="+mj-cs"/>
                <a:sym typeface="Helvetica"/>
              </a:defRPr>
            </a:lvl1pPr>
          </a:lstStyle>
          <a:p>
            <a:fld id="{86CB4B4D-7CA3-9044-876B-883B54F8677D}" type="slidenum">
              <a:t>‹#›</a:t>
            </a:fld>
            <a:endParaRPr/>
          </a:p>
        </p:txBody>
      </p:sp>
    </p:spTree>
  </p:cSld>
  <p:clrMapOvr>
    <a:masterClrMapping/>
  </p:clrMapOvr>
  <p:transition spd="med"/>
</p:sldLayout>
</file>

<file path=ppt/slideLayouts/slideLayout75.xml><?xml version="1.0" encoding="utf-8"?>
<p:sldLayout xmlns:a="http://schemas.openxmlformats.org/drawingml/2006/main" xmlns:r="http://schemas.openxmlformats.org/officeDocument/2006/relationships" xmlns:p="http://schemas.openxmlformats.org/presentationml/2006/main" type="tx">
  <p:cSld name="Two Content">
    <p:bg>
      <p:bgPr>
        <a:solidFill>
          <a:srgbClr val="8D003F">
            <a:alpha val="39999"/>
          </a:srgbClr>
        </a:solidFill>
        <a:effectLst/>
      </p:bgPr>
    </p:bg>
    <p:spTree>
      <p:nvGrpSpPr>
        <p:cNvPr id="1" name=""/>
        <p:cNvGrpSpPr/>
        <p:nvPr/>
      </p:nvGrpSpPr>
      <p:grpSpPr>
        <a:xfrm>
          <a:off x="0" y="0"/>
          <a:ext cx="0" cy="0"/>
          <a:chOff x="0" y="0"/>
          <a:chExt cx="0" cy="0"/>
        </a:xfrm>
      </p:grpSpPr>
      <p:sp>
        <p:nvSpPr>
          <p:cNvPr id="658" name="Title Text"/>
          <p:cNvSpPr txBox="1">
            <a:spLocks noGrp="1"/>
          </p:cNvSpPr>
          <p:nvPr>
            <p:ph type="title"/>
          </p:nvPr>
        </p:nvSpPr>
        <p:spPr>
          <a:xfrm>
            <a:off x="457200" y="1384509"/>
            <a:ext cx="8229600" cy="600456"/>
          </a:xfrm>
          <a:prstGeom prst="rect">
            <a:avLst/>
          </a:prstGeom>
        </p:spPr>
        <p:txBody>
          <a:bodyPr/>
          <a:lstStyle>
            <a:lvl1pPr>
              <a:defRPr sz="3200"/>
            </a:lvl1pPr>
          </a:lstStyle>
          <a:p>
            <a:r>
              <a:t>Title Text</a:t>
            </a:r>
          </a:p>
        </p:txBody>
      </p:sp>
      <p:sp>
        <p:nvSpPr>
          <p:cNvPr id="659" name="Body Level One…"/>
          <p:cNvSpPr txBox="1">
            <a:spLocks noGrp="1"/>
          </p:cNvSpPr>
          <p:nvPr>
            <p:ph type="body" sz="half" idx="1"/>
          </p:nvPr>
        </p:nvSpPr>
        <p:spPr>
          <a:xfrm>
            <a:off x="457200" y="2166385"/>
            <a:ext cx="4038600" cy="4354119"/>
          </a:xfrm>
          <a:prstGeom prst="rect">
            <a:avLst/>
          </a:prstGeom>
        </p:spPr>
        <p:txBody>
          <a:bodyPr>
            <a:normAutofit/>
          </a:bodyPr>
          <a:lstStyle>
            <a:lvl1pPr>
              <a:spcBef>
                <a:spcPts val="600"/>
              </a:spcBef>
              <a:defRPr sz="2800">
                <a:latin typeface="+mj-lt"/>
                <a:ea typeface="+mj-ea"/>
                <a:cs typeface="+mj-cs"/>
                <a:sym typeface="Helvetica"/>
              </a:defRPr>
            </a:lvl1pPr>
            <a:lvl2pPr marL="790575" indent="-333375">
              <a:spcBef>
                <a:spcPts val="600"/>
              </a:spcBef>
              <a:defRPr sz="2800">
                <a:latin typeface="+mj-lt"/>
                <a:ea typeface="+mj-ea"/>
                <a:cs typeface="+mj-cs"/>
                <a:sym typeface="Helvetica"/>
              </a:defRPr>
            </a:lvl2pPr>
            <a:lvl3pPr marL="1234439" indent="-320039">
              <a:spcBef>
                <a:spcPts val="600"/>
              </a:spcBef>
              <a:defRPr sz="2800">
                <a:latin typeface="+mj-lt"/>
                <a:ea typeface="+mj-ea"/>
                <a:cs typeface="+mj-cs"/>
                <a:sym typeface="Helvetica"/>
              </a:defRPr>
            </a:lvl3pPr>
            <a:lvl4pPr marL="1727200" indent="-355600">
              <a:spcBef>
                <a:spcPts val="600"/>
              </a:spcBef>
              <a:defRPr sz="2800">
                <a:latin typeface="+mj-lt"/>
                <a:ea typeface="+mj-ea"/>
                <a:cs typeface="+mj-cs"/>
                <a:sym typeface="Helvetica"/>
              </a:defRPr>
            </a:lvl4pPr>
            <a:lvl5pPr marL="2184400" indent="-355600">
              <a:spcBef>
                <a:spcPts val="600"/>
              </a:spcBef>
              <a:defRPr sz="2800">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66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6.xml><?xml version="1.0" encoding="utf-8"?>
<p:sldLayout xmlns:a="http://schemas.openxmlformats.org/drawingml/2006/main" xmlns:r="http://schemas.openxmlformats.org/officeDocument/2006/relationships" xmlns:p="http://schemas.openxmlformats.org/presentationml/2006/main" type="tx">
  <p:cSld name="Title Only">
    <p:bg>
      <p:bgPr>
        <a:solidFill>
          <a:srgbClr val="8D003F">
            <a:alpha val="39999"/>
          </a:srgbClr>
        </a:solidFill>
        <a:effectLst/>
      </p:bgPr>
    </p:bg>
    <p:spTree>
      <p:nvGrpSpPr>
        <p:cNvPr id="1" name=""/>
        <p:cNvGrpSpPr/>
        <p:nvPr/>
      </p:nvGrpSpPr>
      <p:grpSpPr>
        <a:xfrm>
          <a:off x="0" y="0"/>
          <a:ext cx="0" cy="0"/>
          <a:chOff x="0" y="0"/>
          <a:chExt cx="0" cy="0"/>
        </a:xfrm>
      </p:grpSpPr>
      <p:sp>
        <p:nvSpPr>
          <p:cNvPr id="667" name="Title Text"/>
          <p:cNvSpPr txBox="1">
            <a:spLocks noGrp="1"/>
          </p:cNvSpPr>
          <p:nvPr>
            <p:ph type="title"/>
          </p:nvPr>
        </p:nvSpPr>
        <p:spPr>
          <a:prstGeom prst="rect">
            <a:avLst/>
          </a:prstGeom>
        </p:spPr>
        <p:txBody>
          <a:bodyPr/>
          <a:lstStyle/>
          <a:p>
            <a:r>
              <a:t>Title Text</a:t>
            </a:r>
          </a:p>
        </p:txBody>
      </p:sp>
      <p:sp>
        <p:nvSpPr>
          <p:cNvPr id="6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7.xml><?xml version="1.0" encoding="utf-8"?>
<p:sldLayout xmlns:a="http://schemas.openxmlformats.org/drawingml/2006/main" xmlns:r="http://schemas.openxmlformats.org/officeDocument/2006/relationships" xmlns:p="http://schemas.openxmlformats.org/presentationml/2006/main" type="tx">
  <p:cSld name="Blank">
    <p:bg>
      <p:bgPr>
        <a:solidFill>
          <a:srgbClr val="8D003F">
            <a:alpha val="39999"/>
          </a:srgbClr>
        </a:solidFill>
        <a:effectLst/>
      </p:bgPr>
    </p:bg>
    <p:spTree>
      <p:nvGrpSpPr>
        <p:cNvPr id="1" name=""/>
        <p:cNvGrpSpPr/>
        <p:nvPr/>
      </p:nvGrpSpPr>
      <p:grpSpPr>
        <a:xfrm>
          <a:off x="0" y="0"/>
          <a:ext cx="0" cy="0"/>
          <a:chOff x="0" y="0"/>
          <a:chExt cx="0" cy="0"/>
        </a:xfrm>
      </p:grpSpPr>
      <p:sp>
        <p:nvSpPr>
          <p:cNvPr id="6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8.xml><?xml version="1.0" encoding="utf-8"?>
<p:sldLayout xmlns:a="http://schemas.openxmlformats.org/drawingml/2006/main" xmlns:r="http://schemas.openxmlformats.org/officeDocument/2006/relationships" xmlns:p="http://schemas.openxmlformats.org/presentationml/2006/main" type="tx">
  <p:cSld name="Content with Caption">
    <p:bg>
      <p:bgPr>
        <a:solidFill>
          <a:srgbClr val="8D003F">
            <a:alpha val="39999"/>
          </a:srgbClr>
        </a:solidFill>
        <a:effectLst/>
      </p:bgPr>
    </p:bg>
    <p:spTree>
      <p:nvGrpSpPr>
        <p:cNvPr id="1" name=""/>
        <p:cNvGrpSpPr/>
        <p:nvPr/>
      </p:nvGrpSpPr>
      <p:grpSpPr>
        <a:xfrm>
          <a:off x="0" y="0"/>
          <a:ext cx="0" cy="0"/>
          <a:chOff x="0" y="0"/>
          <a:chExt cx="0" cy="0"/>
        </a:xfrm>
      </p:grpSpPr>
      <p:sp>
        <p:nvSpPr>
          <p:cNvPr id="682" name="Title Text"/>
          <p:cNvSpPr txBox="1">
            <a:spLocks noGrp="1"/>
          </p:cNvSpPr>
          <p:nvPr>
            <p:ph type="title"/>
          </p:nvPr>
        </p:nvSpPr>
        <p:spPr>
          <a:xfrm>
            <a:off x="457200" y="1388523"/>
            <a:ext cx="3008314" cy="916597"/>
          </a:xfrm>
          <a:prstGeom prst="rect">
            <a:avLst/>
          </a:prstGeom>
        </p:spPr>
        <p:txBody>
          <a:bodyPr anchor="b"/>
          <a:lstStyle>
            <a:lvl1pPr>
              <a:defRPr sz="2000" b="1">
                <a:latin typeface="Arial"/>
                <a:ea typeface="Arial"/>
                <a:cs typeface="Arial"/>
                <a:sym typeface="Arial"/>
              </a:defRPr>
            </a:lvl1pPr>
          </a:lstStyle>
          <a:p>
            <a:r>
              <a:t>Title Text</a:t>
            </a:r>
          </a:p>
        </p:txBody>
      </p:sp>
      <p:sp>
        <p:nvSpPr>
          <p:cNvPr id="683" name="Body Level One…"/>
          <p:cNvSpPr txBox="1">
            <a:spLocks noGrp="1"/>
          </p:cNvSpPr>
          <p:nvPr>
            <p:ph type="body" sz="half" idx="1"/>
          </p:nvPr>
        </p:nvSpPr>
        <p:spPr>
          <a:xfrm>
            <a:off x="3575050" y="1388523"/>
            <a:ext cx="5111750" cy="4737641"/>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684" name="Text Placeholder 3"/>
          <p:cNvSpPr>
            <a:spLocks noGrp="1"/>
          </p:cNvSpPr>
          <p:nvPr>
            <p:ph type="body" sz="quarter" idx="13"/>
          </p:nvPr>
        </p:nvSpPr>
        <p:spPr>
          <a:xfrm>
            <a:off x="457199" y="2571917"/>
            <a:ext cx="3008315" cy="3554246"/>
          </a:xfrm>
          <a:prstGeom prst="rect">
            <a:avLst/>
          </a:prstGeom>
        </p:spPr>
        <p:txBody>
          <a:bodyPr>
            <a:normAutofit/>
          </a:bodyPr>
          <a:lstStyle/>
          <a:p>
            <a:pPr marL="0" indent="0">
              <a:spcBef>
                <a:spcPts val="300"/>
              </a:spcBef>
              <a:buSzTx/>
              <a:buFontTx/>
              <a:buNone/>
              <a:defRPr sz="1400"/>
            </a:pPr>
            <a:endParaRPr/>
          </a:p>
        </p:txBody>
      </p:sp>
      <p:sp>
        <p:nvSpPr>
          <p:cNvPr id="685"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79.xml><?xml version="1.0" encoding="utf-8"?>
<p:sldLayout xmlns:a="http://schemas.openxmlformats.org/drawingml/2006/main" xmlns:r="http://schemas.openxmlformats.org/officeDocument/2006/relationships" xmlns:p="http://schemas.openxmlformats.org/presentationml/2006/main" type="tx">
  <p:cSld name="Picture with Caption">
    <p:bg>
      <p:bgPr>
        <a:solidFill>
          <a:srgbClr val="8D003F">
            <a:alpha val="39999"/>
          </a:srgbClr>
        </a:solidFill>
        <a:effectLst/>
      </p:bgPr>
    </p:bg>
    <p:spTree>
      <p:nvGrpSpPr>
        <p:cNvPr id="1" name=""/>
        <p:cNvGrpSpPr/>
        <p:nvPr/>
      </p:nvGrpSpPr>
      <p:grpSpPr>
        <a:xfrm>
          <a:off x="0" y="0"/>
          <a:ext cx="0" cy="0"/>
          <a:chOff x="0" y="0"/>
          <a:chExt cx="0" cy="0"/>
        </a:xfrm>
      </p:grpSpPr>
      <p:sp>
        <p:nvSpPr>
          <p:cNvPr id="692" name="Title Text"/>
          <p:cNvSpPr txBox="1">
            <a:spLocks noGrp="1"/>
          </p:cNvSpPr>
          <p:nvPr>
            <p:ph type="title"/>
          </p:nvPr>
        </p:nvSpPr>
        <p:spPr>
          <a:xfrm>
            <a:off x="457200" y="1379413"/>
            <a:ext cx="5486400" cy="566739"/>
          </a:xfrm>
          <a:prstGeom prst="rect">
            <a:avLst/>
          </a:prstGeom>
        </p:spPr>
        <p:txBody>
          <a:bodyPr anchor="b"/>
          <a:lstStyle>
            <a:lvl1pPr>
              <a:defRPr sz="2800" b="1">
                <a:latin typeface="Arial"/>
                <a:ea typeface="Arial"/>
                <a:cs typeface="Arial"/>
                <a:sym typeface="Arial"/>
              </a:defRPr>
            </a:lvl1pPr>
          </a:lstStyle>
          <a:p>
            <a:r>
              <a:t>Title Text</a:t>
            </a:r>
          </a:p>
        </p:txBody>
      </p:sp>
      <p:sp>
        <p:nvSpPr>
          <p:cNvPr id="693" name="Picture Placeholder 2"/>
          <p:cNvSpPr>
            <a:spLocks noGrp="1"/>
          </p:cNvSpPr>
          <p:nvPr>
            <p:ph type="pic" sz="half" idx="13"/>
          </p:nvPr>
        </p:nvSpPr>
        <p:spPr>
          <a:xfrm>
            <a:off x="457200" y="2358480"/>
            <a:ext cx="5486400" cy="3813720"/>
          </a:xfrm>
          <a:prstGeom prst="rect">
            <a:avLst/>
          </a:prstGeom>
        </p:spPr>
        <p:txBody>
          <a:bodyPr lIns="91439" rIns="91439"/>
          <a:lstStyle/>
          <a:p>
            <a:endParaRPr/>
          </a:p>
        </p:txBody>
      </p:sp>
      <p:sp>
        <p:nvSpPr>
          <p:cNvPr id="694" name="Body Level One…"/>
          <p:cNvSpPr txBox="1">
            <a:spLocks noGrp="1"/>
          </p:cNvSpPr>
          <p:nvPr>
            <p:ph type="body" sz="quarter" idx="1"/>
          </p:nvPr>
        </p:nvSpPr>
        <p:spPr>
          <a:xfrm>
            <a:off x="6019800" y="2057400"/>
            <a:ext cx="2945429" cy="4114800"/>
          </a:xfrm>
          <a:prstGeom prst="rect">
            <a:avLst/>
          </a:prstGeom>
        </p:spPr>
        <p:txBody>
          <a:bodyPr>
            <a:normAutofit/>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695"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74" name="Body Level One…"/>
          <p:cNvSpPr txBox="1">
            <a:spLocks noGrp="1"/>
          </p:cNvSpPr>
          <p:nvPr>
            <p:ph type="body" idx="1"/>
          </p:nvPr>
        </p:nvSpPr>
        <p:spPr>
          <a:xfrm>
            <a:off x="457200" y="1600200"/>
            <a:ext cx="8229600" cy="4525963"/>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75"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80.xml><?xml version="1.0" encoding="utf-8"?>
<p:sldLayout xmlns:a="http://schemas.openxmlformats.org/drawingml/2006/main" xmlns:r="http://schemas.openxmlformats.org/officeDocument/2006/relationships" xmlns:p="http://schemas.openxmlformats.org/presentationml/2006/main" type="tx">
  <p:cSld name="Title and Vertical Text">
    <p:bg>
      <p:bgPr>
        <a:solidFill>
          <a:srgbClr val="8D003F">
            <a:alpha val="39999"/>
          </a:srgbClr>
        </a:solidFill>
        <a:effectLst/>
      </p:bgPr>
    </p:bg>
    <p:spTree>
      <p:nvGrpSpPr>
        <p:cNvPr id="1" name=""/>
        <p:cNvGrpSpPr/>
        <p:nvPr/>
      </p:nvGrpSpPr>
      <p:grpSpPr>
        <a:xfrm>
          <a:off x="0" y="0"/>
          <a:ext cx="0" cy="0"/>
          <a:chOff x="0" y="0"/>
          <a:chExt cx="0" cy="0"/>
        </a:xfrm>
      </p:grpSpPr>
      <p:sp>
        <p:nvSpPr>
          <p:cNvPr id="702" name="Body Level One…"/>
          <p:cNvSpPr txBox="1">
            <a:spLocks noGrp="1"/>
          </p:cNvSpPr>
          <p:nvPr>
            <p:ph type="body" idx="1"/>
          </p:nvPr>
        </p:nvSpPr>
        <p:spPr>
          <a:xfrm>
            <a:off x="457200" y="1600200"/>
            <a:ext cx="8229600" cy="4525963"/>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703"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81.xml><?xml version="1.0" encoding="utf-8"?>
<p:sldLayout xmlns:a="http://schemas.openxmlformats.org/drawingml/2006/main" xmlns:r="http://schemas.openxmlformats.org/officeDocument/2006/relationships" xmlns:p="http://schemas.openxmlformats.org/presentationml/2006/main" type="tx">
  <p:cSld name="Vertical Title and Text">
    <p:bg>
      <p:bgPr>
        <a:solidFill>
          <a:srgbClr val="8D003F">
            <a:alpha val="39999"/>
          </a:srgbClr>
        </a:solidFill>
        <a:effectLst/>
      </p:bgPr>
    </p:bg>
    <p:spTree>
      <p:nvGrpSpPr>
        <p:cNvPr id="1" name=""/>
        <p:cNvGrpSpPr/>
        <p:nvPr/>
      </p:nvGrpSpPr>
      <p:grpSpPr>
        <a:xfrm>
          <a:off x="0" y="0"/>
          <a:ext cx="0" cy="0"/>
          <a:chOff x="0" y="0"/>
          <a:chExt cx="0" cy="0"/>
        </a:xfrm>
      </p:grpSpPr>
      <p:sp>
        <p:nvSpPr>
          <p:cNvPr id="710" name="Title Text"/>
          <p:cNvSpPr txBox="1">
            <a:spLocks noGrp="1"/>
          </p:cNvSpPr>
          <p:nvPr>
            <p:ph type="title"/>
          </p:nvPr>
        </p:nvSpPr>
        <p:spPr>
          <a:xfrm>
            <a:off x="6629400" y="1526074"/>
            <a:ext cx="2057400" cy="4600089"/>
          </a:xfrm>
          <a:prstGeom prst="rect">
            <a:avLst/>
          </a:prstGeom>
        </p:spPr>
        <p:txBody>
          <a:bodyPr/>
          <a:lstStyle>
            <a:lvl1pPr algn="ctr">
              <a:defRPr sz="4400">
                <a:latin typeface="Arial"/>
                <a:ea typeface="Arial"/>
                <a:cs typeface="Arial"/>
                <a:sym typeface="Arial"/>
              </a:defRPr>
            </a:lvl1pPr>
          </a:lstStyle>
          <a:p>
            <a:r>
              <a:t>Title Text</a:t>
            </a:r>
          </a:p>
        </p:txBody>
      </p:sp>
      <p:sp>
        <p:nvSpPr>
          <p:cNvPr id="711" name="Body Level One…"/>
          <p:cNvSpPr txBox="1">
            <a:spLocks noGrp="1"/>
          </p:cNvSpPr>
          <p:nvPr>
            <p:ph type="body" idx="1"/>
          </p:nvPr>
        </p:nvSpPr>
        <p:spPr>
          <a:xfrm>
            <a:off x="457200" y="1526074"/>
            <a:ext cx="6019800" cy="4600089"/>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712"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82.xml><?xml version="1.0" encoding="utf-8"?>
<p:sldLayout xmlns:a="http://schemas.openxmlformats.org/drawingml/2006/main" xmlns:r="http://schemas.openxmlformats.org/officeDocument/2006/relationships" xmlns:p="http://schemas.openxmlformats.org/presentationml/2006/main" type="tx">
  <p:cSld name="1_Blank">
    <p:bg>
      <p:bgPr>
        <a:solidFill>
          <a:srgbClr val="8D003F">
            <a:alpha val="39999"/>
          </a:srgbClr>
        </a:solidFill>
        <a:effectLst/>
      </p:bgPr>
    </p:bg>
    <p:spTree>
      <p:nvGrpSpPr>
        <p:cNvPr id="1" name=""/>
        <p:cNvGrpSpPr/>
        <p:nvPr/>
      </p:nvGrpSpPr>
      <p:grpSpPr>
        <a:xfrm>
          <a:off x="0" y="0"/>
          <a:ext cx="0" cy="0"/>
          <a:chOff x="0" y="0"/>
          <a:chExt cx="0" cy="0"/>
        </a:xfrm>
      </p:grpSpPr>
      <p:sp>
        <p:nvSpPr>
          <p:cNvPr id="719" name="Body Level One…"/>
          <p:cNvSpPr txBox="1">
            <a:spLocks noGrp="1"/>
          </p:cNvSpPr>
          <p:nvPr>
            <p:ph type="body" sz="quarter" idx="1"/>
          </p:nvPr>
        </p:nvSpPr>
        <p:spPr>
          <a:xfrm>
            <a:off x="346075" y="6440487"/>
            <a:ext cx="4028369" cy="314032"/>
          </a:xfrm>
          <a:prstGeom prst="rect">
            <a:avLst/>
          </a:prstGeom>
        </p:spPr>
        <p:txBody>
          <a:bodyPr>
            <a:normAutofit/>
          </a:bodyPr>
          <a:lstStyle>
            <a:lvl1pPr marL="0" indent="0">
              <a:spcBef>
                <a:spcPts val="300"/>
              </a:spcBef>
              <a:buSzTx/>
              <a:buFontTx/>
              <a:buNone/>
              <a:defRPr sz="1300"/>
            </a:lvl1pPr>
            <a:lvl2pPr marL="589869" indent="-132669">
              <a:spcBef>
                <a:spcPts val="300"/>
              </a:spcBef>
              <a:buFontTx/>
              <a:defRPr sz="1300"/>
            </a:lvl2pPr>
            <a:lvl3pPr marL="1038225" indent="-123825">
              <a:spcBef>
                <a:spcPts val="300"/>
              </a:spcBef>
              <a:buFontTx/>
              <a:defRPr sz="1300"/>
            </a:lvl3pPr>
            <a:lvl4pPr marL="1520189" indent="-148589">
              <a:spcBef>
                <a:spcPts val="300"/>
              </a:spcBef>
              <a:buFontTx/>
              <a:defRPr sz="1300"/>
            </a:lvl4pPr>
            <a:lvl5pPr marL="1977389" indent="-148589">
              <a:spcBef>
                <a:spcPts val="300"/>
              </a:spcBef>
              <a:buFontTx/>
              <a:defRPr sz="1300"/>
            </a:lvl5pPr>
          </a:lstStyle>
          <a:p>
            <a:r>
              <a:t>Body Level One</a:t>
            </a:r>
          </a:p>
          <a:p>
            <a:pPr lvl="1"/>
            <a:r>
              <a:t>Body Level Two</a:t>
            </a:r>
          </a:p>
          <a:p>
            <a:pPr lvl="2"/>
            <a:r>
              <a:t>Body Level Three</a:t>
            </a:r>
          </a:p>
          <a:p>
            <a:pPr lvl="3"/>
            <a:r>
              <a:t>Body Level Four</a:t>
            </a:r>
          </a:p>
          <a:p>
            <a:pPr lvl="4"/>
            <a:r>
              <a:t>Body Level Five</a:t>
            </a:r>
          </a:p>
        </p:txBody>
      </p:sp>
      <p:sp>
        <p:nvSpPr>
          <p:cNvPr id="72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3.xml><?xml version="1.0" encoding="utf-8"?>
<p:sldLayout xmlns:a="http://schemas.openxmlformats.org/drawingml/2006/main" xmlns:r="http://schemas.openxmlformats.org/officeDocument/2006/relationships" xmlns:p="http://schemas.openxmlformats.org/presentationml/2006/main" type="tx">
  <p:cSld name="Text box">
    <p:bg>
      <p:bgPr>
        <a:solidFill>
          <a:srgbClr val="8D003F">
            <a:alpha val="39999"/>
          </a:srgbClr>
        </a:solidFill>
        <a:effectLst/>
      </p:bgPr>
    </p:bg>
    <p:spTree>
      <p:nvGrpSpPr>
        <p:cNvPr id="1" name=""/>
        <p:cNvGrpSpPr/>
        <p:nvPr/>
      </p:nvGrpSpPr>
      <p:grpSpPr>
        <a:xfrm>
          <a:off x="0" y="0"/>
          <a:ext cx="0" cy="0"/>
          <a:chOff x="0" y="0"/>
          <a:chExt cx="0" cy="0"/>
        </a:xfrm>
      </p:grpSpPr>
      <p:sp>
        <p:nvSpPr>
          <p:cNvPr id="727" name="Body Level One…"/>
          <p:cNvSpPr txBox="1">
            <a:spLocks noGrp="1"/>
          </p:cNvSpPr>
          <p:nvPr>
            <p:ph type="body" idx="1"/>
          </p:nvPr>
        </p:nvSpPr>
        <p:spPr>
          <a:xfrm>
            <a:off x="346075" y="1697038"/>
            <a:ext cx="8408459" cy="4673601"/>
          </a:xfrm>
          <a:prstGeom prst="rect">
            <a:avLst/>
          </a:prstGeom>
        </p:spPr>
        <p:txBody>
          <a:bodyPr>
            <a:normAutofit/>
          </a:bodyPr>
          <a:lstStyle>
            <a:lvl1pPr marL="0" indent="0">
              <a:spcBef>
                <a:spcPts val="600"/>
              </a:spcBef>
              <a:buSzTx/>
              <a:buFontTx/>
              <a:buNone/>
              <a:tabLst>
                <a:tab pos="254000" algn="l"/>
              </a:tabLst>
              <a:defRPr sz="2800"/>
            </a:lvl1pPr>
            <a:lvl2pPr marL="857250" indent="-400050">
              <a:spcBef>
                <a:spcPts val="600"/>
              </a:spcBef>
              <a:buFontTx/>
              <a:tabLst>
                <a:tab pos="254000" algn="l"/>
              </a:tabLst>
              <a:defRPr sz="2800"/>
            </a:lvl2pPr>
            <a:lvl3pPr marL="1181100" indent="-266700">
              <a:spcBef>
                <a:spcPts val="600"/>
              </a:spcBef>
              <a:buFontTx/>
              <a:tabLst>
                <a:tab pos="254000" algn="l"/>
              </a:tabLst>
              <a:defRPr sz="2800"/>
            </a:lvl3pPr>
            <a:lvl4pPr marL="1691639" indent="-320039">
              <a:spcBef>
                <a:spcPts val="600"/>
              </a:spcBef>
              <a:buFontTx/>
              <a:tabLst>
                <a:tab pos="254000" algn="l"/>
              </a:tabLst>
              <a:defRPr sz="2800"/>
            </a:lvl4pPr>
            <a:lvl5pPr marL="2148839" indent="-320039">
              <a:spcBef>
                <a:spcPts val="600"/>
              </a:spcBef>
              <a:buFontTx/>
              <a:tabLst>
                <a:tab pos="254000" algn="l"/>
              </a:tabLst>
              <a:defRPr sz="2800"/>
            </a:lvl5pPr>
          </a:lstStyle>
          <a:p>
            <a:r>
              <a:t>Body Level One</a:t>
            </a:r>
          </a:p>
          <a:p>
            <a:pPr lvl="1"/>
            <a:r>
              <a:t>Body Level Two</a:t>
            </a:r>
          </a:p>
          <a:p>
            <a:pPr lvl="2"/>
            <a:r>
              <a:t>Body Level Three</a:t>
            </a:r>
          </a:p>
          <a:p>
            <a:pPr lvl="3"/>
            <a:r>
              <a:t>Body Level Four</a:t>
            </a:r>
          </a:p>
          <a:p>
            <a:pPr lvl="4"/>
            <a:r>
              <a:t>Body Level Five</a:t>
            </a:r>
          </a:p>
        </p:txBody>
      </p:sp>
      <p:sp>
        <p:nvSpPr>
          <p:cNvPr id="728" name="Text Placeholder 8"/>
          <p:cNvSpPr>
            <a:spLocks noGrp="1"/>
          </p:cNvSpPr>
          <p:nvPr>
            <p:ph type="body" sz="quarter" idx="13"/>
          </p:nvPr>
        </p:nvSpPr>
        <p:spPr>
          <a:xfrm>
            <a:off x="346074" y="6440487"/>
            <a:ext cx="4028370" cy="314032"/>
          </a:xfrm>
          <a:prstGeom prst="rect">
            <a:avLst/>
          </a:prstGeom>
        </p:spPr>
        <p:txBody>
          <a:bodyPr>
            <a:normAutofit/>
          </a:bodyPr>
          <a:lstStyle/>
          <a:p>
            <a:pPr marL="0" indent="0">
              <a:spcBef>
                <a:spcPts val="300"/>
              </a:spcBef>
              <a:buSzTx/>
              <a:buFontTx/>
              <a:buNone/>
              <a:defRPr sz="1300"/>
            </a:pPr>
            <a:endParaRPr/>
          </a:p>
        </p:txBody>
      </p:sp>
      <p:sp>
        <p:nvSpPr>
          <p:cNvPr id="72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4.xml><?xml version="1.0" encoding="utf-8"?>
<p:sldLayout xmlns:a="http://schemas.openxmlformats.org/drawingml/2006/main" xmlns:r="http://schemas.openxmlformats.org/officeDocument/2006/relationships" xmlns:p="http://schemas.openxmlformats.org/presentationml/2006/main" type="tx">
  <p:cSld name="Diagram">
    <p:bg>
      <p:bgPr>
        <a:solidFill>
          <a:srgbClr val="8D003F">
            <a:alpha val="39999"/>
          </a:srgbClr>
        </a:solidFill>
        <a:effectLst/>
      </p:bgPr>
    </p:bg>
    <p:spTree>
      <p:nvGrpSpPr>
        <p:cNvPr id="1" name=""/>
        <p:cNvGrpSpPr/>
        <p:nvPr/>
      </p:nvGrpSpPr>
      <p:grpSpPr>
        <a:xfrm>
          <a:off x="0" y="0"/>
          <a:ext cx="0" cy="0"/>
          <a:chOff x="0" y="0"/>
          <a:chExt cx="0" cy="0"/>
        </a:xfrm>
      </p:grpSpPr>
      <p:sp>
        <p:nvSpPr>
          <p:cNvPr id="736" name="Body Level One…"/>
          <p:cNvSpPr txBox="1">
            <a:spLocks noGrp="1"/>
          </p:cNvSpPr>
          <p:nvPr>
            <p:ph type="body" sz="half" idx="1"/>
          </p:nvPr>
        </p:nvSpPr>
        <p:spPr>
          <a:xfrm>
            <a:off x="346075" y="1697038"/>
            <a:ext cx="3344863" cy="4673601"/>
          </a:xfrm>
          <a:prstGeom prst="rect">
            <a:avLst/>
          </a:prstGeom>
        </p:spPr>
        <p:txBody>
          <a:bodyPr>
            <a:normAutofit/>
          </a:bodyPr>
          <a:lstStyle>
            <a:lvl1pPr marL="0" indent="0">
              <a:buSzTx/>
              <a:buFontTx/>
              <a:buNone/>
              <a:tabLst>
                <a:tab pos="254000" algn="l"/>
              </a:tabLst>
            </a:lvl1pPr>
            <a:lvl2pPr>
              <a:buFontTx/>
              <a:buChar char="▪"/>
              <a:tabLst>
                <a:tab pos="254000" algn="l"/>
              </a:tabLst>
            </a:lvl2pPr>
            <a:lvl3pPr>
              <a:buFontTx/>
              <a:tabLst>
                <a:tab pos="254000" algn="l"/>
              </a:tabLst>
            </a:lvl3pPr>
            <a:lvl4pPr>
              <a:buFontTx/>
              <a:tabLst>
                <a:tab pos="254000" algn="l"/>
              </a:tabLst>
            </a:lvl4pPr>
            <a:lvl5pPr>
              <a:buFontTx/>
              <a:tabLst>
                <a:tab pos="254000" algn="l"/>
              </a:tabLst>
            </a:lvl5pPr>
          </a:lstStyle>
          <a:p>
            <a:r>
              <a:t>Body Level One</a:t>
            </a:r>
          </a:p>
          <a:p>
            <a:pPr lvl="1"/>
            <a:r>
              <a:t>Body Level Two</a:t>
            </a:r>
          </a:p>
          <a:p>
            <a:pPr lvl="2"/>
            <a:r>
              <a:t>Body Level Three</a:t>
            </a:r>
          </a:p>
          <a:p>
            <a:pPr lvl="3"/>
            <a:r>
              <a:t>Body Level Four</a:t>
            </a:r>
          </a:p>
          <a:p>
            <a:pPr lvl="4"/>
            <a:r>
              <a:t>Body Level Five</a:t>
            </a:r>
          </a:p>
        </p:txBody>
      </p:sp>
      <p:sp>
        <p:nvSpPr>
          <p:cNvPr id="737" name="Text Placeholder 8"/>
          <p:cNvSpPr>
            <a:spLocks noGrp="1"/>
          </p:cNvSpPr>
          <p:nvPr>
            <p:ph type="body" sz="quarter" idx="13"/>
          </p:nvPr>
        </p:nvSpPr>
        <p:spPr>
          <a:xfrm>
            <a:off x="346074" y="6440487"/>
            <a:ext cx="4028370" cy="314032"/>
          </a:xfrm>
          <a:prstGeom prst="rect">
            <a:avLst/>
          </a:prstGeom>
        </p:spPr>
        <p:txBody>
          <a:bodyPr>
            <a:normAutofit/>
          </a:bodyPr>
          <a:lstStyle/>
          <a:p>
            <a:pPr marL="0" indent="0">
              <a:spcBef>
                <a:spcPts val="300"/>
              </a:spcBef>
              <a:buSzTx/>
              <a:buFontTx/>
              <a:buNone/>
              <a:defRPr sz="1300"/>
            </a:pPr>
            <a:endParaRPr/>
          </a:p>
        </p:txBody>
      </p:sp>
      <p:sp>
        <p:nvSpPr>
          <p:cNvPr id="73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5.xml><?xml version="1.0" encoding="utf-8"?>
<p:sldLayout xmlns:a="http://schemas.openxmlformats.org/drawingml/2006/main" xmlns:r="http://schemas.openxmlformats.org/officeDocument/2006/relationships" xmlns:p="http://schemas.openxmlformats.org/presentationml/2006/main" type="tx">
  <p:cSld name="Title Slide">
    <p:bg>
      <p:bgPr>
        <a:solidFill>
          <a:srgbClr val="B597A3">
            <a:alpha val="90195"/>
          </a:srgbClr>
        </a:solidFill>
        <a:effectLst/>
      </p:bgPr>
    </p:bg>
    <p:spTree>
      <p:nvGrpSpPr>
        <p:cNvPr id="1" name=""/>
        <p:cNvGrpSpPr/>
        <p:nvPr/>
      </p:nvGrpSpPr>
      <p:grpSpPr>
        <a:xfrm>
          <a:off x="0" y="0"/>
          <a:ext cx="0" cy="0"/>
          <a:chOff x="0" y="0"/>
          <a:chExt cx="0" cy="0"/>
        </a:xfrm>
      </p:grpSpPr>
      <p:sp>
        <p:nvSpPr>
          <p:cNvPr id="745" name="Title Text"/>
          <p:cNvSpPr txBox="1">
            <a:spLocks noGrp="1"/>
          </p:cNvSpPr>
          <p:nvPr>
            <p:ph type="title"/>
          </p:nvPr>
        </p:nvSpPr>
        <p:spPr>
          <a:xfrm>
            <a:off x="685800" y="3336345"/>
            <a:ext cx="7772400" cy="847023"/>
          </a:xfrm>
          <a:prstGeom prst="rect">
            <a:avLst/>
          </a:prstGeom>
        </p:spPr>
        <p:txBody>
          <a:bodyPr/>
          <a:lstStyle>
            <a:lvl1pPr>
              <a:defRPr sz="4400"/>
            </a:lvl1pPr>
          </a:lstStyle>
          <a:p>
            <a:r>
              <a:t>Title Text</a:t>
            </a:r>
          </a:p>
        </p:txBody>
      </p:sp>
      <p:sp>
        <p:nvSpPr>
          <p:cNvPr id="746" name="Body Level One…"/>
          <p:cNvSpPr txBox="1">
            <a:spLocks noGrp="1"/>
          </p:cNvSpPr>
          <p:nvPr>
            <p:ph type="body" sz="quarter" idx="1"/>
          </p:nvPr>
        </p:nvSpPr>
        <p:spPr>
          <a:xfrm>
            <a:off x="685800" y="4227700"/>
            <a:ext cx="7772400" cy="724041"/>
          </a:xfrm>
          <a:prstGeom prst="rect">
            <a:avLst/>
          </a:prstGeom>
        </p:spPr>
        <p:txBody>
          <a:bodyPr>
            <a:normAutofit/>
          </a:bodyPr>
          <a:lstStyle>
            <a:lvl1pPr marL="0" indent="0">
              <a:buSzTx/>
              <a:buFontTx/>
              <a:buNone/>
              <a:defRPr>
                <a:solidFill>
                  <a:schemeClr val="accent4"/>
                </a:solidFill>
                <a:latin typeface="+mj-lt"/>
                <a:ea typeface="+mj-ea"/>
                <a:cs typeface="+mj-cs"/>
                <a:sym typeface="Helvetica"/>
              </a:defRPr>
            </a:lvl1pPr>
            <a:lvl2pPr marL="0" indent="457200">
              <a:buSzTx/>
              <a:buFontTx/>
              <a:buNone/>
              <a:defRPr>
                <a:solidFill>
                  <a:schemeClr val="accent4"/>
                </a:solidFill>
                <a:latin typeface="+mj-lt"/>
                <a:ea typeface="+mj-ea"/>
                <a:cs typeface="+mj-cs"/>
                <a:sym typeface="Helvetica"/>
              </a:defRPr>
            </a:lvl2pPr>
            <a:lvl3pPr marL="0" indent="914400">
              <a:buSzTx/>
              <a:buFontTx/>
              <a:buNone/>
              <a:defRPr>
                <a:solidFill>
                  <a:schemeClr val="accent4"/>
                </a:solidFill>
                <a:latin typeface="+mj-lt"/>
                <a:ea typeface="+mj-ea"/>
                <a:cs typeface="+mj-cs"/>
                <a:sym typeface="Helvetica"/>
              </a:defRPr>
            </a:lvl3pPr>
            <a:lvl4pPr marL="0" indent="1371600">
              <a:buSzTx/>
              <a:buFontTx/>
              <a:buNone/>
              <a:defRPr>
                <a:solidFill>
                  <a:schemeClr val="accent4"/>
                </a:solidFill>
                <a:latin typeface="+mj-lt"/>
                <a:ea typeface="+mj-ea"/>
                <a:cs typeface="+mj-cs"/>
                <a:sym typeface="Helvetica"/>
              </a:defRPr>
            </a:lvl4pPr>
            <a:lvl5pPr marL="0" indent="1828800">
              <a:buSzTx/>
              <a:buFontTx/>
              <a:buNone/>
              <a:defRPr>
                <a:solidFill>
                  <a:schemeClr val="accent4"/>
                </a:solidFill>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74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6.xml><?xml version="1.0" encoding="utf-8"?>
<p:sldLayout xmlns:a="http://schemas.openxmlformats.org/drawingml/2006/main" xmlns:r="http://schemas.openxmlformats.org/officeDocument/2006/relationships" xmlns:p="http://schemas.openxmlformats.org/presentationml/2006/main" type="tx">
  <p:cSld name="Title and Content">
    <p:bg>
      <p:bgPr>
        <a:solidFill>
          <a:srgbClr val="B597A3">
            <a:alpha val="90195"/>
          </a:srgbClr>
        </a:solidFill>
        <a:effectLst/>
      </p:bgPr>
    </p:bg>
    <p:spTree>
      <p:nvGrpSpPr>
        <p:cNvPr id="1" name=""/>
        <p:cNvGrpSpPr/>
        <p:nvPr/>
      </p:nvGrpSpPr>
      <p:grpSpPr>
        <a:xfrm>
          <a:off x="0" y="0"/>
          <a:ext cx="0" cy="0"/>
          <a:chOff x="0" y="0"/>
          <a:chExt cx="0" cy="0"/>
        </a:xfrm>
      </p:grpSpPr>
      <p:sp>
        <p:nvSpPr>
          <p:cNvPr id="754" name="Title Text"/>
          <p:cNvSpPr txBox="1">
            <a:spLocks noGrp="1"/>
          </p:cNvSpPr>
          <p:nvPr>
            <p:ph type="title"/>
          </p:nvPr>
        </p:nvSpPr>
        <p:spPr>
          <a:xfrm>
            <a:off x="457200" y="1590104"/>
            <a:ext cx="8229600" cy="894718"/>
          </a:xfrm>
          <a:prstGeom prst="rect">
            <a:avLst/>
          </a:prstGeom>
        </p:spPr>
        <p:txBody>
          <a:bodyPr/>
          <a:lstStyle/>
          <a:p>
            <a:r>
              <a:t>Title Text</a:t>
            </a:r>
          </a:p>
        </p:txBody>
      </p:sp>
      <p:sp>
        <p:nvSpPr>
          <p:cNvPr id="755" name="Body Level One…"/>
          <p:cNvSpPr txBox="1">
            <a:spLocks noGrp="1"/>
          </p:cNvSpPr>
          <p:nvPr>
            <p:ph type="body" idx="1"/>
          </p:nvPr>
        </p:nvSpPr>
        <p:spPr>
          <a:xfrm>
            <a:off x="457200" y="2625275"/>
            <a:ext cx="8229600" cy="3500889"/>
          </a:xfrm>
          <a:prstGeom prst="rect">
            <a:avLst/>
          </a:prstGeom>
        </p:spPr>
        <p:txBody>
          <a:bodyPr>
            <a:normAutofit/>
          </a:bodyPr>
          <a:lstStyle>
            <a:lvl1pPr>
              <a:defRPr>
                <a:latin typeface="+mj-lt"/>
                <a:ea typeface="+mj-ea"/>
                <a:cs typeface="+mj-cs"/>
                <a:sym typeface="Helvetica"/>
              </a:defRPr>
            </a:lvl1pPr>
            <a:lvl2pPr>
              <a:defRPr>
                <a:latin typeface="+mj-lt"/>
                <a:ea typeface="+mj-ea"/>
                <a:cs typeface="+mj-cs"/>
                <a:sym typeface="Helvetica"/>
              </a:defRPr>
            </a:lvl2pPr>
            <a:lvl3pPr>
              <a:defRPr>
                <a:latin typeface="+mj-lt"/>
                <a:ea typeface="+mj-ea"/>
                <a:cs typeface="+mj-cs"/>
                <a:sym typeface="Helvetica"/>
              </a:defRPr>
            </a:lvl3pPr>
            <a:lvl4pPr>
              <a:defRPr>
                <a:latin typeface="+mj-lt"/>
                <a:ea typeface="+mj-ea"/>
                <a:cs typeface="+mj-cs"/>
                <a:sym typeface="Helvetica"/>
              </a:defRPr>
            </a:lvl4pPr>
            <a:lvl5pPr>
              <a:defRPr>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756" name="Slide Number"/>
          <p:cNvSpPr txBox="1">
            <a:spLocks noGrp="1"/>
          </p:cNvSpPr>
          <p:nvPr>
            <p:ph type="sldNum" sz="quarter" idx="2"/>
          </p:nvPr>
        </p:nvSpPr>
        <p:spPr>
          <a:xfrm>
            <a:off x="8456471" y="6356350"/>
            <a:ext cx="301909" cy="307340"/>
          </a:xfrm>
          <a:prstGeom prst="rect">
            <a:avLst/>
          </a:prstGeom>
        </p:spPr>
        <p:txBody>
          <a:bodyPr anchor="t"/>
          <a:lstStyle>
            <a:lvl1pPr algn="ctr">
              <a:defRPr sz="1400">
                <a:latin typeface="+mj-lt"/>
                <a:ea typeface="+mj-ea"/>
                <a:cs typeface="+mj-cs"/>
                <a:sym typeface="Helvetica"/>
              </a:defRPr>
            </a:lvl1pPr>
          </a:lstStyle>
          <a:p>
            <a:fld id="{86CB4B4D-7CA3-9044-876B-883B54F8677D}" type="slidenum">
              <a:t>‹#›</a:t>
            </a:fld>
            <a:endParaRPr/>
          </a:p>
        </p:txBody>
      </p:sp>
    </p:spTree>
  </p:cSld>
  <p:clrMapOvr>
    <a:masterClrMapping/>
  </p:clrMapOvr>
  <p:transition spd="med"/>
</p:sldLayout>
</file>

<file path=ppt/slideLayouts/slideLayout87.xml><?xml version="1.0" encoding="utf-8"?>
<p:sldLayout xmlns:a="http://schemas.openxmlformats.org/drawingml/2006/main" xmlns:r="http://schemas.openxmlformats.org/officeDocument/2006/relationships" xmlns:p="http://schemas.openxmlformats.org/presentationml/2006/main" type="tx">
  <p:cSld name="Two Content">
    <p:bg>
      <p:bgPr>
        <a:solidFill>
          <a:srgbClr val="B597A3">
            <a:alpha val="90195"/>
          </a:srgbClr>
        </a:solidFill>
        <a:effectLst/>
      </p:bgPr>
    </p:bg>
    <p:spTree>
      <p:nvGrpSpPr>
        <p:cNvPr id="1" name=""/>
        <p:cNvGrpSpPr/>
        <p:nvPr/>
      </p:nvGrpSpPr>
      <p:grpSpPr>
        <a:xfrm>
          <a:off x="0" y="0"/>
          <a:ext cx="0" cy="0"/>
          <a:chOff x="0" y="0"/>
          <a:chExt cx="0" cy="0"/>
        </a:xfrm>
      </p:grpSpPr>
      <p:sp>
        <p:nvSpPr>
          <p:cNvPr id="763" name="Title Text"/>
          <p:cNvSpPr txBox="1">
            <a:spLocks noGrp="1"/>
          </p:cNvSpPr>
          <p:nvPr>
            <p:ph type="title"/>
          </p:nvPr>
        </p:nvSpPr>
        <p:spPr>
          <a:xfrm>
            <a:off x="457200" y="1384509"/>
            <a:ext cx="8229600" cy="600456"/>
          </a:xfrm>
          <a:prstGeom prst="rect">
            <a:avLst/>
          </a:prstGeom>
        </p:spPr>
        <p:txBody>
          <a:bodyPr/>
          <a:lstStyle>
            <a:lvl1pPr>
              <a:defRPr sz="3200"/>
            </a:lvl1pPr>
          </a:lstStyle>
          <a:p>
            <a:r>
              <a:t>Title Text</a:t>
            </a:r>
          </a:p>
        </p:txBody>
      </p:sp>
      <p:sp>
        <p:nvSpPr>
          <p:cNvPr id="764" name="Body Level One…"/>
          <p:cNvSpPr txBox="1">
            <a:spLocks noGrp="1"/>
          </p:cNvSpPr>
          <p:nvPr>
            <p:ph type="body" sz="half" idx="1"/>
          </p:nvPr>
        </p:nvSpPr>
        <p:spPr>
          <a:xfrm>
            <a:off x="457200" y="2166385"/>
            <a:ext cx="4038600" cy="4354119"/>
          </a:xfrm>
          <a:prstGeom prst="rect">
            <a:avLst/>
          </a:prstGeom>
        </p:spPr>
        <p:txBody>
          <a:bodyPr>
            <a:normAutofit/>
          </a:bodyPr>
          <a:lstStyle>
            <a:lvl1pPr>
              <a:spcBef>
                <a:spcPts val="600"/>
              </a:spcBef>
              <a:defRPr sz="2800">
                <a:latin typeface="+mj-lt"/>
                <a:ea typeface="+mj-ea"/>
                <a:cs typeface="+mj-cs"/>
                <a:sym typeface="Helvetica"/>
              </a:defRPr>
            </a:lvl1pPr>
            <a:lvl2pPr marL="790575" indent="-333375">
              <a:spcBef>
                <a:spcPts val="600"/>
              </a:spcBef>
              <a:defRPr sz="2800">
                <a:latin typeface="+mj-lt"/>
                <a:ea typeface="+mj-ea"/>
                <a:cs typeface="+mj-cs"/>
                <a:sym typeface="Helvetica"/>
              </a:defRPr>
            </a:lvl2pPr>
            <a:lvl3pPr marL="1234439" indent="-320039">
              <a:spcBef>
                <a:spcPts val="600"/>
              </a:spcBef>
              <a:defRPr sz="2800">
                <a:latin typeface="+mj-lt"/>
                <a:ea typeface="+mj-ea"/>
                <a:cs typeface="+mj-cs"/>
                <a:sym typeface="Helvetica"/>
              </a:defRPr>
            </a:lvl3pPr>
            <a:lvl4pPr marL="1727200" indent="-355600">
              <a:spcBef>
                <a:spcPts val="600"/>
              </a:spcBef>
              <a:defRPr sz="2800">
                <a:latin typeface="+mj-lt"/>
                <a:ea typeface="+mj-ea"/>
                <a:cs typeface="+mj-cs"/>
                <a:sym typeface="Helvetica"/>
              </a:defRPr>
            </a:lvl4pPr>
            <a:lvl5pPr marL="2184400" indent="-355600">
              <a:spcBef>
                <a:spcPts val="600"/>
              </a:spcBef>
              <a:defRPr sz="2800">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7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8.xml><?xml version="1.0" encoding="utf-8"?>
<p:sldLayout xmlns:a="http://schemas.openxmlformats.org/drawingml/2006/main" xmlns:r="http://schemas.openxmlformats.org/officeDocument/2006/relationships" xmlns:p="http://schemas.openxmlformats.org/presentationml/2006/main" type="tx">
  <p:cSld name="Title Only">
    <p:bg>
      <p:bgPr>
        <a:solidFill>
          <a:srgbClr val="B597A3">
            <a:alpha val="90195"/>
          </a:srgbClr>
        </a:solidFill>
        <a:effectLst/>
      </p:bgPr>
    </p:bg>
    <p:spTree>
      <p:nvGrpSpPr>
        <p:cNvPr id="1" name=""/>
        <p:cNvGrpSpPr/>
        <p:nvPr/>
      </p:nvGrpSpPr>
      <p:grpSpPr>
        <a:xfrm>
          <a:off x="0" y="0"/>
          <a:ext cx="0" cy="0"/>
          <a:chOff x="0" y="0"/>
          <a:chExt cx="0" cy="0"/>
        </a:xfrm>
      </p:grpSpPr>
      <p:sp>
        <p:nvSpPr>
          <p:cNvPr id="772" name="Title Text"/>
          <p:cNvSpPr txBox="1">
            <a:spLocks noGrp="1"/>
          </p:cNvSpPr>
          <p:nvPr>
            <p:ph type="title"/>
          </p:nvPr>
        </p:nvSpPr>
        <p:spPr>
          <a:prstGeom prst="rect">
            <a:avLst/>
          </a:prstGeom>
        </p:spPr>
        <p:txBody>
          <a:bodyPr/>
          <a:lstStyle/>
          <a:p>
            <a:r>
              <a:t>Title Text</a:t>
            </a:r>
          </a:p>
        </p:txBody>
      </p:sp>
      <p:sp>
        <p:nvSpPr>
          <p:cNvPr id="77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9.xml><?xml version="1.0" encoding="utf-8"?>
<p:sldLayout xmlns:a="http://schemas.openxmlformats.org/drawingml/2006/main" xmlns:r="http://schemas.openxmlformats.org/officeDocument/2006/relationships" xmlns:p="http://schemas.openxmlformats.org/presentationml/2006/main" type="tx">
  <p:cSld name="Blank">
    <p:bg>
      <p:bgPr>
        <a:solidFill>
          <a:srgbClr val="B597A3">
            <a:alpha val="90195"/>
          </a:srgbClr>
        </a:solidFill>
        <a:effectLst/>
      </p:bgPr>
    </p:bg>
    <p:spTree>
      <p:nvGrpSpPr>
        <p:cNvPr id="1" name=""/>
        <p:cNvGrpSpPr/>
        <p:nvPr/>
      </p:nvGrpSpPr>
      <p:grpSpPr>
        <a:xfrm>
          <a:off x="0" y="0"/>
          <a:ext cx="0" cy="0"/>
          <a:chOff x="0" y="0"/>
          <a:chExt cx="0" cy="0"/>
        </a:xfrm>
      </p:grpSpPr>
      <p:sp>
        <p:nvSpPr>
          <p:cNvPr id="78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82" name="Title Text"/>
          <p:cNvSpPr txBox="1">
            <a:spLocks noGrp="1"/>
          </p:cNvSpPr>
          <p:nvPr>
            <p:ph type="title"/>
          </p:nvPr>
        </p:nvSpPr>
        <p:spPr>
          <a:xfrm>
            <a:off x="6629400" y="1526074"/>
            <a:ext cx="2057400" cy="4600089"/>
          </a:xfrm>
          <a:prstGeom prst="rect">
            <a:avLst/>
          </a:prstGeom>
        </p:spPr>
        <p:txBody>
          <a:bodyPr/>
          <a:lstStyle>
            <a:lvl1pPr algn="ctr">
              <a:defRPr sz="4400">
                <a:latin typeface="Arial"/>
                <a:ea typeface="Arial"/>
                <a:cs typeface="Arial"/>
                <a:sym typeface="Arial"/>
              </a:defRPr>
            </a:lvl1pPr>
          </a:lstStyle>
          <a:p>
            <a:r>
              <a:t>Title Text</a:t>
            </a:r>
          </a:p>
        </p:txBody>
      </p:sp>
      <p:sp>
        <p:nvSpPr>
          <p:cNvPr id="83" name="Body Level One…"/>
          <p:cNvSpPr txBox="1">
            <a:spLocks noGrp="1"/>
          </p:cNvSpPr>
          <p:nvPr>
            <p:ph type="body" idx="1"/>
          </p:nvPr>
        </p:nvSpPr>
        <p:spPr>
          <a:xfrm>
            <a:off x="457200" y="1526074"/>
            <a:ext cx="6019800" cy="4600089"/>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84"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90.xml><?xml version="1.0" encoding="utf-8"?>
<p:sldLayout xmlns:a="http://schemas.openxmlformats.org/drawingml/2006/main" xmlns:r="http://schemas.openxmlformats.org/officeDocument/2006/relationships" xmlns:p="http://schemas.openxmlformats.org/presentationml/2006/main" type="tx">
  <p:cSld name="Content with Caption">
    <p:bg>
      <p:bgPr>
        <a:solidFill>
          <a:srgbClr val="B597A3">
            <a:alpha val="90195"/>
          </a:srgbClr>
        </a:solidFill>
        <a:effectLst/>
      </p:bgPr>
    </p:bg>
    <p:spTree>
      <p:nvGrpSpPr>
        <p:cNvPr id="1" name=""/>
        <p:cNvGrpSpPr/>
        <p:nvPr/>
      </p:nvGrpSpPr>
      <p:grpSpPr>
        <a:xfrm>
          <a:off x="0" y="0"/>
          <a:ext cx="0" cy="0"/>
          <a:chOff x="0" y="0"/>
          <a:chExt cx="0" cy="0"/>
        </a:xfrm>
      </p:grpSpPr>
      <p:sp>
        <p:nvSpPr>
          <p:cNvPr id="787" name="Title Text"/>
          <p:cNvSpPr txBox="1">
            <a:spLocks noGrp="1"/>
          </p:cNvSpPr>
          <p:nvPr>
            <p:ph type="title"/>
          </p:nvPr>
        </p:nvSpPr>
        <p:spPr>
          <a:xfrm>
            <a:off x="457200" y="1388523"/>
            <a:ext cx="3008314" cy="916597"/>
          </a:xfrm>
          <a:prstGeom prst="rect">
            <a:avLst/>
          </a:prstGeom>
        </p:spPr>
        <p:txBody>
          <a:bodyPr anchor="b"/>
          <a:lstStyle>
            <a:lvl1pPr>
              <a:defRPr sz="2000" b="1">
                <a:latin typeface="Arial"/>
                <a:ea typeface="Arial"/>
                <a:cs typeface="Arial"/>
                <a:sym typeface="Arial"/>
              </a:defRPr>
            </a:lvl1pPr>
          </a:lstStyle>
          <a:p>
            <a:r>
              <a:t>Title Text</a:t>
            </a:r>
          </a:p>
        </p:txBody>
      </p:sp>
      <p:sp>
        <p:nvSpPr>
          <p:cNvPr id="788" name="Body Level One…"/>
          <p:cNvSpPr txBox="1">
            <a:spLocks noGrp="1"/>
          </p:cNvSpPr>
          <p:nvPr>
            <p:ph type="body" sz="half" idx="1"/>
          </p:nvPr>
        </p:nvSpPr>
        <p:spPr>
          <a:xfrm>
            <a:off x="3575050" y="1388523"/>
            <a:ext cx="5111750" cy="4737641"/>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789" name="Text Placeholder 3"/>
          <p:cNvSpPr>
            <a:spLocks noGrp="1"/>
          </p:cNvSpPr>
          <p:nvPr>
            <p:ph type="body" sz="quarter" idx="13"/>
          </p:nvPr>
        </p:nvSpPr>
        <p:spPr>
          <a:xfrm>
            <a:off x="457199" y="2571917"/>
            <a:ext cx="3008315" cy="3554246"/>
          </a:xfrm>
          <a:prstGeom prst="rect">
            <a:avLst/>
          </a:prstGeom>
        </p:spPr>
        <p:txBody>
          <a:bodyPr>
            <a:normAutofit/>
          </a:bodyPr>
          <a:lstStyle/>
          <a:p>
            <a:pPr marL="0" indent="0">
              <a:spcBef>
                <a:spcPts val="300"/>
              </a:spcBef>
              <a:buSzTx/>
              <a:buFontTx/>
              <a:buNone/>
              <a:defRPr sz="1400"/>
            </a:pPr>
            <a:endParaRPr/>
          </a:p>
        </p:txBody>
      </p:sp>
      <p:sp>
        <p:nvSpPr>
          <p:cNvPr id="790"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91.xml><?xml version="1.0" encoding="utf-8"?>
<p:sldLayout xmlns:a="http://schemas.openxmlformats.org/drawingml/2006/main" xmlns:r="http://schemas.openxmlformats.org/officeDocument/2006/relationships" xmlns:p="http://schemas.openxmlformats.org/presentationml/2006/main" type="tx">
  <p:cSld name="Picture with Caption">
    <p:bg>
      <p:bgPr>
        <a:solidFill>
          <a:srgbClr val="B597A3">
            <a:alpha val="90195"/>
          </a:srgbClr>
        </a:solidFill>
        <a:effectLst/>
      </p:bgPr>
    </p:bg>
    <p:spTree>
      <p:nvGrpSpPr>
        <p:cNvPr id="1" name=""/>
        <p:cNvGrpSpPr/>
        <p:nvPr/>
      </p:nvGrpSpPr>
      <p:grpSpPr>
        <a:xfrm>
          <a:off x="0" y="0"/>
          <a:ext cx="0" cy="0"/>
          <a:chOff x="0" y="0"/>
          <a:chExt cx="0" cy="0"/>
        </a:xfrm>
      </p:grpSpPr>
      <p:sp>
        <p:nvSpPr>
          <p:cNvPr id="797" name="Title Text"/>
          <p:cNvSpPr txBox="1">
            <a:spLocks noGrp="1"/>
          </p:cNvSpPr>
          <p:nvPr>
            <p:ph type="title"/>
          </p:nvPr>
        </p:nvSpPr>
        <p:spPr>
          <a:xfrm>
            <a:off x="457200" y="1379413"/>
            <a:ext cx="5486400" cy="566739"/>
          </a:xfrm>
          <a:prstGeom prst="rect">
            <a:avLst/>
          </a:prstGeom>
        </p:spPr>
        <p:txBody>
          <a:bodyPr anchor="b"/>
          <a:lstStyle>
            <a:lvl1pPr>
              <a:defRPr sz="2800" b="1">
                <a:latin typeface="Arial"/>
                <a:ea typeface="Arial"/>
                <a:cs typeface="Arial"/>
                <a:sym typeface="Arial"/>
              </a:defRPr>
            </a:lvl1pPr>
          </a:lstStyle>
          <a:p>
            <a:r>
              <a:t>Title Text</a:t>
            </a:r>
          </a:p>
        </p:txBody>
      </p:sp>
      <p:sp>
        <p:nvSpPr>
          <p:cNvPr id="798" name="Picture Placeholder 2"/>
          <p:cNvSpPr>
            <a:spLocks noGrp="1"/>
          </p:cNvSpPr>
          <p:nvPr>
            <p:ph type="pic" sz="half" idx="13"/>
          </p:nvPr>
        </p:nvSpPr>
        <p:spPr>
          <a:xfrm>
            <a:off x="457200" y="2358480"/>
            <a:ext cx="5486400" cy="3813720"/>
          </a:xfrm>
          <a:prstGeom prst="rect">
            <a:avLst/>
          </a:prstGeom>
        </p:spPr>
        <p:txBody>
          <a:bodyPr lIns="91439" rIns="91439"/>
          <a:lstStyle/>
          <a:p>
            <a:endParaRPr/>
          </a:p>
        </p:txBody>
      </p:sp>
      <p:sp>
        <p:nvSpPr>
          <p:cNvPr id="799" name="Body Level One…"/>
          <p:cNvSpPr txBox="1">
            <a:spLocks noGrp="1"/>
          </p:cNvSpPr>
          <p:nvPr>
            <p:ph type="body" sz="quarter" idx="1"/>
          </p:nvPr>
        </p:nvSpPr>
        <p:spPr>
          <a:xfrm>
            <a:off x="6019800" y="2057400"/>
            <a:ext cx="2945429" cy="4114800"/>
          </a:xfrm>
          <a:prstGeom prst="rect">
            <a:avLst/>
          </a:prstGeom>
        </p:spPr>
        <p:txBody>
          <a:bodyPr>
            <a:normAutofit/>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800"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92.xml><?xml version="1.0" encoding="utf-8"?>
<p:sldLayout xmlns:a="http://schemas.openxmlformats.org/drawingml/2006/main" xmlns:r="http://schemas.openxmlformats.org/officeDocument/2006/relationships" xmlns:p="http://schemas.openxmlformats.org/presentationml/2006/main" type="tx">
  <p:cSld name="Title and Vertical Text">
    <p:bg>
      <p:bgPr>
        <a:solidFill>
          <a:srgbClr val="B597A3">
            <a:alpha val="90195"/>
          </a:srgbClr>
        </a:solidFill>
        <a:effectLst/>
      </p:bgPr>
    </p:bg>
    <p:spTree>
      <p:nvGrpSpPr>
        <p:cNvPr id="1" name=""/>
        <p:cNvGrpSpPr/>
        <p:nvPr/>
      </p:nvGrpSpPr>
      <p:grpSpPr>
        <a:xfrm>
          <a:off x="0" y="0"/>
          <a:ext cx="0" cy="0"/>
          <a:chOff x="0" y="0"/>
          <a:chExt cx="0" cy="0"/>
        </a:xfrm>
      </p:grpSpPr>
      <p:sp>
        <p:nvSpPr>
          <p:cNvPr id="807" name="Body Level One…"/>
          <p:cNvSpPr txBox="1">
            <a:spLocks noGrp="1"/>
          </p:cNvSpPr>
          <p:nvPr>
            <p:ph type="body" idx="1"/>
          </p:nvPr>
        </p:nvSpPr>
        <p:spPr>
          <a:xfrm>
            <a:off x="457200" y="1600200"/>
            <a:ext cx="8229600" cy="4525963"/>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808"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93.xml><?xml version="1.0" encoding="utf-8"?>
<p:sldLayout xmlns:a="http://schemas.openxmlformats.org/drawingml/2006/main" xmlns:r="http://schemas.openxmlformats.org/officeDocument/2006/relationships" xmlns:p="http://schemas.openxmlformats.org/presentationml/2006/main" type="tx">
  <p:cSld name="Vertical Title and Text">
    <p:bg>
      <p:bgPr>
        <a:solidFill>
          <a:srgbClr val="B597A3">
            <a:alpha val="90195"/>
          </a:srgbClr>
        </a:solidFill>
        <a:effectLst/>
      </p:bgPr>
    </p:bg>
    <p:spTree>
      <p:nvGrpSpPr>
        <p:cNvPr id="1" name=""/>
        <p:cNvGrpSpPr/>
        <p:nvPr/>
      </p:nvGrpSpPr>
      <p:grpSpPr>
        <a:xfrm>
          <a:off x="0" y="0"/>
          <a:ext cx="0" cy="0"/>
          <a:chOff x="0" y="0"/>
          <a:chExt cx="0" cy="0"/>
        </a:xfrm>
      </p:grpSpPr>
      <p:sp>
        <p:nvSpPr>
          <p:cNvPr id="815" name="Title Text"/>
          <p:cNvSpPr txBox="1">
            <a:spLocks noGrp="1"/>
          </p:cNvSpPr>
          <p:nvPr>
            <p:ph type="title"/>
          </p:nvPr>
        </p:nvSpPr>
        <p:spPr>
          <a:xfrm>
            <a:off x="6629400" y="1526074"/>
            <a:ext cx="2057400" cy="4600089"/>
          </a:xfrm>
          <a:prstGeom prst="rect">
            <a:avLst/>
          </a:prstGeom>
        </p:spPr>
        <p:txBody>
          <a:bodyPr/>
          <a:lstStyle>
            <a:lvl1pPr algn="ctr">
              <a:defRPr sz="4400">
                <a:latin typeface="Arial"/>
                <a:ea typeface="Arial"/>
                <a:cs typeface="Arial"/>
                <a:sym typeface="Arial"/>
              </a:defRPr>
            </a:lvl1pPr>
          </a:lstStyle>
          <a:p>
            <a:r>
              <a:t>Title Text</a:t>
            </a:r>
          </a:p>
        </p:txBody>
      </p:sp>
      <p:sp>
        <p:nvSpPr>
          <p:cNvPr id="816" name="Body Level One…"/>
          <p:cNvSpPr txBox="1">
            <a:spLocks noGrp="1"/>
          </p:cNvSpPr>
          <p:nvPr>
            <p:ph type="body" idx="1"/>
          </p:nvPr>
        </p:nvSpPr>
        <p:spPr>
          <a:xfrm>
            <a:off x="457200" y="1526074"/>
            <a:ext cx="6019800" cy="4600089"/>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817" name="Slide Number"/>
          <p:cNvSpPr txBox="1">
            <a:spLocks noGrp="1"/>
          </p:cNvSpPr>
          <p:nvPr>
            <p:ph type="sldNum" sz="quarter" idx="2"/>
          </p:nvPr>
        </p:nvSpPr>
        <p:spPr>
          <a:xfrm>
            <a:off x="6553200" y="6356350"/>
            <a:ext cx="358413" cy="350662"/>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94.xml><?xml version="1.0" encoding="utf-8"?>
<p:sldLayout xmlns:a="http://schemas.openxmlformats.org/drawingml/2006/main" xmlns:r="http://schemas.openxmlformats.org/officeDocument/2006/relationships" xmlns:p="http://schemas.openxmlformats.org/presentationml/2006/main" type="tx">
  <p:cSld name="1_Blank">
    <p:bg>
      <p:bgPr>
        <a:solidFill>
          <a:srgbClr val="B597A3">
            <a:alpha val="90195"/>
          </a:srgbClr>
        </a:solidFill>
        <a:effectLst/>
      </p:bgPr>
    </p:bg>
    <p:spTree>
      <p:nvGrpSpPr>
        <p:cNvPr id="1" name=""/>
        <p:cNvGrpSpPr/>
        <p:nvPr/>
      </p:nvGrpSpPr>
      <p:grpSpPr>
        <a:xfrm>
          <a:off x="0" y="0"/>
          <a:ext cx="0" cy="0"/>
          <a:chOff x="0" y="0"/>
          <a:chExt cx="0" cy="0"/>
        </a:xfrm>
      </p:grpSpPr>
      <p:sp>
        <p:nvSpPr>
          <p:cNvPr id="824" name="Body Level One…"/>
          <p:cNvSpPr txBox="1">
            <a:spLocks noGrp="1"/>
          </p:cNvSpPr>
          <p:nvPr>
            <p:ph type="body" sz="quarter" idx="1"/>
          </p:nvPr>
        </p:nvSpPr>
        <p:spPr>
          <a:xfrm>
            <a:off x="346075" y="6440487"/>
            <a:ext cx="4028369" cy="314032"/>
          </a:xfrm>
          <a:prstGeom prst="rect">
            <a:avLst/>
          </a:prstGeom>
        </p:spPr>
        <p:txBody>
          <a:bodyPr>
            <a:normAutofit/>
          </a:bodyPr>
          <a:lstStyle>
            <a:lvl1pPr marL="0" indent="0">
              <a:spcBef>
                <a:spcPts val="300"/>
              </a:spcBef>
              <a:buSzTx/>
              <a:buFontTx/>
              <a:buNone/>
              <a:defRPr sz="1300"/>
            </a:lvl1pPr>
            <a:lvl2pPr marL="589869" indent="-132669">
              <a:spcBef>
                <a:spcPts val="300"/>
              </a:spcBef>
              <a:buFontTx/>
              <a:defRPr sz="1300"/>
            </a:lvl2pPr>
            <a:lvl3pPr marL="1038225" indent="-123825">
              <a:spcBef>
                <a:spcPts val="300"/>
              </a:spcBef>
              <a:buFontTx/>
              <a:defRPr sz="1300"/>
            </a:lvl3pPr>
            <a:lvl4pPr marL="1520189" indent="-148589">
              <a:spcBef>
                <a:spcPts val="300"/>
              </a:spcBef>
              <a:buFontTx/>
              <a:defRPr sz="1300"/>
            </a:lvl4pPr>
            <a:lvl5pPr marL="1977389" indent="-148589">
              <a:spcBef>
                <a:spcPts val="300"/>
              </a:spcBef>
              <a:buFontTx/>
              <a:defRPr sz="1300"/>
            </a:lvl5pPr>
          </a:lstStyle>
          <a:p>
            <a:r>
              <a:t>Body Level One</a:t>
            </a:r>
          </a:p>
          <a:p>
            <a:pPr lvl="1"/>
            <a:r>
              <a:t>Body Level Two</a:t>
            </a:r>
          </a:p>
          <a:p>
            <a:pPr lvl="2"/>
            <a:r>
              <a:t>Body Level Three</a:t>
            </a:r>
          </a:p>
          <a:p>
            <a:pPr lvl="3"/>
            <a:r>
              <a:t>Body Level Four</a:t>
            </a:r>
          </a:p>
          <a:p>
            <a:pPr lvl="4"/>
            <a:r>
              <a:t>Body Level Five</a:t>
            </a:r>
          </a:p>
        </p:txBody>
      </p:sp>
      <p:sp>
        <p:nvSpPr>
          <p:cNvPr id="8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5.xml><?xml version="1.0" encoding="utf-8"?>
<p:sldLayout xmlns:a="http://schemas.openxmlformats.org/drawingml/2006/main" xmlns:r="http://schemas.openxmlformats.org/officeDocument/2006/relationships" xmlns:p="http://schemas.openxmlformats.org/presentationml/2006/main" type="tx">
  <p:cSld name="Text box">
    <p:bg>
      <p:bgPr>
        <a:solidFill>
          <a:srgbClr val="B597A3">
            <a:alpha val="90195"/>
          </a:srgbClr>
        </a:solidFill>
        <a:effectLst/>
      </p:bgPr>
    </p:bg>
    <p:spTree>
      <p:nvGrpSpPr>
        <p:cNvPr id="1" name=""/>
        <p:cNvGrpSpPr/>
        <p:nvPr/>
      </p:nvGrpSpPr>
      <p:grpSpPr>
        <a:xfrm>
          <a:off x="0" y="0"/>
          <a:ext cx="0" cy="0"/>
          <a:chOff x="0" y="0"/>
          <a:chExt cx="0" cy="0"/>
        </a:xfrm>
      </p:grpSpPr>
      <p:sp>
        <p:nvSpPr>
          <p:cNvPr id="832" name="Body Level One…"/>
          <p:cNvSpPr txBox="1">
            <a:spLocks noGrp="1"/>
          </p:cNvSpPr>
          <p:nvPr>
            <p:ph type="body" idx="1"/>
          </p:nvPr>
        </p:nvSpPr>
        <p:spPr>
          <a:xfrm>
            <a:off x="346075" y="1697038"/>
            <a:ext cx="8408459" cy="4673601"/>
          </a:xfrm>
          <a:prstGeom prst="rect">
            <a:avLst/>
          </a:prstGeom>
        </p:spPr>
        <p:txBody>
          <a:bodyPr>
            <a:normAutofit/>
          </a:bodyPr>
          <a:lstStyle>
            <a:lvl1pPr marL="0" indent="0">
              <a:spcBef>
                <a:spcPts val="600"/>
              </a:spcBef>
              <a:buSzTx/>
              <a:buFontTx/>
              <a:buNone/>
              <a:tabLst>
                <a:tab pos="254000" algn="l"/>
              </a:tabLst>
              <a:defRPr sz="2800"/>
            </a:lvl1pPr>
            <a:lvl2pPr marL="857250" indent="-400050">
              <a:spcBef>
                <a:spcPts val="600"/>
              </a:spcBef>
              <a:buFontTx/>
              <a:tabLst>
                <a:tab pos="254000" algn="l"/>
              </a:tabLst>
              <a:defRPr sz="2800"/>
            </a:lvl2pPr>
            <a:lvl3pPr marL="1181100" indent="-266700">
              <a:spcBef>
                <a:spcPts val="600"/>
              </a:spcBef>
              <a:buFontTx/>
              <a:tabLst>
                <a:tab pos="254000" algn="l"/>
              </a:tabLst>
              <a:defRPr sz="2800"/>
            </a:lvl3pPr>
            <a:lvl4pPr marL="1691639" indent="-320039">
              <a:spcBef>
                <a:spcPts val="600"/>
              </a:spcBef>
              <a:buFontTx/>
              <a:tabLst>
                <a:tab pos="254000" algn="l"/>
              </a:tabLst>
              <a:defRPr sz="2800"/>
            </a:lvl4pPr>
            <a:lvl5pPr marL="2148839" indent="-320039">
              <a:spcBef>
                <a:spcPts val="600"/>
              </a:spcBef>
              <a:buFontTx/>
              <a:tabLst>
                <a:tab pos="254000" algn="l"/>
              </a:tabLst>
              <a:defRPr sz="2800"/>
            </a:lvl5pPr>
          </a:lstStyle>
          <a:p>
            <a:r>
              <a:t>Body Level One</a:t>
            </a:r>
          </a:p>
          <a:p>
            <a:pPr lvl="1"/>
            <a:r>
              <a:t>Body Level Two</a:t>
            </a:r>
          </a:p>
          <a:p>
            <a:pPr lvl="2"/>
            <a:r>
              <a:t>Body Level Three</a:t>
            </a:r>
          </a:p>
          <a:p>
            <a:pPr lvl="3"/>
            <a:r>
              <a:t>Body Level Four</a:t>
            </a:r>
          </a:p>
          <a:p>
            <a:pPr lvl="4"/>
            <a:r>
              <a:t>Body Level Five</a:t>
            </a:r>
          </a:p>
        </p:txBody>
      </p:sp>
      <p:sp>
        <p:nvSpPr>
          <p:cNvPr id="833" name="Text Placeholder 8"/>
          <p:cNvSpPr>
            <a:spLocks noGrp="1"/>
          </p:cNvSpPr>
          <p:nvPr>
            <p:ph type="body" sz="quarter" idx="13"/>
          </p:nvPr>
        </p:nvSpPr>
        <p:spPr>
          <a:xfrm>
            <a:off x="346074" y="6440487"/>
            <a:ext cx="4028370" cy="314032"/>
          </a:xfrm>
          <a:prstGeom prst="rect">
            <a:avLst/>
          </a:prstGeom>
        </p:spPr>
        <p:txBody>
          <a:bodyPr>
            <a:normAutofit/>
          </a:bodyPr>
          <a:lstStyle/>
          <a:p>
            <a:pPr marL="0" indent="0">
              <a:spcBef>
                <a:spcPts val="300"/>
              </a:spcBef>
              <a:buSzTx/>
              <a:buFontTx/>
              <a:buNone/>
              <a:defRPr sz="1300"/>
            </a:pPr>
            <a:endParaRPr/>
          </a:p>
        </p:txBody>
      </p:sp>
      <p:sp>
        <p:nvSpPr>
          <p:cNvPr id="83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6.xml><?xml version="1.0" encoding="utf-8"?>
<p:sldLayout xmlns:a="http://schemas.openxmlformats.org/drawingml/2006/main" xmlns:r="http://schemas.openxmlformats.org/officeDocument/2006/relationships" xmlns:p="http://schemas.openxmlformats.org/presentationml/2006/main" type="tx">
  <p:cSld name="Diagram">
    <p:bg>
      <p:bgPr>
        <a:solidFill>
          <a:srgbClr val="B597A3">
            <a:alpha val="90195"/>
          </a:srgbClr>
        </a:solidFill>
        <a:effectLst/>
      </p:bgPr>
    </p:bg>
    <p:spTree>
      <p:nvGrpSpPr>
        <p:cNvPr id="1" name=""/>
        <p:cNvGrpSpPr/>
        <p:nvPr/>
      </p:nvGrpSpPr>
      <p:grpSpPr>
        <a:xfrm>
          <a:off x="0" y="0"/>
          <a:ext cx="0" cy="0"/>
          <a:chOff x="0" y="0"/>
          <a:chExt cx="0" cy="0"/>
        </a:xfrm>
      </p:grpSpPr>
      <p:sp>
        <p:nvSpPr>
          <p:cNvPr id="841" name="Body Level One…"/>
          <p:cNvSpPr txBox="1">
            <a:spLocks noGrp="1"/>
          </p:cNvSpPr>
          <p:nvPr>
            <p:ph type="body" sz="half" idx="1"/>
          </p:nvPr>
        </p:nvSpPr>
        <p:spPr>
          <a:xfrm>
            <a:off x="346075" y="1697038"/>
            <a:ext cx="3344863" cy="4673601"/>
          </a:xfrm>
          <a:prstGeom prst="rect">
            <a:avLst/>
          </a:prstGeom>
        </p:spPr>
        <p:txBody>
          <a:bodyPr>
            <a:normAutofit/>
          </a:bodyPr>
          <a:lstStyle>
            <a:lvl1pPr marL="0" indent="0">
              <a:buSzTx/>
              <a:buFontTx/>
              <a:buNone/>
              <a:tabLst>
                <a:tab pos="254000" algn="l"/>
              </a:tabLst>
            </a:lvl1pPr>
            <a:lvl2pPr>
              <a:buFontTx/>
              <a:buChar char="▪"/>
              <a:tabLst>
                <a:tab pos="254000" algn="l"/>
              </a:tabLst>
            </a:lvl2pPr>
            <a:lvl3pPr>
              <a:buFontTx/>
              <a:tabLst>
                <a:tab pos="254000" algn="l"/>
              </a:tabLst>
            </a:lvl3pPr>
            <a:lvl4pPr>
              <a:buFontTx/>
              <a:tabLst>
                <a:tab pos="254000" algn="l"/>
              </a:tabLst>
            </a:lvl4pPr>
            <a:lvl5pPr>
              <a:buFontTx/>
              <a:tabLst>
                <a:tab pos="254000" algn="l"/>
              </a:tabLst>
            </a:lvl5pPr>
          </a:lstStyle>
          <a:p>
            <a:r>
              <a:t>Body Level One</a:t>
            </a:r>
          </a:p>
          <a:p>
            <a:pPr lvl="1"/>
            <a:r>
              <a:t>Body Level Two</a:t>
            </a:r>
          </a:p>
          <a:p>
            <a:pPr lvl="2"/>
            <a:r>
              <a:t>Body Level Three</a:t>
            </a:r>
          </a:p>
          <a:p>
            <a:pPr lvl="3"/>
            <a:r>
              <a:t>Body Level Four</a:t>
            </a:r>
          </a:p>
          <a:p>
            <a:pPr lvl="4"/>
            <a:r>
              <a:t>Body Level Five</a:t>
            </a:r>
          </a:p>
        </p:txBody>
      </p:sp>
      <p:sp>
        <p:nvSpPr>
          <p:cNvPr id="842" name="Text Placeholder 8"/>
          <p:cNvSpPr>
            <a:spLocks noGrp="1"/>
          </p:cNvSpPr>
          <p:nvPr>
            <p:ph type="body" sz="quarter" idx="13"/>
          </p:nvPr>
        </p:nvSpPr>
        <p:spPr>
          <a:xfrm>
            <a:off x="346074" y="6440487"/>
            <a:ext cx="4028370" cy="314032"/>
          </a:xfrm>
          <a:prstGeom prst="rect">
            <a:avLst/>
          </a:prstGeom>
        </p:spPr>
        <p:txBody>
          <a:bodyPr>
            <a:normAutofit/>
          </a:bodyPr>
          <a:lstStyle/>
          <a:p>
            <a:pPr marL="0" indent="0">
              <a:spcBef>
                <a:spcPts val="300"/>
              </a:spcBef>
              <a:buSzTx/>
              <a:buFontTx/>
              <a:buNone/>
              <a:defRPr sz="1300"/>
            </a:pPr>
            <a:endParaRPr/>
          </a:p>
        </p:txBody>
      </p:sp>
      <p:sp>
        <p:nvSpPr>
          <p:cNvPr id="84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7.xml><?xml version="1.0" encoding="utf-8"?>
<p:sldLayout xmlns:a="http://schemas.openxmlformats.org/drawingml/2006/main" xmlns:r="http://schemas.openxmlformats.org/officeDocument/2006/relationships" xmlns:p="http://schemas.openxmlformats.org/presentationml/2006/main" type="tx">
  <p:cSld name="Title Slide">
    <p:bg>
      <p:bgPr>
        <a:solidFill>
          <a:srgbClr val="DFD7BC">
            <a:alpha val="90195"/>
          </a:srgbClr>
        </a:solidFill>
        <a:effectLst/>
      </p:bgPr>
    </p:bg>
    <p:spTree>
      <p:nvGrpSpPr>
        <p:cNvPr id="1" name=""/>
        <p:cNvGrpSpPr/>
        <p:nvPr/>
      </p:nvGrpSpPr>
      <p:grpSpPr>
        <a:xfrm>
          <a:off x="0" y="0"/>
          <a:ext cx="0" cy="0"/>
          <a:chOff x="0" y="0"/>
          <a:chExt cx="0" cy="0"/>
        </a:xfrm>
      </p:grpSpPr>
      <p:sp>
        <p:nvSpPr>
          <p:cNvPr id="850" name="Title Text"/>
          <p:cNvSpPr txBox="1">
            <a:spLocks noGrp="1"/>
          </p:cNvSpPr>
          <p:nvPr>
            <p:ph type="title"/>
          </p:nvPr>
        </p:nvSpPr>
        <p:spPr>
          <a:xfrm>
            <a:off x="685800" y="3336345"/>
            <a:ext cx="7772400" cy="847023"/>
          </a:xfrm>
          <a:prstGeom prst="rect">
            <a:avLst/>
          </a:prstGeom>
        </p:spPr>
        <p:txBody>
          <a:bodyPr/>
          <a:lstStyle>
            <a:lvl1pPr>
              <a:defRPr sz="4400"/>
            </a:lvl1pPr>
          </a:lstStyle>
          <a:p>
            <a:r>
              <a:t>Title Text</a:t>
            </a:r>
          </a:p>
        </p:txBody>
      </p:sp>
      <p:sp>
        <p:nvSpPr>
          <p:cNvPr id="851" name="Body Level One…"/>
          <p:cNvSpPr txBox="1">
            <a:spLocks noGrp="1"/>
          </p:cNvSpPr>
          <p:nvPr>
            <p:ph type="body" sz="quarter" idx="1"/>
          </p:nvPr>
        </p:nvSpPr>
        <p:spPr>
          <a:xfrm>
            <a:off x="685800" y="4227700"/>
            <a:ext cx="7772400" cy="724041"/>
          </a:xfrm>
          <a:prstGeom prst="rect">
            <a:avLst/>
          </a:prstGeom>
        </p:spPr>
        <p:txBody>
          <a:bodyPr>
            <a:normAutofit/>
          </a:bodyPr>
          <a:lstStyle>
            <a:lvl1pPr marL="0" indent="0">
              <a:buSzTx/>
              <a:buFontTx/>
              <a:buNone/>
              <a:defRPr>
                <a:solidFill>
                  <a:schemeClr val="accent4"/>
                </a:solidFill>
                <a:latin typeface="+mj-lt"/>
                <a:ea typeface="+mj-ea"/>
                <a:cs typeface="+mj-cs"/>
                <a:sym typeface="Helvetica"/>
              </a:defRPr>
            </a:lvl1pPr>
            <a:lvl2pPr marL="0" indent="457200">
              <a:buSzTx/>
              <a:buFontTx/>
              <a:buNone/>
              <a:defRPr>
                <a:solidFill>
                  <a:schemeClr val="accent4"/>
                </a:solidFill>
                <a:latin typeface="+mj-lt"/>
                <a:ea typeface="+mj-ea"/>
                <a:cs typeface="+mj-cs"/>
                <a:sym typeface="Helvetica"/>
              </a:defRPr>
            </a:lvl2pPr>
            <a:lvl3pPr marL="0" indent="914400">
              <a:buSzTx/>
              <a:buFontTx/>
              <a:buNone/>
              <a:defRPr>
                <a:solidFill>
                  <a:schemeClr val="accent4"/>
                </a:solidFill>
                <a:latin typeface="+mj-lt"/>
                <a:ea typeface="+mj-ea"/>
                <a:cs typeface="+mj-cs"/>
                <a:sym typeface="Helvetica"/>
              </a:defRPr>
            </a:lvl3pPr>
            <a:lvl4pPr marL="0" indent="1371600">
              <a:buSzTx/>
              <a:buFontTx/>
              <a:buNone/>
              <a:defRPr>
                <a:solidFill>
                  <a:schemeClr val="accent4"/>
                </a:solidFill>
                <a:latin typeface="+mj-lt"/>
                <a:ea typeface="+mj-ea"/>
                <a:cs typeface="+mj-cs"/>
                <a:sym typeface="Helvetica"/>
              </a:defRPr>
            </a:lvl4pPr>
            <a:lvl5pPr marL="0" indent="1828800">
              <a:buSzTx/>
              <a:buFontTx/>
              <a:buNone/>
              <a:defRPr>
                <a:solidFill>
                  <a:schemeClr val="accent4"/>
                </a:solidFill>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85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8.xml><?xml version="1.0" encoding="utf-8"?>
<p:sldLayout xmlns:a="http://schemas.openxmlformats.org/drawingml/2006/main" xmlns:r="http://schemas.openxmlformats.org/officeDocument/2006/relationships" xmlns:p="http://schemas.openxmlformats.org/presentationml/2006/main" type="tx">
  <p:cSld name="Title and Content">
    <p:bg>
      <p:bgPr>
        <a:solidFill>
          <a:srgbClr val="DFD7BC">
            <a:alpha val="90195"/>
          </a:srgbClr>
        </a:solidFill>
        <a:effectLst/>
      </p:bgPr>
    </p:bg>
    <p:spTree>
      <p:nvGrpSpPr>
        <p:cNvPr id="1" name=""/>
        <p:cNvGrpSpPr/>
        <p:nvPr/>
      </p:nvGrpSpPr>
      <p:grpSpPr>
        <a:xfrm>
          <a:off x="0" y="0"/>
          <a:ext cx="0" cy="0"/>
          <a:chOff x="0" y="0"/>
          <a:chExt cx="0" cy="0"/>
        </a:xfrm>
      </p:grpSpPr>
      <p:sp>
        <p:nvSpPr>
          <p:cNvPr id="859" name="Title Text"/>
          <p:cNvSpPr txBox="1">
            <a:spLocks noGrp="1"/>
          </p:cNvSpPr>
          <p:nvPr>
            <p:ph type="title"/>
          </p:nvPr>
        </p:nvSpPr>
        <p:spPr>
          <a:xfrm>
            <a:off x="457200" y="1590104"/>
            <a:ext cx="8229600" cy="894718"/>
          </a:xfrm>
          <a:prstGeom prst="rect">
            <a:avLst/>
          </a:prstGeom>
        </p:spPr>
        <p:txBody>
          <a:bodyPr/>
          <a:lstStyle/>
          <a:p>
            <a:r>
              <a:t>Title Text</a:t>
            </a:r>
          </a:p>
        </p:txBody>
      </p:sp>
      <p:sp>
        <p:nvSpPr>
          <p:cNvPr id="860" name="Body Level One…"/>
          <p:cNvSpPr txBox="1">
            <a:spLocks noGrp="1"/>
          </p:cNvSpPr>
          <p:nvPr>
            <p:ph type="body" idx="1"/>
          </p:nvPr>
        </p:nvSpPr>
        <p:spPr>
          <a:xfrm>
            <a:off x="457200" y="2625275"/>
            <a:ext cx="8229600" cy="3500889"/>
          </a:xfrm>
          <a:prstGeom prst="rect">
            <a:avLst/>
          </a:prstGeom>
        </p:spPr>
        <p:txBody>
          <a:bodyPr>
            <a:normAutofit/>
          </a:bodyPr>
          <a:lstStyle>
            <a:lvl1pPr>
              <a:defRPr>
                <a:latin typeface="+mj-lt"/>
                <a:ea typeface="+mj-ea"/>
                <a:cs typeface="+mj-cs"/>
                <a:sym typeface="Helvetica"/>
              </a:defRPr>
            </a:lvl1pPr>
            <a:lvl2pPr>
              <a:defRPr>
                <a:latin typeface="+mj-lt"/>
                <a:ea typeface="+mj-ea"/>
                <a:cs typeface="+mj-cs"/>
                <a:sym typeface="Helvetica"/>
              </a:defRPr>
            </a:lvl2pPr>
            <a:lvl3pPr>
              <a:defRPr>
                <a:latin typeface="+mj-lt"/>
                <a:ea typeface="+mj-ea"/>
                <a:cs typeface="+mj-cs"/>
                <a:sym typeface="Helvetica"/>
              </a:defRPr>
            </a:lvl3pPr>
            <a:lvl4pPr>
              <a:defRPr>
                <a:latin typeface="+mj-lt"/>
                <a:ea typeface="+mj-ea"/>
                <a:cs typeface="+mj-cs"/>
                <a:sym typeface="Helvetica"/>
              </a:defRPr>
            </a:lvl4pPr>
            <a:lvl5pPr>
              <a:defRPr>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861" name="Slide Number"/>
          <p:cNvSpPr txBox="1">
            <a:spLocks noGrp="1"/>
          </p:cNvSpPr>
          <p:nvPr>
            <p:ph type="sldNum" sz="quarter" idx="2"/>
          </p:nvPr>
        </p:nvSpPr>
        <p:spPr>
          <a:xfrm>
            <a:off x="8456471" y="6356350"/>
            <a:ext cx="301909" cy="307340"/>
          </a:xfrm>
          <a:prstGeom prst="rect">
            <a:avLst/>
          </a:prstGeom>
        </p:spPr>
        <p:txBody>
          <a:bodyPr anchor="t"/>
          <a:lstStyle>
            <a:lvl1pPr algn="ctr">
              <a:defRPr sz="1400">
                <a:latin typeface="+mj-lt"/>
                <a:ea typeface="+mj-ea"/>
                <a:cs typeface="+mj-cs"/>
                <a:sym typeface="Helvetica"/>
              </a:defRPr>
            </a:lvl1pPr>
          </a:lstStyle>
          <a:p>
            <a:fld id="{86CB4B4D-7CA3-9044-876B-883B54F8677D}" type="slidenum">
              <a:t>‹#›</a:t>
            </a:fld>
            <a:endParaRPr/>
          </a:p>
        </p:txBody>
      </p:sp>
    </p:spTree>
  </p:cSld>
  <p:clrMapOvr>
    <a:masterClrMapping/>
  </p:clrMapOvr>
  <p:transition spd="med"/>
</p:sldLayout>
</file>

<file path=ppt/slideLayouts/slideLayout99.xml><?xml version="1.0" encoding="utf-8"?>
<p:sldLayout xmlns:a="http://schemas.openxmlformats.org/drawingml/2006/main" xmlns:r="http://schemas.openxmlformats.org/officeDocument/2006/relationships" xmlns:p="http://schemas.openxmlformats.org/presentationml/2006/main" type="tx">
  <p:cSld name="Two Content">
    <p:bg>
      <p:bgPr>
        <a:solidFill>
          <a:srgbClr val="DFD7BC">
            <a:alpha val="90195"/>
          </a:srgbClr>
        </a:solidFill>
        <a:effectLst/>
      </p:bgPr>
    </p:bg>
    <p:spTree>
      <p:nvGrpSpPr>
        <p:cNvPr id="1" name=""/>
        <p:cNvGrpSpPr/>
        <p:nvPr/>
      </p:nvGrpSpPr>
      <p:grpSpPr>
        <a:xfrm>
          <a:off x="0" y="0"/>
          <a:ext cx="0" cy="0"/>
          <a:chOff x="0" y="0"/>
          <a:chExt cx="0" cy="0"/>
        </a:xfrm>
      </p:grpSpPr>
      <p:sp>
        <p:nvSpPr>
          <p:cNvPr id="868" name="Title Text"/>
          <p:cNvSpPr txBox="1">
            <a:spLocks noGrp="1"/>
          </p:cNvSpPr>
          <p:nvPr>
            <p:ph type="title"/>
          </p:nvPr>
        </p:nvSpPr>
        <p:spPr>
          <a:xfrm>
            <a:off x="457200" y="1384509"/>
            <a:ext cx="8229600" cy="600456"/>
          </a:xfrm>
          <a:prstGeom prst="rect">
            <a:avLst/>
          </a:prstGeom>
        </p:spPr>
        <p:txBody>
          <a:bodyPr/>
          <a:lstStyle>
            <a:lvl1pPr>
              <a:defRPr sz="3200"/>
            </a:lvl1pPr>
          </a:lstStyle>
          <a:p>
            <a:r>
              <a:t>Title Text</a:t>
            </a:r>
          </a:p>
        </p:txBody>
      </p:sp>
      <p:sp>
        <p:nvSpPr>
          <p:cNvPr id="869" name="Body Level One…"/>
          <p:cNvSpPr txBox="1">
            <a:spLocks noGrp="1"/>
          </p:cNvSpPr>
          <p:nvPr>
            <p:ph type="body" sz="half" idx="1"/>
          </p:nvPr>
        </p:nvSpPr>
        <p:spPr>
          <a:xfrm>
            <a:off x="457200" y="2166385"/>
            <a:ext cx="4038600" cy="4354119"/>
          </a:xfrm>
          <a:prstGeom prst="rect">
            <a:avLst/>
          </a:prstGeom>
        </p:spPr>
        <p:txBody>
          <a:bodyPr>
            <a:normAutofit/>
          </a:bodyPr>
          <a:lstStyle>
            <a:lvl1pPr>
              <a:spcBef>
                <a:spcPts val="600"/>
              </a:spcBef>
              <a:defRPr sz="2800">
                <a:latin typeface="+mj-lt"/>
                <a:ea typeface="+mj-ea"/>
                <a:cs typeface="+mj-cs"/>
                <a:sym typeface="Helvetica"/>
              </a:defRPr>
            </a:lvl1pPr>
            <a:lvl2pPr marL="790575" indent="-333375">
              <a:spcBef>
                <a:spcPts val="600"/>
              </a:spcBef>
              <a:defRPr sz="2800">
                <a:latin typeface="+mj-lt"/>
                <a:ea typeface="+mj-ea"/>
                <a:cs typeface="+mj-cs"/>
                <a:sym typeface="Helvetica"/>
              </a:defRPr>
            </a:lvl2pPr>
            <a:lvl3pPr marL="1234439" indent="-320039">
              <a:spcBef>
                <a:spcPts val="600"/>
              </a:spcBef>
              <a:defRPr sz="2800">
                <a:latin typeface="+mj-lt"/>
                <a:ea typeface="+mj-ea"/>
                <a:cs typeface="+mj-cs"/>
                <a:sym typeface="Helvetica"/>
              </a:defRPr>
            </a:lvl3pPr>
            <a:lvl4pPr marL="1727200" indent="-355600">
              <a:spcBef>
                <a:spcPts val="600"/>
              </a:spcBef>
              <a:defRPr sz="2800">
                <a:latin typeface="+mj-lt"/>
                <a:ea typeface="+mj-ea"/>
                <a:cs typeface="+mj-cs"/>
                <a:sym typeface="Helvetica"/>
              </a:defRPr>
            </a:lvl4pPr>
            <a:lvl5pPr marL="2184400" indent="-355600">
              <a:spcBef>
                <a:spcPts val="600"/>
              </a:spcBef>
              <a:defRPr sz="2800">
                <a:latin typeface="+mj-lt"/>
                <a:ea typeface="+mj-ea"/>
                <a:cs typeface="+mj-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87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117" Type="http://schemas.openxmlformats.org/officeDocument/2006/relationships/slideLayout" Target="../slideLayouts/slideLayout117.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84" Type="http://schemas.openxmlformats.org/officeDocument/2006/relationships/slideLayout" Target="../slideLayouts/slideLayout84.xml"/><Relationship Id="rId89" Type="http://schemas.openxmlformats.org/officeDocument/2006/relationships/slideLayout" Target="../slideLayouts/slideLayout89.xml"/><Relationship Id="rId112" Type="http://schemas.openxmlformats.org/officeDocument/2006/relationships/slideLayout" Target="../slideLayouts/slideLayout112.xml"/><Relationship Id="rId16" Type="http://schemas.openxmlformats.org/officeDocument/2006/relationships/slideLayout" Target="../slideLayouts/slideLayout16.xml"/><Relationship Id="rId107" Type="http://schemas.openxmlformats.org/officeDocument/2006/relationships/slideLayout" Target="../slideLayouts/slideLayout107.xml"/><Relationship Id="rId11" Type="http://schemas.openxmlformats.org/officeDocument/2006/relationships/slideLayout" Target="../slideLayouts/slideLayout11.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102" Type="http://schemas.openxmlformats.org/officeDocument/2006/relationships/slideLayout" Target="../slideLayouts/slideLayout102.xml"/><Relationship Id="rId5" Type="http://schemas.openxmlformats.org/officeDocument/2006/relationships/slideLayout" Target="../slideLayouts/slideLayout5.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90" Type="http://schemas.openxmlformats.org/officeDocument/2006/relationships/slideLayout" Target="../slideLayouts/slideLayout90.xml"/><Relationship Id="rId95" Type="http://schemas.openxmlformats.org/officeDocument/2006/relationships/slideLayout" Target="../slideLayouts/slideLayout95.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77" Type="http://schemas.openxmlformats.org/officeDocument/2006/relationships/slideLayout" Target="../slideLayouts/slideLayout77.xml"/><Relationship Id="rId100" Type="http://schemas.openxmlformats.org/officeDocument/2006/relationships/slideLayout" Target="../slideLayouts/slideLayout100.xml"/><Relationship Id="rId105" Type="http://schemas.openxmlformats.org/officeDocument/2006/relationships/slideLayout" Target="../slideLayouts/slideLayout105.xml"/><Relationship Id="rId113" Type="http://schemas.openxmlformats.org/officeDocument/2006/relationships/slideLayout" Target="../slideLayouts/slideLayout113.xml"/><Relationship Id="rId118" Type="http://schemas.openxmlformats.org/officeDocument/2006/relationships/slideLayout" Target="../slideLayouts/slideLayout118.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80" Type="http://schemas.openxmlformats.org/officeDocument/2006/relationships/slideLayout" Target="../slideLayouts/slideLayout80.xml"/><Relationship Id="rId85" Type="http://schemas.openxmlformats.org/officeDocument/2006/relationships/slideLayout" Target="../slideLayouts/slideLayout85.xml"/><Relationship Id="rId93" Type="http://schemas.openxmlformats.org/officeDocument/2006/relationships/slideLayout" Target="../slideLayouts/slideLayout93.xml"/><Relationship Id="rId98" Type="http://schemas.openxmlformats.org/officeDocument/2006/relationships/slideLayout" Target="../slideLayouts/slideLayout98.xml"/><Relationship Id="rId121" Type="http://schemas.openxmlformats.org/officeDocument/2006/relationships/theme" Target="../theme/theme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103" Type="http://schemas.openxmlformats.org/officeDocument/2006/relationships/slideLayout" Target="../slideLayouts/slideLayout103.xml"/><Relationship Id="rId108" Type="http://schemas.openxmlformats.org/officeDocument/2006/relationships/slideLayout" Target="../slideLayouts/slideLayout108.xml"/><Relationship Id="rId116" Type="http://schemas.openxmlformats.org/officeDocument/2006/relationships/slideLayout" Target="../slideLayouts/slideLayout11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83" Type="http://schemas.openxmlformats.org/officeDocument/2006/relationships/slideLayout" Target="../slideLayouts/slideLayout83.xml"/><Relationship Id="rId88" Type="http://schemas.openxmlformats.org/officeDocument/2006/relationships/slideLayout" Target="../slideLayouts/slideLayout88.xml"/><Relationship Id="rId91" Type="http://schemas.openxmlformats.org/officeDocument/2006/relationships/slideLayout" Target="../slideLayouts/slideLayout91.xml"/><Relationship Id="rId96" Type="http://schemas.openxmlformats.org/officeDocument/2006/relationships/slideLayout" Target="../slideLayouts/slideLayout96.xml"/><Relationship Id="rId111" Type="http://schemas.openxmlformats.org/officeDocument/2006/relationships/slideLayout" Target="../slideLayouts/slideLayout11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6" Type="http://schemas.openxmlformats.org/officeDocument/2006/relationships/slideLayout" Target="../slideLayouts/slideLayout106.xml"/><Relationship Id="rId114" Type="http://schemas.openxmlformats.org/officeDocument/2006/relationships/slideLayout" Target="../slideLayouts/slideLayout114.xml"/><Relationship Id="rId119" Type="http://schemas.openxmlformats.org/officeDocument/2006/relationships/slideLayout" Target="../slideLayouts/slideLayout119.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81" Type="http://schemas.openxmlformats.org/officeDocument/2006/relationships/slideLayout" Target="../slideLayouts/slideLayout81.xml"/><Relationship Id="rId86" Type="http://schemas.openxmlformats.org/officeDocument/2006/relationships/slideLayout" Target="../slideLayouts/slideLayout86.xml"/><Relationship Id="rId94" Type="http://schemas.openxmlformats.org/officeDocument/2006/relationships/slideLayout" Target="../slideLayouts/slideLayout94.xml"/><Relationship Id="rId99" Type="http://schemas.openxmlformats.org/officeDocument/2006/relationships/slideLayout" Target="../slideLayouts/slideLayout99.xml"/><Relationship Id="rId101" Type="http://schemas.openxmlformats.org/officeDocument/2006/relationships/slideLayout" Target="../slideLayouts/slideLayout101.xml"/><Relationship Id="rId122"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109" Type="http://schemas.openxmlformats.org/officeDocument/2006/relationships/slideLayout" Target="../slideLayouts/slideLayout10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97" Type="http://schemas.openxmlformats.org/officeDocument/2006/relationships/slideLayout" Target="../slideLayouts/slideLayout97.xml"/><Relationship Id="rId104" Type="http://schemas.openxmlformats.org/officeDocument/2006/relationships/slideLayout" Target="../slideLayouts/slideLayout104.xml"/><Relationship Id="rId120" Type="http://schemas.openxmlformats.org/officeDocument/2006/relationships/slideLayout" Target="../slideLayouts/slideLayout120.xml"/><Relationship Id="rId7" Type="http://schemas.openxmlformats.org/officeDocument/2006/relationships/slideLayout" Target="../slideLayouts/slideLayout7.xml"/><Relationship Id="rId71" Type="http://schemas.openxmlformats.org/officeDocument/2006/relationships/slideLayout" Target="../slideLayouts/slideLayout71.xml"/><Relationship Id="rId92" Type="http://schemas.openxmlformats.org/officeDocument/2006/relationships/slideLayout" Target="../slideLayouts/slideLayout92.xml"/><Relationship Id="rId2" Type="http://schemas.openxmlformats.org/officeDocument/2006/relationships/slideLayout" Target="../slideLayouts/slideLayout2.xml"/><Relationship Id="rId29" Type="http://schemas.openxmlformats.org/officeDocument/2006/relationships/slideLayout" Target="../slideLayouts/slideLayout29.xml"/><Relationship Id="rId24" Type="http://schemas.openxmlformats.org/officeDocument/2006/relationships/slideLayout" Target="../slideLayouts/slideLayout24.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66" Type="http://schemas.openxmlformats.org/officeDocument/2006/relationships/slideLayout" Target="../slideLayouts/slideLayout66.xml"/><Relationship Id="rId87" Type="http://schemas.openxmlformats.org/officeDocument/2006/relationships/slideLayout" Target="../slideLayouts/slideLayout87.xml"/><Relationship Id="rId110" Type="http://schemas.openxmlformats.org/officeDocument/2006/relationships/slideLayout" Target="../slideLayouts/slideLayout110.xml"/><Relationship Id="rId115" Type="http://schemas.openxmlformats.org/officeDocument/2006/relationships/slideLayout" Target="../slideLayouts/slideLayout1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pic>
        <p:nvPicPr>
          <p:cNvPr id="2" name="Picture 6" descr="Picture 6"/>
          <p:cNvPicPr>
            <a:picLocks noChangeAspect="1"/>
          </p:cNvPicPr>
          <p:nvPr/>
        </p:nvPicPr>
        <p:blipFill>
          <a:blip r:embed="rId122">
            <a:extLst/>
          </a:blip>
          <a:stretch>
            <a:fillRect/>
          </a:stretch>
        </p:blipFill>
        <p:spPr>
          <a:xfrm>
            <a:off x="0" y="0"/>
            <a:ext cx="9144000" cy="1227138"/>
          </a:xfrm>
          <a:prstGeom prst="rect">
            <a:avLst/>
          </a:prstGeom>
          <a:ln w="12700">
            <a:miter lim="400000"/>
          </a:ln>
        </p:spPr>
      </p:pic>
      <p:sp>
        <p:nvSpPr>
          <p:cNvPr id="3" name="Title Text"/>
          <p:cNvSpPr txBox="1">
            <a:spLocks noGrp="1"/>
          </p:cNvSpPr>
          <p:nvPr>
            <p:ph type="title"/>
          </p:nvPr>
        </p:nvSpPr>
        <p:spPr>
          <a:xfrm>
            <a:off x="457200" y="1404135"/>
            <a:ext cx="8229600" cy="1143001"/>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r>
              <a:t>Title Text</a:t>
            </a:r>
          </a:p>
        </p:txBody>
      </p:sp>
      <p:sp>
        <p:nvSpPr>
          <p:cNvPr id="4" name="Body Level One…"/>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xmlns="" val="1"/>
            </a:ext>
          </a:extLst>
        </p:spPr>
        <p:txBody>
          <a:bodyPr lIns="45719" rIns="45719"/>
          <a:lstStyle/>
          <a:p>
            <a:r>
              <a:t>Body Level One</a:t>
            </a:r>
          </a:p>
          <a:p>
            <a:pPr lvl="1"/>
            <a:r>
              <a:t>Body Level Two</a:t>
            </a:r>
          </a:p>
          <a:p>
            <a:pPr lvl="2"/>
            <a:r>
              <a:t>Body Level Three</a:t>
            </a:r>
          </a:p>
          <a:p>
            <a:pPr lvl="3"/>
            <a:r>
              <a:t>Body Level Four</a:t>
            </a:r>
          </a:p>
          <a:p>
            <a:pPr lvl="4"/>
            <a:r>
              <a:t>Body Level Five</a:t>
            </a:r>
          </a:p>
        </p:txBody>
      </p:sp>
      <p:sp>
        <p:nvSpPr>
          <p:cNvPr id="5" name="Slide Number"/>
          <p:cNvSpPr txBox="1">
            <a:spLocks noGrp="1"/>
          </p:cNvSpPr>
          <p:nvPr>
            <p:ph type="sldNum" sz="quarter" idx="2"/>
          </p:nvPr>
        </p:nvSpPr>
        <p:spPr>
          <a:xfrm>
            <a:off x="4419600" y="6172200"/>
            <a:ext cx="2133600" cy="368301"/>
          </a:xfrm>
          <a:prstGeom prst="rect">
            <a:avLst/>
          </a:prstGeom>
          <a:ln w="12700">
            <a:miter lim="400000"/>
          </a:ln>
        </p:spPr>
        <p:txBody>
          <a:bodyPr wrap="none" lIns="45719" rIns="45719" anchor="ctr">
            <a:spAutoFit/>
          </a:bodyPr>
          <a:lstStyle>
            <a:lvl1pPr algn="r">
              <a:defRPr sz="12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 id="2147483696" r:id="rId48"/>
    <p:sldLayoutId id="2147483697" r:id="rId49"/>
    <p:sldLayoutId id="2147483698" r:id="rId50"/>
    <p:sldLayoutId id="2147483699" r:id="rId51"/>
    <p:sldLayoutId id="2147483700" r:id="rId52"/>
    <p:sldLayoutId id="2147483701" r:id="rId53"/>
    <p:sldLayoutId id="2147483702" r:id="rId54"/>
    <p:sldLayoutId id="2147483703" r:id="rId55"/>
    <p:sldLayoutId id="2147483704" r:id="rId56"/>
    <p:sldLayoutId id="2147483705" r:id="rId57"/>
    <p:sldLayoutId id="2147483706" r:id="rId58"/>
    <p:sldLayoutId id="2147483707" r:id="rId59"/>
    <p:sldLayoutId id="2147483708" r:id="rId60"/>
    <p:sldLayoutId id="2147483709" r:id="rId61"/>
    <p:sldLayoutId id="2147483710" r:id="rId62"/>
    <p:sldLayoutId id="2147483711" r:id="rId63"/>
    <p:sldLayoutId id="2147483712" r:id="rId64"/>
    <p:sldLayoutId id="2147483713" r:id="rId65"/>
    <p:sldLayoutId id="2147483714" r:id="rId66"/>
    <p:sldLayoutId id="2147483715" r:id="rId67"/>
    <p:sldLayoutId id="2147483716" r:id="rId68"/>
    <p:sldLayoutId id="2147483717" r:id="rId69"/>
    <p:sldLayoutId id="2147483718" r:id="rId70"/>
    <p:sldLayoutId id="2147483719" r:id="rId71"/>
    <p:sldLayoutId id="2147483720" r:id="rId72"/>
    <p:sldLayoutId id="2147483721" r:id="rId73"/>
    <p:sldLayoutId id="2147483722" r:id="rId74"/>
    <p:sldLayoutId id="2147483723" r:id="rId75"/>
    <p:sldLayoutId id="2147483724" r:id="rId76"/>
    <p:sldLayoutId id="2147483725" r:id="rId77"/>
    <p:sldLayoutId id="2147483726" r:id="rId78"/>
    <p:sldLayoutId id="2147483727" r:id="rId79"/>
    <p:sldLayoutId id="2147483728" r:id="rId80"/>
    <p:sldLayoutId id="2147483729" r:id="rId81"/>
    <p:sldLayoutId id="2147483730" r:id="rId82"/>
    <p:sldLayoutId id="2147483731" r:id="rId83"/>
    <p:sldLayoutId id="2147483732" r:id="rId84"/>
    <p:sldLayoutId id="2147483733" r:id="rId85"/>
    <p:sldLayoutId id="2147483734" r:id="rId86"/>
    <p:sldLayoutId id="2147483735" r:id="rId87"/>
    <p:sldLayoutId id="2147483736" r:id="rId88"/>
    <p:sldLayoutId id="2147483737" r:id="rId89"/>
    <p:sldLayoutId id="2147483738" r:id="rId90"/>
    <p:sldLayoutId id="2147483739" r:id="rId91"/>
    <p:sldLayoutId id="2147483740" r:id="rId92"/>
    <p:sldLayoutId id="2147483741" r:id="rId93"/>
    <p:sldLayoutId id="2147483742" r:id="rId94"/>
    <p:sldLayoutId id="2147483743" r:id="rId95"/>
    <p:sldLayoutId id="2147483744" r:id="rId96"/>
    <p:sldLayoutId id="2147483745" r:id="rId97"/>
    <p:sldLayoutId id="2147483746" r:id="rId98"/>
    <p:sldLayoutId id="2147483747" r:id="rId99"/>
    <p:sldLayoutId id="2147483748" r:id="rId100"/>
    <p:sldLayoutId id="2147483749" r:id="rId101"/>
    <p:sldLayoutId id="2147483750" r:id="rId102"/>
    <p:sldLayoutId id="2147483751" r:id="rId103"/>
    <p:sldLayoutId id="2147483752" r:id="rId104"/>
    <p:sldLayoutId id="2147483753" r:id="rId105"/>
    <p:sldLayoutId id="2147483754" r:id="rId106"/>
    <p:sldLayoutId id="2147483755" r:id="rId107"/>
    <p:sldLayoutId id="2147483756" r:id="rId108"/>
    <p:sldLayoutId id="2147483757" r:id="rId109"/>
    <p:sldLayoutId id="2147483758" r:id="rId110"/>
    <p:sldLayoutId id="2147483759" r:id="rId111"/>
    <p:sldLayoutId id="2147483760" r:id="rId112"/>
    <p:sldLayoutId id="2147483761" r:id="rId113"/>
    <p:sldLayoutId id="2147483762" r:id="rId114"/>
    <p:sldLayoutId id="2147483763" r:id="rId115"/>
    <p:sldLayoutId id="2147483764" r:id="rId116"/>
    <p:sldLayoutId id="2147483765" r:id="rId117"/>
    <p:sldLayoutId id="2147483766" r:id="rId118"/>
    <p:sldLayoutId id="2147483767" r:id="rId119"/>
    <p:sldLayoutId id="2147483768" r:id="rId120"/>
  </p:sldLayoutIdLst>
  <p:transition spd="med"/>
  <p:txStyles>
    <p:titleStyle>
      <a:lvl1pPr marL="0" marR="0" indent="0" algn="l" defTabSz="457200" rtl="0" latinLnBrk="0">
        <a:lnSpc>
          <a:spcPct val="100000"/>
        </a:lnSpc>
        <a:spcBef>
          <a:spcPts val="0"/>
        </a:spcBef>
        <a:spcAft>
          <a:spcPts val="0"/>
        </a:spcAft>
        <a:buClrTx/>
        <a:buSzTx/>
        <a:buFontTx/>
        <a:buNone/>
        <a:tabLst/>
        <a:defRPr sz="4000" b="0" i="0" u="none" strike="noStrike" cap="none" spc="0" baseline="0">
          <a:ln>
            <a:noFill/>
          </a:ln>
          <a:solidFill>
            <a:srgbClr val="000000"/>
          </a:solidFill>
          <a:uFillTx/>
          <a:latin typeface="+mj-lt"/>
          <a:ea typeface="+mj-ea"/>
          <a:cs typeface="+mj-cs"/>
          <a:sym typeface="Helvetica"/>
        </a:defRPr>
      </a:lvl1pPr>
      <a:lvl2pPr marL="0" marR="0" indent="0" algn="l" defTabSz="457200" rtl="0" latinLnBrk="0">
        <a:lnSpc>
          <a:spcPct val="100000"/>
        </a:lnSpc>
        <a:spcBef>
          <a:spcPts val="0"/>
        </a:spcBef>
        <a:spcAft>
          <a:spcPts val="0"/>
        </a:spcAft>
        <a:buClrTx/>
        <a:buSzTx/>
        <a:buFontTx/>
        <a:buNone/>
        <a:tabLst/>
        <a:defRPr sz="4000" b="0" i="0" u="none" strike="noStrike" cap="none" spc="0" baseline="0">
          <a:ln>
            <a:noFill/>
          </a:ln>
          <a:solidFill>
            <a:srgbClr val="000000"/>
          </a:solidFill>
          <a:uFillTx/>
          <a:latin typeface="+mj-lt"/>
          <a:ea typeface="+mj-ea"/>
          <a:cs typeface="+mj-cs"/>
          <a:sym typeface="Helvetica"/>
        </a:defRPr>
      </a:lvl2pPr>
      <a:lvl3pPr marL="0" marR="0" indent="0" algn="l" defTabSz="457200" rtl="0" latinLnBrk="0">
        <a:lnSpc>
          <a:spcPct val="100000"/>
        </a:lnSpc>
        <a:spcBef>
          <a:spcPts val="0"/>
        </a:spcBef>
        <a:spcAft>
          <a:spcPts val="0"/>
        </a:spcAft>
        <a:buClrTx/>
        <a:buSzTx/>
        <a:buFontTx/>
        <a:buNone/>
        <a:tabLst/>
        <a:defRPr sz="4000" b="0" i="0" u="none" strike="noStrike" cap="none" spc="0" baseline="0">
          <a:ln>
            <a:noFill/>
          </a:ln>
          <a:solidFill>
            <a:srgbClr val="000000"/>
          </a:solidFill>
          <a:uFillTx/>
          <a:latin typeface="+mj-lt"/>
          <a:ea typeface="+mj-ea"/>
          <a:cs typeface="+mj-cs"/>
          <a:sym typeface="Helvetica"/>
        </a:defRPr>
      </a:lvl3pPr>
      <a:lvl4pPr marL="0" marR="0" indent="0" algn="l" defTabSz="457200" rtl="0" latinLnBrk="0">
        <a:lnSpc>
          <a:spcPct val="100000"/>
        </a:lnSpc>
        <a:spcBef>
          <a:spcPts val="0"/>
        </a:spcBef>
        <a:spcAft>
          <a:spcPts val="0"/>
        </a:spcAft>
        <a:buClrTx/>
        <a:buSzTx/>
        <a:buFontTx/>
        <a:buNone/>
        <a:tabLst/>
        <a:defRPr sz="4000" b="0" i="0" u="none" strike="noStrike" cap="none" spc="0" baseline="0">
          <a:ln>
            <a:noFill/>
          </a:ln>
          <a:solidFill>
            <a:srgbClr val="000000"/>
          </a:solidFill>
          <a:uFillTx/>
          <a:latin typeface="+mj-lt"/>
          <a:ea typeface="+mj-ea"/>
          <a:cs typeface="+mj-cs"/>
          <a:sym typeface="Helvetica"/>
        </a:defRPr>
      </a:lvl4pPr>
      <a:lvl5pPr marL="0" marR="0" indent="0" algn="l" defTabSz="457200" rtl="0" latinLnBrk="0">
        <a:lnSpc>
          <a:spcPct val="100000"/>
        </a:lnSpc>
        <a:spcBef>
          <a:spcPts val="0"/>
        </a:spcBef>
        <a:spcAft>
          <a:spcPts val="0"/>
        </a:spcAft>
        <a:buClrTx/>
        <a:buSzTx/>
        <a:buFontTx/>
        <a:buNone/>
        <a:tabLst/>
        <a:defRPr sz="4000" b="0" i="0" u="none" strike="noStrike" cap="none" spc="0" baseline="0">
          <a:ln>
            <a:noFill/>
          </a:ln>
          <a:solidFill>
            <a:srgbClr val="000000"/>
          </a:solidFill>
          <a:uFillTx/>
          <a:latin typeface="+mj-lt"/>
          <a:ea typeface="+mj-ea"/>
          <a:cs typeface="+mj-cs"/>
          <a:sym typeface="Helvetica"/>
        </a:defRPr>
      </a:lvl5pPr>
      <a:lvl6pPr marL="0" marR="0" indent="457200" algn="l" defTabSz="457200" rtl="0" latinLnBrk="0">
        <a:lnSpc>
          <a:spcPct val="100000"/>
        </a:lnSpc>
        <a:spcBef>
          <a:spcPts val="0"/>
        </a:spcBef>
        <a:spcAft>
          <a:spcPts val="0"/>
        </a:spcAft>
        <a:buClrTx/>
        <a:buSzTx/>
        <a:buFontTx/>
        <a:buNone/>
        <a:tabLst/>
        <a:defRPr sz="4000" b="0" i="0" u="none" strike="noStrike" cap="none" spc="0" baseline="0">
          <a:ln>
            <a:noFill/>
          </a:ln>
          <a:solidFill>
            <a:srgbClr val="000000"/>
          </a:solidFill>
          <a:uFillTx/>
          <a:latin typeface="+mj-lt"/>
          <a:ea typeface="+mj-ea"/>
          <a:cs typeface="+mj-cs"/>
          <a:sym typeface="Helvetica"/>
        </a:defRPr>
      </a:lvl6pPr>
      <a:lvl7pPr marL="0" marR="0" indent="914400" algn="l" defTabSz="457200" rtl="0" latinLnBrk="0">
        <a:lnSpc>
          <a:spcPct val="100000"/>
        </a:lnSpc>
        <a:spcBef>
          <a:spcPts val="0"/>
        </a:spcBef>
        <a:spcAft>
          <a:spcPts val="0"/>
        </a:spcAft>
        <a:buClrTx/>
        <a:buSzTx/>
        <a:buFontTx/>
        <a:buNone/>
        <a:tabLst/>
        <a:defRPr sz="4000" b="0" i="0" u="none" strike="noStrike" cap="none" spc="0" baseline="0">
          <a:ln>
            <a:noFill/>
          </a:ln>
          <a:solidFill>
            <a:srgbClr val="000000"/>
          </a:solidFill>
          <a:uFillTx/>
          <a:latin typeface="+mj-lt"/>
          <a:ea typeface="+mj-ea"/>
          <a:cs typeface="+mj-cs"/>
          <a:sym typeface="Helvetica"/>
        </a:defRPr>
      </a:lvl7pPr>
      <a:lvl8pPr marL="0" marR="0" indent="1371600" algn="l" defTabSz="457200" rtl="0" latinLnBrk="0">
        <a:lnSpc>
          <a:spcPct val="100000"/>
        </a:lnSpc>
        <a:spcBef>
          <a:spcPts val="0"/>
        </a:spcBef>
        <a:spcAft>
          <a:spcPts val="0"/>
        </a:spcAft>
        <a:buClrTx/>
        <a:buSzTx/>
        <a:buFontTx/>
        <a:buNone/>
        <a:tabLst/>
        <a:defRPr sz="4000" b="0" i="0" u="none" strike="noStrike" cap="none" spc="0" baseline="0">
          <a:ln>
            <a:noFill/>
          </a:ln>
          <a:solidFill>
            <a:srgbClr val="000000"/>
          </a:solidFill>
          <a:uFillTx/>
          <a:latin typeface="+mj-lt"/>
          <a:ea typeface="+mj-ea"/>
          <a:cs typeface="+mj-cs"/>
          <a:sym typeface="Helvetica"/>
        </a:defRPr>
      </a:lvl8pPr>
      <a:lvl9pPr marL="0" marR="0" indent="1828800" algn="l" defTabSz="457200" rtl="0" latinLnBrk="0">
        <a:lnSpc>
          <a:spcPct val="100000"/>
        </a:lnSpc>
        <a:spcBef>
          <a:spcPts val="0"/>
        </a:spcBef>
        <a:spcAft>
          <a:spcPts val="0"/>
        </a:spcAft>
        <a:buClrTx/>
        <a:buSzTx/>
        <a:buFontTx/>
        <a:buNone/>
        <a:tabLst/>
        <a:defRPr sz="4000" b="0" i="0" u="none" strike="noStrike" cap="none" spc="0" baseline="0">
          <a:ln>
            <a:noFill/>
          </a:ln>
          <a:solidFill>
            <a:srgbClr val="000000"/>
          </a:solidFill>
          <a:uFillTx/>
          <a:latin typeface="+mj-lt"/>
          <a:ea typeface="+mj-ea"/>
          <a:cs typeface="+mj-cs"/>
          <a:sym typeface="Helvetica"/>
        </a:defRPr>
      </a:lvl9pPr>
    </p:titleStyle>
    <p:bodyStyle>
      <a:lvl1pPr marL="342900" marR="0" indent="-34290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1pPr>
      <a:lvl2pPr marL="783771" marR="0" indent="-326571"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2pPr>
      <a:lvl3pPr marL="1219200" marR="0" indent="-30480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3pPr>
      <a:lvl4pPr marL="17373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4pPr>
      <a:lvl5pPr marL="21945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5pPr>
      <a:lvl6pPr marL="26517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6pPr>
      <a:lvl7pPr marL="31089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7pPr>
      <a:lvl8pPr marL="35661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8pPr>
      <a:lvl9pPr marL="40233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9pPr>
    </p:bodyStyle>
    <p:other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hyperlink" Target="https://www.heacademy.ac.uk/sites/default/files/shifting_landscapes_1.pdf" TargetMode="External"/><Relationship Id="rId2" Type="http://schemas.openxmlformats.org/officeDocument/2006/relationships/hyperlink" Target="https://www.heacademy.ac.uk/node/10079" TargetMode="External"/><Relationship Id="rId1" Type="http://schemas.openxmlformats.org/officeDocument/2006/relationships/slideLayout" Target="../slideLayouts/slideLayout3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2" name="Picture 6" descr="Picture 6"/>
          <p:cNvPicPr>
            <a:picLocks noChangeAspect="1"/>
          </p:cNvPicPr>
          <p:nvPr/>
        </p:nvPicPr>
        <p:blipFill>
          <a:blip r:embed="rId2">
            <a:extLst/>
          </a:blip>
          <a:stretch>
            <a:fillRect/>
          </a:stretch>
        </p:blipFill>
        <p:spPr>
          <a:xfrm>
            <a:off x="0" y="0"/>
            <a:ext cx="9144000" cy="1227138"/>
          </a:xfrm>
          <a:prstGeom prst="rect">
            <a:avLst/>
          </a:prstGeom>
          <a:ln w="12700">
            <a:miter lim="400000"/>
          </a:ln>
        </p:spPr>
      </p:pic>
      <p:sp>
        <p:nvSpPr>
          <p:cNvPr id="1063" name="TextBox 3"/>
          <p:cNvSpPr txBox="1"/>
          <p:nvPr/>
        </p:nvSpPr>
        <p:spPr>
          <a:xfrm>
            <a:off x="0" y="4270850"/>
            <a:ext cx="9144000" cy="12725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spcBef>
                <a:spcPts val="300"/>
              </a:spcBef>
              <a:defRPr sz="2400" b="1">
                <a:solidFill>
                  <a:srgbClr val="09305E"/>
                </a:solidFill>
                <a:latin typeface="+mj-lt"/>
                <a:ea typeface="+mj-ea"/>
                <a:cs typeface="+mj-cs"/>
                <a:sym typeface="Helvetica"/>
              </a:defRPr>
            </a:pPr>
            <a:r>
              <a:t>Dr Celia Whitchurch, Dr Giulio Marini </a:t>
            </a:r>
            <a:r>
              <a:rPr b="0"/>
              <a:t>&amp; Dr William Locke</a:t>
            </a:r>
          </a:p>
          <a:p>
            <a:pPr algn="ctr">
              <a:spcBef>
                <a:spcPts val="300"/>
              </a:spcBef>
              <a:defRPr sz="2400">
                <a:solidFill>
                  <a:srgbClr val="09305E"/>
                </a:solidFill>
                <a:latin typeface="+mj-lt"/>
                <a:ea typeface="+mj-ea"/>
                <a:cs typeface="+mj-cs"/>
                <a:sym typeface="Helvetica"/>
              </a:defRPr>
            </a:pPr>
            <a:r>
              <a:t>Centre for Global Higher Education (CGHE)</a:t>
            </a:r>
          </a:p>
          <a:p>
            <a:pPr algn="ctr">
              <a:spcBef>
                <a:spcPts val="300"/>
              </a:spcBef>
              <a:defRPr sz="2400">
                <a:solidFill>
                  <a:srgbClr val="09305E"/>
                </a:solidFill>
                <a:latin typeface="+mj-lt"/>
                <a:ea typeface="+mj-ea"/>
                <a:cs typeface="+mj-cs"/>
                <a:sym typeface="Helvetica"/>
              </a:defRPr>
            </a:pPr>
            <a:r>
              <a:t>UCL Institute of Education, University College London</a:t>
            </a:r>
          </a:p>
        </p:txBody>
      </p:sp>
      <p:sp>
        <p:nvSpPr>
          <p:cNvPr id="1064" name="TextBox 2"/>
          <p:cNvSpPr txBox="1"/>
          <p:nvPr/>
        </p:nvSpPr>
        <p:spPr>
          <a:xfrm>
            <a:off x="0" y="1688950"/>
            <a:ext cx="9144000" cy="167668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ctr">
              <a:defRPr sz="3600" b="1">
                <a:solidFill>
                  <a:srgbClr val="002060"/>
                </a:solidFill>
              </a:defRPr>
            </a:lvl1pPr>
          </a:lstStyle>
          <a:p>
            <a:r>
              <a:rPr dirty="0"/>
              <a:t>The impact of a changing academic profession on career paths and aspirations</a:t>
            </a:r>
          </a:p>
        </p:txBody>
      </p:sp>
      <p:sp>
        <p:nvSpPr>
          <p:cNvPr id="1065" name="TextBox 1"/>
          <p:cNvSpPr txBox="1"/>
          <p:nvPr/>
        </p:nvSpPr>
        <p:spPr>
          <a:xfrm>
            <a:off x="1" y="6357772"/>
            <a:ext cx="9144001" cy="3327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1600" b="1">
                <a:solidFill>
                  <a:srgbClr val="09305E"/>
                </a:solidFill>
                <a:latin typeface="+mj-lt"/>
                <a:ea typeface="+mj-ea"/>
                <a:cs typeface="+mj-cs"/>
                <a:sym typeface="Helvetica"/>
              </a:defRPr>
            </a:pPr>
            <a:r>
              <a:t>AMIN (Employability and academic mobility event) University of Warwick January 23</a:t>
            </a:r>
            <a:r>
              <a:rPr baseline="30000"/>
              <a:t>rd</a:t>
            </a:r>
            <a:r>
              <a:t> 2018</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95" name="Picture 1" descr="Picture 1"/>
          <p:cNvPicPr>
            <a:picLocks noChangeAspect="1"/>
          </p:cNvPicPr>
          <p:nvPr/>
        </p:nvPicPr>
        <p:blipFill>
          <a:blip r:embed="rId2">
            <a:extLst/>
          </a:blip>
          <a:stretch>
            <a:fillRect/>
          </a:stretch>
        </p:blipFill>
        <p:spPr>
          <a:xfrm>
            <a:off x="0" y="0"/>
            <a:ext cx="9144000" cy="6858000"/>
          </a:xfrm>
          <a:prstGeom prst="rect">
            <a:avLst/>
          </a:prstGeom>
          <a:ln w="12700">
            <a:miter lim="400000"/>
          </a:ln>
        </p:spPr>
      </p:pic>
      <p:sp>
        <p:nvSpPr>
          <p:cNvPr id="1096" name="Rectangle 2"/>
          <p:cNvSpPr/>
          <p:nvPr/>
        </p:nvSpPr>
        <p:spPr>
          <a:xfrm>
            <a:off x="419100" y="4619625"/>
            <a:ext cx="2501900" cy="1543050"/>
          </a:xfrm>
          <a:prstGeom prst="rect">
            <a:avLst/>
          </a:prstGeom>
          <a:solidFill>
            <a:schemeClr val="accent1">
              <a:alpha val="91000"/>
            </a:schemeClr>
          </a:solidFill>
          <a:ln w="12700">
            <a:miter lim="400000"/>
          </a:ln>
        </p:spPr>
        <p:txBody>
          <a:bodyPr lIns="45719" rIns="45719" anchor="ctr"/>
          <a:lstStyle/>
          <a:p>
            <a:pPr algn="ctr">
              <a:defRPr>
                <a:solidFill>
                  <a:srgbClr val="FFFFFF"/>
                </a:solidFill>
              </a:defRPr>
            </a:pPr>
            <a:endParaRPr/>
          </a:p>
        </p:txBody>
      </p:sp>
      <p:sp>
        <p:nvSpPr>
          <p:cNvPr id="1097" name="TextBox 2"/>
          <p:cNvSpPr txBox="1"/>
          <p:nvPr/>
        </p:nvSpPr>
        <p:spPr>
          <a:xfrm>
            <a:off x="631825" y="4895850"/>
            <a:ext cx="2076450" cy="892607"/>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2800">
                <a:solidFill>
                  <a:srgbClr val="FFFFFF"/>
                </a:solidFill>
              </a:defRPr>
            </a:lvl1pPr>
          </a:lstStyle>
          <a:p>
            <a:r>
              <a:t>The case study HEIs</a:t>
            </a:r>
          </a:p>
        </p:txBody>
      </p:sp>
    </p:spTree>
  </p:cSld>
  <p:clrMapOvr>
    <a:masterClrMapping/>
  </p:clrMapOvr>
  <mc:AlternateContent xmlns:mc="http://schemas.openxmlformats.org/markup-compatibility/2006" xmlns:p14="http://schemas.microsoft.com/office/powerpoint/2010/main">
    <mc:Choice Requires="p14">
      <p:transition spd="slow" p14:dur="1200">
        <p:wip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9" name="TextBox 2"/>
          <p:cNvSpPr txBox="1"/>
          <p:nvPr/>
        </p:nvSpPr>
        <p:spPr>
          <a:xfrm>
            <a:off x="118335" y="1644313"/>
            <a:ext cx="8638390" cy="185947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2400" i="1"/>
            </a:pPr>
            <a:r>
              <a:t>By Nation: </a:t>
            </a:r>
          </a:p>
          <a:p>
            <a:pPr>
              <a:defRPr sz="2400"/>
            </a:pPr>
            <a:r>
              <a:t>	England 							5</a:t>
            </a:r>
          </a:p>
          <a:p>
            <a:pPr>
              <a:defRPr sz="2400"/>
            </a:pPr>
            <a:r>
              <a:t>	Scotland 							1</a:t>
            </a:r>
          </a:p>
          <a:p>
            <a:pPr>
              <a:defRPr sz="2400"/>
            </a:pPr>
            <a:r>
              <a:t>	Wales 							1</a:t>
            </a:r>
          </a:p>
          <a:p>
            <a:pPr>
              <a:defRPr sz="2400"/>
            </a:pPr>
            <a:r>
              <a:t>	Northern Ireland 				1</a:t>
            </a:r>
          </a:p>
        </p:txBody>
      </p:sp>
      <p:sp>
        <p:nvSpPr>
          <p:cNvPr id="1100" name="TextBox 3"/>
          <p:cNvSpPr txBox="1"/>
          <p:nvPr/>
        </p:nvSpPr>
        <p:spPr>
          <a:xfrm>
            <a:off x="118335" y="4022678"/>
            <a:ext cx="8541571" cy="185947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2400" i="1"/>
            </a:pPr>
            <a:r>
              <a:t>By Mission Group: </a:t>
            </a:r>
          </a:p>
          <a:p>
            <a:pPr>
              <a:defRPr sz="2400"/>
            </a:pPr>
            <a:r>
              <a:t>	Russell Group: 					4</a:t>
            </a:r>
          </a:p>
          <a:p>
            <a:pPr>
              <a:defRPr sz="2400"/>
            </a:pPr>
            <a:r>
              <a:t>	Post-92 HEIs: 					3</a:t>
            </a:r>
          </a:p>
          <a:p>
            <a:pPr>
              <a:defRPr sz="2400"/>
            </a:pPr>
            <a:r>
              <a:t>	Other pre-92				 		1</a:t>
            </a:r>
          </a:p>
          <a:p>
            <a:pPr>
              <a:defRPr sz="2400"/>
            </a:pPr>
            <a:r>
              <a:t>		</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2" name="Picture 1" descr="Picture 1"/>
          <p:cNvPicPr>
            <a:picLocks noChangeAspect="1"/>
          </p:cNvPicPr>
          <p:nvPr/>
        </p:nvPicPr>
        <p:blipFill>
          <a:blip r:embed="rId2">
            <a:extLst/>
          </a:blip>
          <a:stretch>
            <a:fillRect/>
          </a:stretch>
        </p:blipFill>
        <p:spPr>
          <a:xfrm>
            <a:off x="0" y="0"/>
            <a:ext cx="9144000" cy="6858000"/>
          </a:xfrm>
          <a:prstGeom prst="rect">
            <a:avLst/>
          </a:prstGeom>
          <a:ln w="12700">
            <a:miter lim="400000"/>
          </a:ln>
        </p:spPr>
      </p:pic>
      <p:sp>
        <p:nvSpPr>
          <p:cNvPr id="1103" name="Rectangle 3"/>
          <p:cNvSpPr/>
          <p:nvPr/>
        </p:nvSpPr>
        <p:spPr>
          <a:xfrm>
            <a:off x="361950" y="701675"/>
            <a:ext cx="3260725" cy="1851025"/>
          </a:xfrm>
          <a:prstGeom prst="rect">
            <a:avLst/>
          </a:prstGeom>
          <a:solidFill>
            <a:srgbClr val="8D003F">
              <a:alpha val="91000"/>
            </a:srgbClr>
          </a:solidFill>
          <a:ln w="12700">
            <a:miter lim="400000"/>
          </a:ln>
        </p:spPr>
        <p:txBody>
          <a:bodyPr lIns="45719" rIns="45719" anchor="ctr"/>
          <a:lstStyle/>
          <a:p>
            <a:pPr algn="ctr">
              <a:defRPr>
                <a:solidFill>
                  <a:srgbClr val="FFFFFF"/>
                </a:solidFill>
              </a:defRPr>
            </a:pPr>
            <a:endParaRPr/>
          </a:p>
        </p:txBody>
      </p:sp>
      <p:sp>
        <p:nvSpPr>
          <p:cNvPr id="1104" name="TextBox 2"/>
          <p:cNvSpPr txBox="1"/>
          <p:nvPr/>
        </p:nvSpPr>
        <p:spPr>
          <a:xfrm>
            <a:off x="628649" y="876300"/>
            <a:ext cx="2899860" cy="1299007"/>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2800">
                <a:solidFill>
                  <a:srgbClr val="FFFFFF"/>
                </a:solidFill>
              </a:defRPr>
            </a:lvl1pPr>
          </a:lstStyle>
          <a:p>
            <a:r>
              <a:t>Some initial findings from 2 case study HEIs</a:t>
            </a:r>
          </a:p>
        </p:txBody>
      </p:sp>
    </p:spTree>
  </p:cSld>
  <p:clrMapOvr>
    <a:masterClrMapping/>
  </p:clrMapOvr>
  <mc:AlternateContent xmlns:mc="http://schemas.openxmlformats.org/markup-compatibility/2006" xmlns:p14="http://schemas.microsoft.com/office/powerpoint/2010/main">
    <mc:Choice Requires="p14">
      <p:transition spd="slow" p14:dur="1200">
        <p:wipe/>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6" name="Types of mobility"/>
          <p:cNvSpPr txBox="1">
            <a:spLocks noGrp="1"/>
          </p:cNvSpPr>
          <p:nvPr>
            <p:ph type="title"/>
          </p:nvPr>
        </p:nvSpPr>
        <p:spPr>
          <a:xfrm>
            <a:off x="343946" y="553982"/>
            <a:ext cx="8342854" cy="1430983"/>
          </a:xfrm>
          <a:prstGeom prst="rect">
            <a:avLst/>
          </a:prstGeom>
        </p:spPr>
        <p:txBody>
          <a:bodyPr/>
          <a:lstStyle>
            <a:lvl1pPr>
              <a:defRPr>
                <a:solidFill>
                  <a:srgbClr val="FFFFFF"/>
                </a:solidFill>
              </a:defRPr>
            </a:lvl1pPr>
          </a:lstStyle>
          <a:p>
            <a:r>
              <a:t>Types of mobility</a:t>
            </a:r>
          </a:p>
        </p:txBody>
      </p:sp>
      <p:sp>
        <p:nvSpPr>
          <p:cNvPr id="1107" name="Between research and teaching…"/>
          <p:cNvSpPr txBox="1">
            <a:spLocks noGrp="1"/>
          </p:cNvSpPr>
          <p:nvPr>
            <p:ph type="body" idx="1"/>
          </p:nvPr>
        </p:nvSpPr>
        <p:spPr>
          <a:xfrm>
            <a:off x="98868" y="1405967"/>
            <a:ext cx="8833010" cy="5405761"/>
          </a:xfrm>
          <a:prstGeom prst="rect">
            <a:avLst/>
          </a:prstGeom>
        </p:spPr>
        <p:txBody>
          <a:bodyPr>
            <a:normAutofit lnSpcReduction="10000"/>
          </a:bodyPr>
          <a:lstStyle/>
          <a:p>
            <a:pPr marL="408051" indent="-408051" defTabSz="448055">
              <a:defRPr sz="3332">
                <a:solidFill>
                  <a:srgbClr val="200D60"/>
                </a:solidFill>
              </a:defRPr>
            </a:pPr>
            <a:r>
              <a:t>Between research and teaching</a:t>
            </a:r>
          </a:p>
          <a:p>
            <a:pPr marL="408051" indent="-408051" defTabSz="448055">
              <a:defRPr sz="3332">
                <a:solidFill>
                  <a:srgbClr val="200D60"/>
                </a:solidFill>
              </a:defRPr>
            </a:pPr>
            <a:r>
              <a:t>Between institutions (national and international)</a:t>
            </a:r>
          </a:p>
          <a:p>
            <a:pPr marL="408051" indent="-408051" defTabSz="448055">
              <a:defRPr sz="3332">
                <a:solidFill>
                  <a:srgbClr val="200D60"/>
                </a:solidFill>
              </a:defRPr>
            </a:pPr>
            <a:r>
              <a:t>Part-time work in different institutions</a:t>
            </a:r>
          </a:p>
          <a:p>
            <a:pPr marL="408051" indent="-408051" defTabSz="448055">
              <a:defRPr sz="3332">
                <a:solidFill>
                  <a:srgbClr val="200D60"/>
                </a:solidFill>
              </a:defRPr>
            </a:pPr>
            <a:r>
              <a:t>Working between institution and community/private sector/professional bodies</a:t>
            </a:r>
          </a:p>
          <a:p>
            <a:pPr marL="408051" indent="-408051" defTabSz="448055">
              <a:defRPr sz="3332">
                <a:solidFill>
                  <a:srgbClr val="200D60"/>
                </a:solidFill>
              </a:defRPr>
            </a:pPr>
            <a:r>
              <a:t>Hourly paid contracts in early career </a:t>
            </a:r>
          </a:p>
          <a:p>
            <a:pPr marL="408051" indent="-408051" defTabSz="448055">
              <a:defRPr sz="3332">
                <a:solidFill>
                  <a:srgbClr val="200D60"/>
                </a:solidFill>
              </a:defRPr>
            </a:pPr>
            <a:r>
              <a:t>Flexible working to accommodate eg dual careers, child and elder care</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9" name="Pre-92 Campus"/>
          <p:cNvSpPr txBox="1">
            <a:spLocks noGrp="1"/>
          </p:cNvSpPr>
          <p:nvPr>
            <p:ph type="title"/>
          </p:nvPr>
        </p:nvSpPr>
        <p:spPr>
          <a:xfrm>
            <a:off x="122831" y="522283"/>
            <a:ext cx="6250357" cy="894718"/>
          </a:xfrm>
          <a:prstGeom prst="rect">
            <a:avLst/>
          </a:prstGeom>
        </p:spPr>
        <p:txBody>
          <a:bodyPr/>
          <a:lstStyle>
            <a:lvl1pPr>
              <a:defRPr sz="3200">
                <a:solidFill>
                  <a:srgbClr val="FFFFFF"/>
                </a:solidFill>
              </a:defRPr>
            </a:lvl1pPr>
          </a:lstStyle>
          <a:p>
            <a:r>
              <a:t>Pre-92 Campus</a:t>
            </a:r>
          </a:p>
        </p:txBody>
      </p:sp>
      <p:sp>
        <p:nvSpPr>
          <p:cNvPr id="1110" name="Conservative culture, low turnover, pleasant environment (investment in estates/new build)…"/>
          <p:cNvSpPr txBox="1">
            <a:spLocks noGrp="1"/>
          </p:cNvSpPr>
          <p:nvPr>
            <p:ph type="body" idx="1"/>
          </p:nvPr>
        </p:nvSpPr>
        <p:spPr>
          <a:xfrm>
            <a:off x="227995" y="1244658"/>
            <a:ext cx="8688010" cy="5507098"/>
          </a:xfrm>
          <a:prstGeom prst="rect">
            <a:avLst/>
          </a:prstGeom>
        </p:spPr>
        <p:txBody>
          <a:bodyPr>
            <a:normAutofit lnSpcReduction="10000"/>
          </a:bodyPr>
          <a:lstStyle/>
          <a:p>
            <a:pPr marL="325754" indent="-325754" defTabSz="434340">
              <a:defRPr sz="3040">
                <a:solidFill>
                  <a:srgbClr val="200D60"/>
                </a:solidFill>
              </a:defRPr>
            </a:pPr>
            <a:r>
              <a:t>Conservative culture, low turnover, pleasant environment (investment in estates/new build)</a:t>
            </a:r>
          </a:p>
          <a:p>
            <a:pPr marL="325754" indent="-325754" defTabSz="434340">
              <a:defRPr sz="3040">
                <a:solidFill>
                  <a:srgbClr val="200D60"/>
                </a:solidFill>
              </a:defRPr>
            </a:pPr>
            <a:r>
              <a:t>Generally stable environment - incremental change</a:t>
            </a:r>
          </a:p>
          <a:p>
            <a:pPr marL="325754" indent="-325754" defTabSz="434340">
              <a:defRPr sz="3040">
                <a:solidFill>
                  <a:srgbClr val="200D60"/>
                </a:solidFill>
              </a:defRPr>
            </a:pPr>
            <a:r>
              <a:t>Devolved structure with potential for issues of equity/consistency of treatment</a:t>
            </a:r>
          </a:p>
          <a:p>
            <a:pPr marL="325754" indent="-325754" defTabSz="434340">
              <a:defRPr sz="3040">
                <a:solidFill>
                  <a:srgbClr val="200D60"/>
                </a:solidFill>
              </a:defRPr>
            </a:pPr>
            <a:r>
              <a:t>Slowly introducing teaching pathways, rewards and promotion (parity of T&amp;S with T&amp;R)</a:t>
            </a:r>
          </a:p>
          <a:p>
            <a:pPr marL="325754" indent="-325754" defTabSz="434340">
              <a:defRPr sz="3040">
                <a:solidFill>
                  <a:srgbClr val="200D60"/>
                </a:solidFill>
              </a:defRPr>
            </a:pPr>
            <a:r>
              <a:t>Thinking about new career/promotion routes eg professional, enterprise/knowledge exchange, leadership pathways</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2" name="Pre-92 Russell"/>
          <p:cNvSpPr txBox="1">
            <a:spLocks noGrp="1"/>
          </p:cNvSpPr>
          <p:nvPr>
            <p:ph type="title"/>
          </p:nvPr>
        </p:nvSpPr>
        <p:spPr>
          <a:xfrm>
            <a:off x="264259" y="452339"/>
            <a:ext cx="8422541" cy="1532626"/>
          </a:xfrm>
          <a:prstGeom prst="rect">
            <a:avLst/>
          </a:prstGeom>
        </p:spPr>
        <p:txBody>
          <a:bodyPr/>
          <a:lstStyle>
            <a:lvl1pPr>
              <a:defRPr>
                <a:solidFill>
                  <a:srgbClr val="FFFFFF"/>
                </a:solidFill>
              </a:defRPr>
            </a:lvl1pPr>
          </a:lstStyle>
          <a:p>
            <a:r>
              <a:t>Pre-92 Russell</a:t>
            </a:r>
          </a:p>
        </p:txBody>
      </p:sp>
      <p:sp>
        <p:nvSpPr>
          <p:cNvPr id="1113" name="Inner city, multi-site, geographically dispersed…"/>
          <p:cNvSpPr txBox="1">
            <a:spLocks noGrp="1"/>
          </p:cNvSpPr>
          <p:nvPr>
            <p:ph type="body" idx="1"/>
          </p:nvPr>
        </p:nvSpPr>
        <p:spPr>
          <a:xfrm>
            <a:off x="96776" y="1238783"/>
            <a:ext cx="8757507" cy="5874955"/>
          </a:xfrm>
          <a:prstGeom prst="rect">
            <a:avLst/>
          </a:prstGeom>
        </p:spPr>
        <p:txBody>
          <a:bodyPr/>
          <a:lstStyle/>
          <a:p>
            <a:pPr marL="367392" indent="-367392">
              <a:defRPr sz="3000">
                <a:solidFill>
                  <a:srgbClr val="200D60"/>
                </a:solidFill>
              </a:defRPr>
            </a:pPr>
            <a:r>
              <a:t>Inner city, multi-site, geographically dispersed</a:t>
            </a:r>
          </a:p>
          <a:p>
            <a:pPr marL="367392" indent="-367392">
              <a:defRPr sz="3000">
                <a:solidFill>
                  <a:srgbClr val="200D60"/>
                </a:solidFill>
              </a:defRPr>
            </a:pPr>
            <a:r>
              <a:t>Market and REF strong management drivers - likely to affect psychological contract (pensions, protected research time)</a:t>
            </a:r>
          </a:p>
          <a:p>
            <a:pPr marL="367392" indent="-367392">
              <a:defRPr sz="3000">
                <a:solidFill>
                  <a:srgbClr val="200D60"/>
                </a:solidFill>
              </a:defRPr>
            </a:pPr>
            <a:r>
              <a:t>Strong T&amp;R culture militates against rapid change eg in redefining teaching and innovation pathways</a:t>
            </a:r>
          </a:p>
          <a:p>
            <a:pPr marL="367392" indent="-367392">
              <a:defRPr sz="3000">
                <a:solidFill>
                  <a:srgbClr val="200D60"/>
                </a:solidFill>
              </a:defRPr>
            </a:pPr>
            <a:r>
              <a:t>Sense of isolation of rank-and-file staff within formal structures, therefore emphasis on informal networks</a:t>
            </a:r>
          </a:p>
          <a:p>
            <a:pPr marL="367392" indent="-367392">
              <a:defRPr sz="3000">
                <a:solidFill>
                  <a:srgbClr val="200D60"/>
                </a:solidFill>
              </a:defRPr>
            </a:pPr>
            <a:r>
              <a:t>Stronger affiliation to Schools than institution</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5" name="General observations I"/>
          <p:cNvSpPr txBox="1">
            <a:spLocks noGrp="1"/>
          </p:cNvSpPr>
          <p:nvPr>
            <p:ph type="title"/>
          </p:nvPr>
        </p:nvSpPr>
        <p:spPr>
          <a:xfrm>
            <a:off x="268444" y="602519"/>
            <a:ext cx="8418356" cy="1382446"/>
          </a:xfrm>
          <a:prstGeom prst="rect">
            <a:avLst/>
          </a:prstGeom>
        </p:spPr>
        <p:txBody>
          <a:bodyPr/>
          <a:lstStyle>
            <a:lvl1pPr>
              <a:defRPr>
                <a:solidFill>
                  <a:srgbClr val="FFFFFF"/>
                </a:solidFill>
              </a:defRPr>
            </a:lvl1pPr>
          </a:lstStyle>
          <a:p>
            <a:r>
              <a:t>General observations I</a:t>
            </a:r>
          </a:p>
        </p:txBody>
      </p:sp>
      <p:sp>
        <p:nvSpPr>
          <p:cNvPr id="1116" name="Significant numbers of staff have worked in other sectors and enter HE in their thirties or forties…"/>
          <p:cNvSpPr txBox="1">
            <a:spLocks noGrp="1"/>
          </p:cNvSpPr>
          <p:nvPr>
            <p:ph type="body" idx="1"/>
          </p:nvPr>
        </p:nvSpPr>
        <p:spPr>
          <a:xfrm>
            <a:off x="139622" y="1352037"/>
            <a:ext cx="9058906" cy="5632268"/>
          </a:xfrm>
          <a:prstGeom prst="rect">
            <a:avLst/>
          </a:prstGeom>
        </p:spPr>
        <p:txBody>
          <a:bodyPr/>
          <a:lstStyle/>
          <a:p>
            <a:pPr marL="391885" indent="-391885">
              <a:defRPr sz="3200">
                <a:solidFill>
                  <a:srgbClr val="200D60"/>
                </a:solidFill>
              </a:defRPr>
            </a:pPr>
            <a:r>
              <a:t>Significant numbers of staff have worked in other sectors and enter HE in their thirties or forties</a:t>
            </a:r>
          </a:p>
          <a:p>
            <a:pPr marL="391885" indent="-391885">
              <a:defRPr sz="3200">
                <a:solidFill>
                  <a:srgbClr val="200D60"/>
                </a:solidFill>
              </a:defRPr>
            </a:pPr>
            <a:r>
              <a:t>Career issues for both early and mid-careers - difficult to obtain a first permanent post, but mid-careers can also get ‘lost’</a:t>
            </a:r>
          </a:p>
          <a:p>
            <a:pPr marL="391885" indent="-391885">
              <a:defRPr sz="3000">
                <a:solidFill>
                  <a:srgbClr val="200D60"/>
                </a:solidFill>
              </a:defRPr>
            </a:pPr>
            <a:r>
              <a:rPr sz="3200"/>
              <a:t>Individuals want security but also flexibility</a:t>
            </a:r>
          </a:p>
          <a:p>
            <a:pPr marL="391885" indent="-391885">
              <a:defRPr sz="3200">
                <a:solidFill>
                  <a:srgbClr val="200D60"/>
                </a:solidFill>
              </a:defRPr>
            </a:pPr>
            <a:r>
              <a:t>Shift from career ladders to career pathways...</a:t>
            </a:r>
          </a:p>
          <a:p>
            <a:pPr marL="391885" indent="-391885">
              <a:defRPr sz="3200">
                <a:solidFill>
                  <a:srgbClr val="200D60"/>
                </a:solidFill>
              </a:defRPr>
            </a:pPr>
            <a:r>
              <a:t>Lack of clarity around job descriptions and assumptions around eg T/R/other proportions</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8" name="General observations II"/>
          <p:cNvSpPr txBox="1">
            <a:spLocks noGrp="1"/>
          </p:cNvSpPr>
          <p:nvPr>
            <p:ph type="title"/>
          </p:nvPr>
        </p:nvSpPr>
        <p:spPr>
          <a:xfrm>
            <a:off x="273836" y="500052"/>
            <a:ext cx="8229601" cy="600456"/>
          </a:xfrm>
          <a:prstGeom prst="rect">
            <a:avLst/>
          </a:prstGeom>
        </p:spPr>
        <p:txBody>
          <a:bodyPr/>
          <a:lstStyle>
            <a:lvl1pPr>
              <a:defRPr>
                <a:solidFill>
                  <a:srgbClr val="FFFFFF"/>
                </a:solidFill>
              </a:defRPr>
            </a:lvl1pPr>
          </a:lstStyle>
          <a:p>
            <a:r>
              <a:t>General observations II</a:t>
            </a:r>
          </a:p>
        </p:txBody>
      </p:sp>
      <p:sp>
        <p:nvSpPr>
          <p:cNvPr id="1119" name="Issues over poor performance and “stealing” of academic time eg when workload transferred from poor to good teachers…"/>
          <p:cNvSpPr txBox="1">
            <a:spLocks noGrp="1"/>
          </p:cNvSpPr>
          <p:nvPr>
            <p:ph type="body" idx="1"/>
          </p:nvPr>
        </p:nvSpPr>
        <p:spPr>
          <a:xfrm>
            <a:off x="276533" y="451075"/>
            <a:ext cx="8434536" cy="6408865"/>
          </a:xfrm>
          <a:prstGeom prst="rect">
            <a:avLst/>
          </a:prstGeom>
        </p:spPr>
        <p:txBody>
          <a:bodyPr/>
          <a:lstStyle/>
          <a:p>
            <a:pPr marL="288035" indent="-288035" defTabSz="384047">
              <a:spcBef>
                <a:spcPts val="500"/>
              </a:spcBef>
              <a:defRPr sz="2351">
                <a:solidFill>
                  <a:srgbClr val="200D60"/>
                </a:solidFill>
              </a:defRPr>
            </a:pPr>
            <a:endParaRPr/>
          </a:p>
          <a:p>
            <a:pPr marL="329184" indent="-329184" defTabSz="384047">
              <a:spcBef>
                <a:spcPts val="500"/>
              </a:spcBef>
              <a:defRPr sz="2688">
                <a:solidFill>
                  <a:srgbClr val="200D60"/>
                </a:solidFill>
              </a:defRPr>
            </a:pPr>
            <a:endParaRPr/>
          </a:p>
          <a:p>
            <a:pPr marL="370331" indent="-370331" defTabSz="384047">
              <a:spcBef>
                <a:spcPts val="500"/>
              </a:spcBef>
              <a:defRPr sz="3024">
                <a:solidFill>
                  <a:srgbClr val="200D60"/>
                </a:solidFill>
              </a:defRPr>
            </a:pPr>
            <a:r>
              <a:t>Issues over poor performance and “stealing” of academic time eg when workload transferred from poor to good teachers</a:t>
            </a:r>
          </a:p>
          <a:p>
            <a:pPr marL="370331" indent="-370331" defTabSz="384047">
              <a:spcBef>
                <a:spcPts val="500"/>
              </a:spcBef>
              <a:defRPr sz="3024">
                <a:solidFill>
                  <a:srgbClr val="200D60"/>
                </a:solidFill>
              </a:defRPr>
            </a:pPr>
            <a:r>
              <a:t>Activity out-with direct disciplinary role often highly motivating and valued (“succour”)</a:t>
            </a:r>
          </a:p>
          <a:p>
            <a:pPr marL="370331" indent="-370331" defTabSz="384047">
              <a:spcBef>
                <a:spcPts val="500"/>
              </a:spcBef>
              <a:defRPr sz="3024">
                <a:solidFill>
                  <a:srgbClr val="200D60"/>
                </a:solidFill>
              </a:defRPr>
            </a:pPr>
            <a:r>
              <a:t>Often outside HE (eg community, professional bodies) </a:t>
            </a:r>
          </a:p>
          <a:p>
            <a:pPr marL="370331" indent="-370331" defTabSz="384047">
              <a:spcBef>
                <a:spcPts val="500"/>
              </a:spcBef>
              <a:defRPr sz="3024">
                <a:solidFill>
                  <a:srgbClr val="200D60"/>
                </a:solidFill>
              </a:defRPr>
            </a:pPr>
            <a:r>
              <a:t>Also reflects need to keep options open and in some cases have “exit plan” </a:t>
            </a:r>
          </a:p>
          <a:p>
            <a:pPr marL="370331" indent="-370331" defTabSz="384047">
              <a:spcBef>
                <a:spcPts val="500"/>
              </a:spcBef>
              <a:defRPr sz="3024">
                <a:solidFill>
                  <a:srgbClr val="200D60"/>
                </a:solidFill>
              </a:defRPr>
            </a:pPr>
            <a:r>
              <a:t>Criticality of line manager - influence can be disproportionate, positively and negatively</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1" name="Paradoxes"/>
          <p:cNvSpPr txBox="1">
            <a:spLocks noGrp="1"/>
          </p:cNvSpPr>
          <p:nvPr>
            <p:ph type="title"/>
          </p:nvPr>
        </p:nvSpPr>
        <p:spPr>
          <a:xfrm>
            <a:off x="155189" y="414423"/>
            <a:ext cx="8229601" cy="894718"/>
          </a:xfrm>
          <a:prstGeom prst="rect">
            <a:avLst/>
          </a:prstGeom>
        </p:spPr>
        <p:txBody>
          <a:bodyPr/>
          <a:lstStyle>
            <a:lvl1pPr>
              <a:defRPr>
                <a:solidFill>
                  <a:srgbClr val="FFFFFF"/>
                </a:solidFill>
              </a:defRPr>
            </a:lvl1pPr>
          </a:lstStyle>
          <a:p>
            <a:r>
              <a:t>Paradoxes</a:t>
            </a:r>
          </a:p>
        </p:txBody>
      </p:sp>
      <p:sp>
        <p:nvSpPr>
          <p:cNvPr id="1122" name="Fluidity and ambiguity may suit institutions and individuals eg about promotion criteria, value accorded to teaching and innovation, balance of T&amp;R, nature of teaching posts…"/>
          <p:cNvSpPr txBox="1">
            <a:spLocks noGrp="1"/>
          </p:cNvSpPr>
          <p:nvPr>
            <p:ph type="body" idx="1"/>
          </p:nvPr>
        </p:nvSpPr>
        <p:spPr>
          <a:xfrm>
            <a:off x="9578" y="1239265"/>
            <a:ext cx="9124844" cy="5566421"/>
          </a:xfrm>
          <a:prstGeom prst="rect">
            <a:avLst/>
          </a:prstGeom>
        </p:spPr>
        <p:txBody>
          <a:bodyPr/>
          <a:lstStyle/>
          <a:p>
            <a:pPr marL="325754" indent="-325754" defTabSz="434340">
              <a:defRPr sz="3040">
                <a:solidFill>
                  <a:srgbClr val="200D60"/>
                </a:solidFill>
              </a:defRPr>
            </a:pPr>
            <a:r>
              <a:t>Fluidity and ambiguity may suit institutions and individuals eg about promotion criteria, value accorded to teaching and innovation, balance of T&amp;R, nature of teaching posts</a:t>
            </a:r>
          </a:p>
          <a:p>
            <a:pPr marL="325754" indent="-325754" defTabSz="434340">
              <a:defRPr sz="3040">
                <a:solidFill>
                  <a:srgbClr val="200D60"/>
                </a:solidFill>
              </a:defRPr>
            </a:pPr>
            <a:r>
              <a:t>Academic autonomy may seem less attractive if no support from line manager and mentor</a:t>
            </a:r>
          </a:p>
          <a:p>
            <a:pPr marL="325754" indent="-325754" defTabSz="434340">
              <a:defRPr sz="3040">
                <a:solidFill>
                  <a:srgbClr val="200D60"/>
                </a:solidFill>
              </a:defRPr>
            </a:pPr>
            <a:r>
              <a:t>“Wilderness years” become a ‘rite of passage’?</a:t>
            </a:r>
          </a:p>
          <a:p>
            <a:pPr marL="325754" indent="-325754" defTabSz="434340">
              <a:defRPr sz="3040">
                <a:solidFill>
                  <a:srgbClr val="200D60"/>
                </a:solidFill>
              </a:defRPr>
            </a:pPr>
            <a:r>
              <a:t>Being “disappointed and relieved” if eg application for research funding fails</a:t>
            </a:r>
          </a:p>
          <a:p>
            <a:pPr marL="325754" indent="-325754" defTabSz="434340">
              <a:defRPr sz="3040">
                <a:solidFill>
                  <a:srgbClr val="200D60"/>
                </a:solidFill>
              </a:defRPr>
            </a:pPr>
            <a:r>
              <a:t>Sense of being lucky to work in higher education and yet of “living on a knife edge”</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4" name="Title 1"/>
          <p:cNvSpPr txBox="1">
            <a:spLocks noGrp="1"/>
          </p:cNvSpPr>
          <p:nvPr>
            <p:ph type="title"/>
          </p:nvPr>
        </p:nvSpPr>
        <p:spPr>
          <a:xfrm>
            <a:off x="466725" y="465137"/>
            <a:ext cx="8353425" cy="1143001"/>
          </a:xfrm>
          <a:prstGeom prst="rect">
            <a:avLst/>
          </a:prstGeom>
        </p:spPr>
        <p:txBody>
          <a:bodyPr/>
          <a:lstStyle>
            <a:lvl1pPr>
              <a:defRPr>
                <a:solidFill>
                  <a:srgbClr val="FFFFFF"/>
                </a:solidFill>
              </a:defRPr>
            </a:lvl1pPr>
          </a:lstStyle>
          <a:p>
            <a:r>
              <a:t>References</a:t>
            </a:r>
          </a:p>
        </p:txBody>
      </p:sp>
      <p:sp>
        <p:nvSpPr>
          <p:cNvPr id="1125" name="Content Placeholder 2"/>
          <p:cNvSpPr txBox="1">
            <a:spLocks noGrp="1"/>
          </p:cNvSpPr>
          <p:nvPr>
            <p:ph type="body" idx="1"/>
          </p:nvPr>
        </p:nvSpPr>
        <p:spPr>
          <a:xfrm>
            <a:off x="361950" y="1447800"/>
            <a:ext cx="8353425" cy="5114925"/>
          </a:xfrm>
          <a:prstGeom prst="rect">
            <a:avLst/>
          </a:prstGeom>
        </p:spPr>
        <p:txBody>
          <a:bodyPr/>
          <a:lstStyle/>
          <a:p>
            <a:pPr marL="350838" indent="-350838">
              <a:spcBef>
                <a:spcPts val="400"/>
              </a:spcBef>
              <a:buSzTx/>
              <a:buNone/>
              <a:defRPr sz="1900">
                <a:solidFill>
                  <a:srgbClr val="09305E"/>
                </a:solidFill>
                <a:latin typeface="Arial"/>
                <a:ea typeface="Arial"/>
                <a:cs typeface="Arial"/>
                <a:sym typeface="Arial"/>
              </a:defRPr>
            </a:pPr>
            <a:r>
              <a:t>HESA (2006-2017) </a:t>
            </a:r>
            <a:r>
              <a:rPr i="1"/>
              <a:t>Staff</a:t>
            </a:r>
            <a:r>
              <a:t> </a:t>
            </a:r>
            <a:r>
              <a:rPr i="1"/>
              <a:t>in Higher Education</a:t>
            </a:r>
            <a:r>
              <a:t>, Cheltenham: Higher Education Statistics Agency.</a:t>
            </a:r>
          </a:p>
          <a:p>
            <a:pPr marL="350838" indent="-350838">
              <a:spcBef>
                <a:spcPts val="400"/>
              </a:spcBef>
              <a:buSzTx/>
              <a:buNone/>
              <a:defRPr sz="1900">
                <a:solidFill>
                  <a:srgbClr val="09305E"/>
                </a:solidFill>
                <a:latin typeface="Arial"/>
                <a:ea typeface="Arial"/>
                <a:cs typeface="Arial"/>
                <a:sym typeface="Arial"/>
              </a:defRPr>
            </a:pPr>
            <a:r>
              <a:t>Locke, W. (2014) </a:t>
            </a:r>
            <a:r>
              <a:rPr i="1"/>
              <a:t>Shifting Academic Careers and their implications for enhancing professionalism in teaching and supporting learning</a:t>
            </a:r>
            <a:r>
              <a:t>, York: Higher Education Academy.</a:t>
            </a:r>
            <a:r>
              <a:rPr u="sng"/>
              <a:t> </a:t>
            </a:r>
            <a:r>
              <a:rPr u="sng">
                <a:solidFill>
                  <a:srgbClr val="002127"/>
                </a:solidFill>
                <a:uFill>
                  <a:solidFill>
                    <a:srgbClr val="002127"/>
                  </a:solidFill>
                </a:uFill>
                <a:hlinkClick r:id="rId2"/>
              </a:rPr>
              <a:t>https://www.heacademy.ac.uk/node/10079</a:t>
            </a:r>
            <a:r>
              <a:t> </a:t>
            </a:r>
          </a:p>
          <a:p>
            <a:pPr marL="350838" indent="-350838">
              <a:spcBef>
                <a:spcPts val="400"/>
              </a:spcBef>
              <a:buSzTx/>
              <a:buNone/>
              <a:defRPr sz="1900">
                <a:solidFill>
                  <a:srgbClr val="09305E"/>
                </a:solidFill>
                <a:latin typeface="Arial"/>
                <a:ea typeface="Arial"/>
                <a:cs typeface="Arial"/>
                <a:sym typeface="Arial"/>
              </a:defRPr>
            </a:pPr>
            <a:r>
              <a:t>Locke, W., Whitchurch, C., Smith, H. &amp; Mazenod, A. (2016) </a:t>
            </a:r>
            <a:r>
              <a:rPr i="1"/>
              <a:t>Shifting Landscapes: Meeting the staff development needs of the changing academic workforce</a:t>
            </a:r>
            <a:r>
              <a:t>, York: Higher Education Academy.</a:t>
            </a:r>
            <a:r>
              <a:rPr u="sng"/>
              <a:t> </a:t>
            </a:r>
            <a:r>
              <a:rPr u="sng">
                <a:solidFill>
                  <a:srgbClr val="002127"/>
                </a:solidFill>
                <a:uFill>
                  <a:solidFill>
                    <a:srgbClr val="002127"/>
                  </a:solidFill>
                </a:uFill>
                <a:hlinkClick r:id="rId3"/>
              </a:rPr>
              <a:t>https://www.heacademy.ac.uk/sites/default/files/shifting_landscapes_1.pdf</a:t>
            </a:r>
          </a:p>
          <a:p>
            <a:pPr marL="319088" indent="-319088">
              <a:spcBef>
                <a:spcPts val="400"/>
              </a:spcBef>
              <a:buSzTx/>
              <a:buNone/>
              <a:defRPr sz="1900">
                <a:solidFill>
                  <a:srgbClr val="09305E"/>
                </a:solidFill>
                <a:latin typeface="Arial"/>
                <a:ea typeface="Arial"/>
                <a:cs typeface="Arial"/>
                <a:sym typeface="Arial"/>
              </a:defRPr>
            </a:pPr>
            <a:r>
              <a:t>Marini, G. &amp; Reale, E. (2015) How does Collegiality Survive in Managerially-led Universities? Evidence from a European Survey, European Journal of Higher Education. DOI doi.org/10.1080/21568235.2015.1070676</a:t>
            </a:r>
          </a:p>
          <a:p>
            <a:pPr marL="319088" indent="-319088">
              <a:spcBef>
                <a:spcPts val="400"/>
              </a:spcBef>
              <a:buSzTx/>
              <a:buNone/>
              <a:defRPr sz="1900">
                <a:solidFill>
                  <a:srgbClr val="09305E"/>
                </a:solidFill>
                <a:latin typeface="Arial"/>
                <a:ea typeface="Arial"/>
                <a:cs typeface="Arial"/>
                <a:sym typeface="Arial"/>
              </a:defRPr>
            </a:pPr>
            <a:r>
              <a:t>Whitchurch, C. and Gordon, G (2017) </a:t>
            </a:r>
            <a:r>
              <a:rPr i="1"/>
              <a:t>Reconstructing Relationships in Higher Education: Challenging </a:t>
            </a:r>
            <a:r>
              <a:t>Agendas, London: SRHE/Routledge</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7" name="Title 1"/>
          <p:cNvSpPr txBox="1">
            <a:spLocks noGrp="1"/>
          </p:cNvSpPr>
          <p:nvPr>
            <p:ph type="title"/>
          </p:nvPr>
        </p:nvSpPr>
        <p:spPr>
          <a:xfrm>
            <a:off x="219075" y="568325"/>
            <a:ext cx="1620838" cy="584200"/>
          </a:xfrm>
          <a:prstGeom prst="rect">
            <a:avLst/>
          </a:prstGeom>
        </p:spPr>
        <p:txBody>
          <a:bodyPr/>
          <a:lstStyle>
            <a:lvl1pPr>
              <a:defRPr sz="3200">
                <a:solidFill>
                  <a:srgbClr val="FFFFFF"/>
                </a:solidFill>
                <a:latin typeface="Arial"/>
                <a:ea typeface="Arial"/>
                <a:cs typeface="Arial"/>
                <a:sym typeface="Arial"/>
              </a:defRPr>
            </a:lvl1pPr>
          </a:lstStyle>
          <a:p>
            <a:r>
              <a:t>Outline</a:t>
            </a:r>
          </a:p>
        </p:txBody>
      </p:sp>
      <p:sp>
        <p:nvSpPr>
          <p:cNvPr id="1068" name="Content Placeholder 2"/>
          <p:cNvSpPr txBox="1">
            <a:spLocks noGrp="1"/>
          </p:cNvSpPr>
          <p:nvPr>
            <p:ph type="body" idx="1"/>
          </p:nvPr>
        </p:nvSpPr>
        <p:spPr>
          <a:xfrm>
            <a:off x="219074" y="2109788"/>
            <a:ext cx="8682040" cy="4215709"/>
          </a:xfrm>
          <a:prstGeom prst="rect">
            <a:avLst/>
          </a:prstGeom>
        </p:spPr>
        <p:txBody>
          <a:bodyPr/>
          <a:lstStyle/>
          <a:p>
            <a:pPr marL="0" indent="0">
              <a:buSzTx/>
              <a:buNone/>
              <a:defRPr i="1">
                <a:solidFill>
                  <a:srgbClr val="09305E"/>
                </a:solidFill>
              </a:defRPr>
            </a:pPr>
            <a:r>
              <a:t>Giulio</a:t>
            </a:r>
            <a:r>
              <a:rPr i="0"/>
              <a:t>: </a:t>
            </a:r>
          </a:p>
          <a:p>
            <a:pPr marL="742950" lvl="1" indent="-285750">
              <a:spcBef>
                <a:spcPts val="600"/>
              </a:spcBef>
              <a:buChar char="•"/>
              <a:defRPr sz="2800">
                <a:solidFill>
                  <a:srgbClr val="09305E"/>
                </a:solidFill>
              </a:defRPr>
            </a:pPr>
            <a:r>
              <a:t>Introduction to the research</a:t>
            </a:r>
          </a:p>
          <a:p>
            <a:pPr marL="742950" lvl="1" indent="-285750">
              <a:spcBef>
                <a:spcPts val="600"/>
              </a:spcBef>
              <a:buChar char="•"/>
              <a:defRPr sz="2800">
                <a:solidFill>
                  <a:srgbClr val="09305E"/>
                </a:solidFill>
              </a:defRPr>
            </a:pPr>
            <a:r>
              <a:t>Research design</a:t>
            </a:r>
          </a:p>
          <a:p>
            <a:pPr marL="0" indent="0">
              <a:buSzTx/>
              <a:buNone/>
              <a:defRPr i="1">
                <a:solidFill>
                  <a:srgbClr val="09305E"/>
                </a:solidFill>
              </a:defRPr>
            </a:pPr>
            <a:r>
              <a:t>Celia</a:t>
            </a:r>
            <a:r>
              <a:rPr i="0"/>
              <a:t>:</a:t>
            </a:r>
          </a:p>
          <a:p>
            <a:pPr marL="742950" lvl="1" indent="-285750">
              <a:spcBef>
                <a:spcPts val="600"/>
              </a:spcBef>
              <a:buChar char="•"/>
              <a:defRPr sz="2800">
                <a:solidFill>
                  <a:srgbClr val="09305E"/>
                </a:solidFill>
              </a:defRPr>
            </a:pPr>
            <a:r>
              <a:t>Some initial findings out of a comparison of two cases</a:t>
            </a:r>
          </a:p>
          <a:p>
            <a:pPr marL="742950" lvl="1" indent="-285750">
              <a:spcBef>
                <a:spcPts val="600"/>
              </a:spcBef>
              <a:buChar char="•"/>
              <a:defRPr sz="2800">
                <a:solidFill>
                  <a:srgbClr val="09305E"/>
                </a:solidFill>
              </a:defRPr>
            </a:pPr>
            <a:r>
              <a:t>First conclusions</a:t>
            </a:r>
          </a:p>
        </p:txBody>
      </p:sp>
    </p:spTree>
  </p:cSld>
  <p:clrMapOvr>
    <a:masterClrMapping/>
  </p:clrMapOvr>
  <mc:AlternateContent xmlns:mc="http://schemas.openxmlformats.org/markup-compatibility/2006" xmlns:p14="http://schemas.microsoft.com/office/powerpoint/2010/main">
    <mc:Choice Requires="p14">
      <p:transition spd="slow" p14:dur="1200">
        <p:wip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0" name="TextBox 1"/>
          <p:cNvSpPr txBox="1"/>
          <p:nvPr/>
        </p:nvSpPr>
        <p:spPr>
          <a:xfrm>
            <a:off x="211137" y="549275"/>
            <a:ext cx="2687639" cy="486207"/>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2800">
                <a:solidFill>
                  <a:srgbClr val="FFFFFF"/>
                </a:solidFill>
              </a:defRPr>
            </a:lvl1pPr>
          </a:lstStyle>
          <a:p>
            <a:r>
              <a:t>Introduction</a:t>
            </a:r>
          </a:p>
        </p:txBody>
      </p:sp>
      <p:pic>
        <p:nvPicPr>
          <p:cNvPr id="1071" name="Picture 4" descr="Picture 4"/>
          <p:cNvPicPr>
            <a:picLocks noChangeAspect="1"/>
          </p:cNvPicPr>
          <p:nvPr/>
        </p:nvPicPr>
        <p:blipFill>
          <a:blip r:embed="rId2">
            <a:extLst/>
          </a:blip>
          <a:stretch>
            <a:fillRect/>
          </a:stretch>
        </p:blipFill>
        <p:spPr>
          <a:xfrm>
            <a:off x="2030413" y="2422525"/>
            <a:ext cx="5103813" cy="2332039"/>
          </a:xfrm>
          <a:prstGeom prst="rect">
            <a:avLst/>
          </a:prstGeom>
          <a:ln w="12700">
            <a:miter lim="400000"/>
          </a:ln>
        </p:spPr>
      </p:pic>
      <p:sp>
        <p:nvSpPr>
          <p:cNvPr id="1072" name="TextBox 1"/>
          <p:cNvSpPr txBox="1"/>
          <p:nvPr/>
        </p:nvSpPr>
        <p:spPr>
          <a:xfrm>
            <a:off x="1958975" y="5165725"/>
            <a:ext cx="5175250" cy="792669"/>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2400" u="sng">
                <a:solidFill>
                  <a:srgbClr val="0000FF"/>
                </a:solidFill>
              </a:defRPr>
            </a:pPr>
            <a:r>
              <a:t>http://www.researchcghe.org</a:t>
            </a:r>
          </a:p>
          <a:p>
            <a:pPr algn="ctr">
              <a:defRPr sz="2400">
                <a:solidFill>
                  <a:srgbClr val="09305E"/>
                </a:solidFill>
              </a:defRPr>
            </a:pPr>
            <a:r>
              <a:t>for imminent working paper</a:t>
            </a:r>
          </a:p>
        </p:txBody>
      </p:sp>
    </p:spTree>
  </p:cSld>
  <p:clrMapOvr>
    <a:masterClrMapping/>
  </p:clrMapOvr>
  <mc:AlternateContent xmlns:mc="http://schemas.openxmlformats.org/markup-compatibility/2006" xmlns:p14="http://schemas.microsoft.com/office/powerpoint/2010/main">
    <mc:Choice Requires="p14">
      <p:transition spd="slow" p14:dur="1200">
        <p:wip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74" name="image.tif" descr="image.tif"/>
          <p:cNvPicPr>
            <a:picLocks noChangeAspect="1"/>
          </p:cNvPicPr>
          <p:nvPr/>
        </p:nvPicPr>
        <p:blipFill>
          <a:blip r:embed="rId2">
            <a:extLst/>
          </a:blip>
          <a:stretch>
            <a:fillRect/>
          </a:stretch>
        </p:blipFill>
        <p:spPr>
          <a:xfrm>
            <a:off x="274414" y="1371158"/>
            <a:ext cx="1774857" cy="2492322"/>
          </a:xfrm>
          <a:prstGeom prst="rect">
            <a:avLst/>
          </a:prstGeom>
          <a:ln w="12700">
            <a:miter lim="400000"/>
          </a:ln>
        </p:spPr>
      </p:pic>
      <p:sp>
        <p:nvSpPr>
          <p:cNvPr id="1075" name="Shifting landscapes:…"/>
          <p:cNvSpPr txBox="1"/>
          <p:nvPr/>
        </p:nvSpPr>
        <p:spPr>
          <a:xfrm>
            <a:off x="2176588" y="1626382"/>
            <a:ext cx="6781148" cy="221507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2400" i="1">
                <a:solidFill>
                  <a:srgbClr val="200D60"/>
                </a:solidFill>
              </a:defRPr>
            </a:pPr>
            <a:r>
              <a:t>Shifting landscapes: </a:t>
            </a:r>
          </a:p>
          <a:p>
            <a:pPr>
              <a:defRPr sz="2400" i="1">
                <a:solidFill>
                  <a:srgbClr val="200D60"/>
                </a:solidFill>
              </a:defRPr>
            </a:pPr>
            <a:r>
              <a:t>Meeting the staff development needs of the changing academic workforce</a:t>
            </a:r>
          </a:p>
          <a:p>
            <a:pPr>
              <a:defRPr sz="2400">
                <a:solidFill>
                  <a:srgbClr val="200D60"/>
                </a:solidFill>
              </a:defRPr>
            </a:pPr>
            <a:r>
              <a:t>William Locke, Celia Whitchurch, Holly Smith &amp;</a:t>
            </a:r>
          </a:p>
          <a:p>
            <a:pPr>
              <a:defRPr sz="2400">
                <a:solidFill>
                  <a:srgbClr val="200D60"/>
                </a:solidFill>
              </a:defRPr>
            </a:pPr>
            <a:r>
              <a:t>Anna Mazenod</a:t>
            </a:r>
          </a:p>
          <a:p>
            <a:pPr>
              <a:defRPr sz="2400">
                <a:solidFill>
                  <a:srgbClr val="200D60"/>
                </a:solidFill>
              </a:defRPr>
            </a:pPr>
            <a:r>
              <a:t>Higher Education Academy, January 2016</a:t>
            </a:r>
          </a:p>
        </p:txBody>
      </p:sp>
      <p:pic>
        <p:nvPicPr>
          <p:cNvPr id="1076" name="image.png" descr="image.png"/>
          <p:cNvPicPr>
            <a:picLocks noChangeAspect="1"/>
          </p:cNvPicPr>
          <p:nvPr/>
        </p:nvPicPr>
        <p:blipFill>
          <a:blip r:embed="rId3">
            <a:extLst/>
          </a:blip>
          <a:stretch>
            <a:fillRect/>
          </a:stretch>
        </p:blipFill>
        <p:spPr>
          <a:xfrm>
            <a:off x="250466" y="4108082"/>
            <a:ext cx="1752644" cy="2637924"/>
          </a:xfrm>
          <a:prstGeom prst="rect">
            <a:avLst/>
          </a:prstGeom>
          <a:ln w="12700">
            <a:miter lim="400000"/>
          </a:ln>
        </p:spPr>
      </p:pic>
      <p:sp>
        <p:nvSpPr>
          <p:cNvPr id="1077" name="Reconstructing Relationships in Higher Education: Challenging Agendas…"/>
          <p:cNvSpPr txBox="1">
            <a:spLocks noGrp="1"/>
          </p:cNvSpPr>
          <p:nvPr>
            <p:ph type="body" sz="half" idx="4294967295"/>
          </p:nvPr>
        </p:nvSpPr>
        <p:spPr>
          <a:xfrm>
            <a:off x="2145220" y="4376137"/>
            <a:ext cx="5926274" cy="2494273"/>
          </a:xfrm>
          <a:prstGeom prst="rect">
            <a:avLst/>
          </a:prstGeom>
        </p:spPr>
        <p:txBody>
          <a:bodyPr>
            <a:normAutofit/>
          </a:bodyPr>
          <a:lstStyle/>
          <a:p>
            <a:pPr marL="0" indent="0">
              <a:spcBef>
                <a:spcPts val="500"/>
              </a:spcBef>
              <a:buSzTx/>
              <a:buNone/>
              <a:defRPr sz="2400" i="1">
                <a:solidFill>
                  <a:srgbClr val="200D60"/>
                </a:solidFill>
              </a:defRPr>
            </a:pPr>
            <a:r>
              <a:t>Reconstructing Relationships in Higher Education: Challenging Agendas</a:t>
            </a:r>
          </a:p>
          <a:p>
            <a:pPr marL="0" indent="0">
              <a:spcBef>
                <a:spcPts val="500"/>
              </a:spcBef>
              <a:buSzTx/>
              <a:buNone/>
              <a:defRPr sz="2400">
                <a:solidFill>
                  <a:srgbClr val="200D60"/>
                </a:solidFill>
              </a:defRPr>
            </a:pPr>
            <a:r>
              <a:t>Celia Whitchurch and George Gordon</a:t>
            </a:r>
          </a:p>
          <a:p>
            <a:pPr marL="0" indent="0">
              <a:spcBef>
                <a:spcPts val="500"/>
              </a:spcBef>
              <a:buSzTx/>
              <a:buNone/>
              <a:defRPr sz="2400">
                <a:solidFill>
                  <a:srgbClr val="200D60"/>
                </a:solidFill>
              </a:defRPr>
            </a:pPr>
            <a:r>
              <a:t>SRHE/Routledge, June 2017</a:t>
            </a:r>
          </a:p>
        </p:txBody>
      </p:sp>
      <p:sp>
        <p:nvSpPr>
          <p:cNvPr id="1078" name="Previous work on which this project builds"/>
          <p:cNvSpPr txBox="1"/>
          <p:nvPr/>
        </p:nvSpPr>
        <p:spPr>
          <a:xfrm>
            <a:off x="196947" y="557553"/>
            <a:ext cx="9822820" cy="437069"/>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2400" i="1">
                <a:solidFill>
                  <a:srgbClr val="FFFFFF"/>
                </a:solidFill>
              </a:defRPr>
            </a:lvl1pPr>
          </a:lstStyle>
          <a:p>
            <a:r>
              <a:t>Previous work on which this project builds</a:t>
            </a:r>
          </a:p>
        </p:txBody>
      </p:sp>
    </p:spTree>
  </p:cSld>
  <p:clrMapOvr>
    <a:masterClrMapping/>
  </p:clrMapOvr>
  <mc:AlternateContent xmlns:mc="http://schemas.openxmlformats.org/markup-compatibility/2006" xmlns:p14="http://schemas.microsoft.com/office/powerpoint/2010/main">
    <mc:Choice Requires="p14">
      <p:transition spd="slow" p14:dur="1200">
        <p:wip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0" name="Title 1"/>
          <p:cNvSpPr txBox="1">
            <a:spLocks noGrp="1"/>
          </p:cNvSpPr>
          <p:nvPr>
            <p:ph type="title"/>
          </p:nvPr>
        </p:nvSpPr>
        <p:spPr>
          <a:xfrm>
            <a:off x="0" y="1689100"/>
            <a:ext cx="9144000" cy="3738563"/>
          </a:xfrm>
          <a:prstGeom prst="rect">
            <a:avLst/>
          </a:prstGeom>
        </p:spPr>
        <p:txBody>
          <a:bodyPr>
            <a:normAutofit fontScale="90000"/>
          </a:bodyPr>
          <a:lstStyle/>
          <a:p>
            <a:pPr defTabSz="429768">
              <a:defRPr sz="2256" i="1">
                <a:solidFill>
                  <a:srgbClr val="09305E"/>
                </a:solidFill>
              </a:defRPr>
            </a:pPr>
            <a:r>
              <a:t>The implications of a diversifying workforce for higher education systems, institutions and individuals</a:t>
            </a:r>
            <a:br/>
            <a:r>
              <a:t/>
            </a:r>
            <a:br/>
            <a:r>
              <a:rPr i="0"/>
              <a:t>The purpose of this four-year research project is to investigate the implications of the </a:t>
            </a:r>
            <a:r>
              <a:rPr b="1" i="0"/>
              <a:t>diversification</a:t>
            </a:r>
            <a:r>
              <a:rPr i="0"/>
              <a:t> of the academic workforce in the UK and to indicate how higher education institutions might </a:t>
            </a:r>
            <a:r>
              <a:rPr b="1" i="0"/>
              <a:t>plan strategically </a:t>
            </a:r>
            <a:r>
              <a:rPr i="0"/>
              <a:t>for their future staffing needs, and how sector bodies could support this. </a:t>
            </a:r>
            <a:br>
              <a:rPr i="0"/>
            </a:br>
            <a:r>
              <a:rPr i="0"/>
              <a:t/>
            </a:r>
            <a:br>
              <a:rPr i="0"/>
            </a:br>
            <a:r>
              <a:rPr i="0"/>
              <a:t>In this presentation we look at the individual perspectives within specific conditions (i.e. two institutional cases)</a:t>
            </a:r>
          </a:p>
        </p:txBody>
      </p:sp>
      <p:sp>
        <p:nvSpPr>
          <p:cNvPr id="1081" name="TextBox 2"/>
          <p:cNvSpPr txBox="1"/>
          <p:nvPr/>
        </p:nvSpPr>
        <p:spPr>
          <a:xfrm>
            <a:off x="214313" y="558800"/>
            <a:ext cx="4784726" cy="486207"/>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2800">
                <a:solidFill>
                  <a:srgbClr val="FFFFFF"/>
                </a:solidFill>
              </a:defRPr>
            </a:lvl1pPr>
          </a:lstStyle>
          <a:p>
            <a:r>
              <a:t>Purpose of the research</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3" name="Title 1"/>
          <p:cNvSpPr txBox="1">
            <a:spLocks noGrp="1"/>
          </p:cNvSpPr>
          <p:nvPr>
            <p:ph type="title"/>
          </p:nvPr>
        </p:nvSpPr>
        <p:spPr>
          <a:xfrm>
            <a:off x="207962" y="528637"/>
            <a:ext cx="2843214" cy="534988"/>
          </a:xfrm>
          <a:prstGeom prst="rect">
            <a:avLst/>
          </a:prstGeom>
        </p:spPr>
        <p:txBody>
          <a:bodyPr/>
          <a:lstStyle>
            <a:lvl1pPr>
              <a:defRPr sz="2800">
                <a:solidFill>
                  <a:srgbClr val="FFFFFF"/>
                </a:solidFill>
                <a:latin typeface="Arial"/>
                <a:ea typeface="Arial"/>
                <a:cs typeface="Arial"/>
                <a:sym typeface="Arial"/>
              </a:defRPr>
            </a:lvl1pPr>
          </a:lstStyle>
          <a:p>
            <a:r>
              <a:t>Initial premises</a:t>
            </a:r>
          </a:p>
        </p:txBody>
      </p:sp>
      <p:sp>
        <p:nvSpPr>
          <p:cNvPr id="1084" name="Rectangle 3"/>
          <p:cNvSpPr txBox="1"/>
          <p:nvPr/>
        </p:nvSpPr>
        <p:spPr>
          <a:xfrm>
            <a:off x="0" y="1508125"/>
            <a:ext cx="9144000" cy="5262979"/>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marL="285750" indent="-285750">
              <a:buSzPct val="100000"/>
              <a:buFont typeface="Arial"/>
              <a:buChar char="•"/>
              <a:defRPr sz="2400">
                <a:solidFill>
                  <a:srgbClr val="09305E"/>
                </a:solidFill>
              </a:defRPr>
            </a:pPr>
            <a:r>
              <a:rPr lang="en-GB" dirty="0" smtClean="0"/>
              <a:t>UK has 4 nations and 4 sub-country HE systems</a:t>
            </a:r>
          </a:p>
          <a:p>
            <a:pPr marL="285750" indent="-285750">
              <a:buSzPct val="100000"/>
              <a:buFont typeface="Arial"/>
              <a:buChar char="•"/>
              <a:defRPr sz="2400">
                <a:solidFill>
                  <a:srgbClr val="09305E"/>
                </a:solidFill>
              </a:defRPr>
            </a:pPr>
            <a:r>
              <a:rPr dirty="0" smtClean="0"/>
              <a:t>Approaches </a:t>
            </a:r>
            <a:r>
              <a:rPr dirty="0"/>
              <a:t>to work and careers may be influenced as much by informal opportunities and relationships as by formal structures and processes</a:t>
            </a:r>
          </a:p>
          <a:p>
            <a:pPr marL="285750" indent="-285750">
              <a:buSzPct val="100000"/>
              <a:buFont typeface="Arial"/>
              <a:buChar char="•"/>
              <a:defRPr sz="2400">
                <a:solidFill>
                  <a:srgbClr val="09305E"/>
                </a:solidFill>
              </a:defRPr>
            </a:pPr>
            <a:r>
              <a:rPr dirty="0"/>
              <a:t>Individuals navigate the structures in which they find themselves (more or less successfully)</a:t>
            </a:r>
          </a:p>
          <a:p>
            <a:pPr marL="285750" indent="-285750">
              <a:buSzPct val="100000"/>
              <a:buFont typeface="Arial"/>
              <a:buChar char="•"/>
              <a:defRPr sz="2400">
                <a:solidFill>
                  <a:srgbClr val="09305E"/>
                </a:solidFill>
              </a:defRPr>
            </a:pPr>
            <a:r>
              <a:rPr dirty="0"/>
              <a:t>Policy interpretations can vary at local level</a:t>
            </a:r>
          </a:p>
          <a:p>
            <a:pPr marL="285750" indent="-285750">
              <a:buSzPct val="100000"/>
              <a:buFont typeface="Arial"/>
              <a:buChar char="•"/>
              <a:defRPr sz="2400">
                <a:solidFill>
                  <a:srgbClr val="09305E"/>
                </a:solidFill>
              </a:defRPr>
            </a:pPr>
            <a:r>
              <a:rPr dirty="0"/>
              <a:t>There are ways in which institutions can </a:t>
            </a:r>
            <a:r>
              <a:rPr dirty="0" err="1"/>
              <a:t>optimise</a:t>
            </a:r>
            <a:r>
              <a:rPr dirty="0"/>
              <a:t> ‘bottom-up’ initiatives and dialogue</a:t>
            </a:r>
          </a:p>
          <a:p>
            <a:pPr marL="285750" indent="-285750">
              <a:buSzPct val="100000"/>
              <a:buFont typeface="Arial"/>
              <a:buChar char="•"/>
              <a:defRPr sz="2400">
                <a:solidFill>
                  <a:srgbClr val="09305E"/>
                </a:solidFill>
              </a:defRPr>
            </a:pPr>
            <a:r>
              <a:rPr dirty="0"/>
              <a:t>Greater instrumentality as reflected in, for instance, workload models and an ‘over-engineering’ of ‘teaching- or research-only’ roles, is counterbalanced by accommodations between individuals and local managers that are not necessarily formally articulated </a:t>
            </a:r>
          </a:p>
        </p:txBody>
      </p:sp>
    </p:spTree>
  </p:cSld>
  <p:clrMapOvr>
    <a:masterClrMapping/>
  </p:clrMapOvr>
  <mc:AlternateContent xmlns:mc="http://schemas.openxmlformats.org/markup-compatibility/2006" xmlns:p14="http://schemas.microsoft.com/office/powerpoint/2010/main">
    <mc:Choice Requires="p14">
      <p:transition spd="slow" p14:dur="1200">
        <p:wip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6" name="Title 1"/>
          <p:cNvSpPr txBox="1">
            <a:spLocks noGrp="1"/>
          </p:cNvSpPr>
          <p:nvPr>
            <p:ph type="title" idx="4294967295"/>
          </p:nvPr>
        </p:nvSpPr>
        <p:spPr>
          <a:xfrm>
            <a:off x="0" y="533400"/>
            <a:ext cx="3687763" cy="523875"/>
          </a:xfrm>
          <a:prstGeom prst="rect">
            <a:avLst/>
          </a:prstGeom>
        </p:spPr>
        <p:txBody>
          <a:bodyPr/>
          <a:lstStyle>
            <a:lvl1pPr algn="ctr">
              <a:defRPr sz="2800">
                <a:solidFill>
                  <a:srgbClr val="FFFFFF"/>
                </a:solidFill>
                <a:latin typeface="Arial"/>
                <a:ea typeface="Arial"/>
                <a:cs typeface="Arial"/>
                <a:sym typeface="Arial"/>
              </a:defRPr>
            </a:lvl1pPr>
          </a:lstStyle>
          <a:p>
            <a:r>
              <a:t>Research Questions</a:t>
            </a:r>
          </a:p>
        </p:txBody>
      </p:sp>
      <p:sp>
        <p:nvSpPr>
          <p:cNvPr id="1087" name="Content Placeholder 2"/>
          <p:cNvSpPr txBox="1">
            <a:spLocks noGrp="1"/>
          </p:cNvSpPr>
          <p:nvPr>
            <p:ph type="body" idx="4294967295"/>
          </p:nvPr>
        </p:nvSpPr>
        <p:spPr>
          <a:xfrm>
            <a:off x="129091" y="2100897"/>
            <a:ext cx="8907334" cy="3837325"/>
          </a:xfrm>
          <a:prstGeom prst="rect">
            <a:avLst/>
          </a:prstGeom>
        </p:spPr>
        <p:txBody>
          <a:bodyPr>
            <a:normAutofit/>
          </a:bodyPr>
          <a:lstStyle/>
          <a:p>
            <a:pPr marL="514350" indent="-514350">
              <a:spcBef>
                <a:spcPts val="500"/>
              </a:spcBef>
              <a:buFontTx/>
              <a:buAutoNum type="arabicPeriod"/>
              <a:defRPr sz="2400">
                <a:solidFill>
                  <a:srgbClr val="09305E"/>
                </a:solidFill>
                <a:effectLst>
                  <a:outerShdw rotWithShape="0">
                    <a:srgbClr val="000000"/>
                  </a:outerShdw>
                </a:effectLst>
              </a:defRPr>
            </a:pPr>
            <a:r>
              <a:t>In what ways are academic roles and identities diversifying? </a:t>
            </a:r>
          </a:p>
          <a:p>
            <a:pPr marL="514350" indent="-514350">
              <a:spcBef>
                <a:spcPts val="500"/>
              </a:spcBef>
              <a:buFontTx/>
              <a:buAutoNum type="arabicPeriod"/>
              <a:defRPr sz="2400">
                <a:solidFill>
                  <a:srgbClr val="09305E"/>
                </a:solidFill>
                <a:effectLst>
                  <a:outerShdw rotWithShape="0">
                    <a:srgbClr val="000000"/>
                  </a:outerShdw>
                </a:effectLst>
              </a:defRPr>
            </a:pPr>
            <a:r>
              <a:t>What are the implications for individuals and institutions, locally and globally? </a:t>
            </a:r>
          </a:p>
          <a:p>
            <a:pPr marL="514350" indent="-514350">
              <a:spcBef>
                <a:spcPts val="500"/>
              </a:spcBef>
              <a:buFontTx/>
              <a:buAutoNum type="arabicPeriod"/>
              <a:defRPr sz="2400">
                <a:solidFill>
                  <a:srgbClr val="09305E"/>
                </a:solidFill>
                <a:effectLst>
                  <a:outerShdw rotWithShape="0">
                    <a:srgbClr val="000000"/>
                  </a:outerShdw>
                </a:effectLst>
              </a:defRPr>
            </a:pPr>
            <a:r>
              <a:t>What tensions and/or synergies arise from this diversification, for instance between individual aspirations and institutional missions, structures and processes? </a:t>
            </a:r>
          </a:p>
          <a:p>
            <a:pPr marL="514350" indent="-514350">
              <a:spcBef>
                <a:spcPts val="500"/>
              </a:spcBef>
              <a:buFontTx/>
              <a:buAutoNum type="arabicPeriod"/>
              <a:defRPr sz="2400">
                <a:solidFill>
                  <a:srgbClr val="09305E"/>
                </a:solidFill>
                <a:effectLst>
                  <a:outerShdw rotWithShape="0">
                    <a:srgbClr val="000000"/>
                  </a:outerShdw>
                </a:effectLst>
              </a:defRPr>
            </a:pPr>
            <a:r>
              <a:t>How are such tensions being managed and resolved in optimal ways for individuals and institutions?</a:t>
            </a:r>
          </a:p>
        </p:txBody>
      </p:sp>
    </p:spTree>
  </p:cSld>
  <p:clrMapOvr>
    <a:masterClrMapping/>
  </p:clrMapOvr>
  <mc:AlternateContent xmlns:mc="http://schemas.openxmlformats.org/markup-compatibility/2006" xmlns:p14="http://schemas.microsoft.com/office/powerpoint/2010/main">
    <mc:Choice Requires="p14">
      <p:transition spd="slow" p14:dur="1200">
        <p:wip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9" name="Title 1"/>
          <p:cNvSpPr txBox="1">
            <a:spLocks noGrp="1"/>
          </p:cNvSpPr>
          <p:nvPr>
            <p:ph type="title" idx="4294967295"/>
          </p:nvPr>
        </p:nvSpPr>
        <p:spPr>
          <a:xfrm>
            <a:off x="-1" y="509587"/>
            <a:ext cx="5776915" cy="666751"/>
          </a:xfrm>
          <a:prstGeom prst="rect">
            <a:avLst/>
          </a:prstGeom>
        </p:spPr>
        <p:txBody>
          <a:bodyPr/>
          <a:lstStyle>
            <a:lvl1pPr algn="ctr">
              <a:defRPr sz="2800">
                <a:solidFill>
                  <a:srgbClr val="FFFFFF"/>
                </a:solidFill>
              </a:defRPr>
            </a:lvl1pPr>
          </a:lstStyle>
          <a:p>
            <a:r>
              <a:t>Research Design: Three phases</a:t>
            </a:r>
          </a:p>
        </p:txBody>
      </p:sp>
      <p:sp>
        <p:nvSpPr>
          <p:cNvPr id="1090" name="Content Placeholder 2"/>
          <p:cNvSpPr txBox="1">
            <a:spLocks noGrp="1"/>
          </p:cNvSpPr>
          <p:nvPr>
            <p:ph type="body" idx="4294967295"/>
          </p:nvPr>
        </p:nvSpPr>
        <p:spPr>
          <a:xfrm>
            <a:off x="0" y="1520825"/>
            <a:ext cx="8229600" cy="4724400"/>
          </a:xfrm>
          <a:prstGeom prst="rect">
            <a:avLst/>
          </a:prstGeom>
        </p:spPr>
        <p:txBody>
          <a:bodyPr>
            <a:normAutofit/>
          </a:bodyPr>
          <a:lstStyle/>
          <a:p>
            <a:pPr marL="0" indent="0">
              <a:lnSpc>
                <a:spcPct val="90000"/>
              </a:lnSpc>
              <a:spcBef>
                <a:spcPts val="600"/>
              </a:spcBef>
              <a:buSzTx/>
              <a:buNone/>
              <a:defRPr sz="2800" b="1">
                <a:solidFill>
                  <a:srgbClr val="09305E"/>
                </a:solidFill>
              </a:defRPr>
            </a:pPr>
            <a:r>
              <a:t>Longitudinal multi-organisational case studies</a:t>
            </a:r>
          </a:p>
          <a:p>
            <a:pPr marL="0" indent="0">
              <a:lnSpc>
                <a:spcPct val="90000"/>
              </a:lnSpc>
              <a:buSzTx/>
              <a:buNone/>
              <a:defRPr sz="800">
                <a:solidFill>
                  <a:srgbClr val="09305E"/>
                </a:solidFill>
              </a:defRPr>
            </a:pPr>
            <a:endParaRPr/>
          </a:p>
          <a:p>
            <a:pPr marL="514350" indent="-514350">
              <a:lnSpc>
                <a:spcPct val="90000"/>
              </a:lnSpc>
              <a:spcBef>
                <a:spcPts val="600"/>
              </a:spcBef>
              <a:buFontTx/>
              <a:buAutoNum type="arabicPeriod"/>
              <a:defRPr sz="2800">
                <a:solidFill>
                  <a:srgbClr val="09305E"/>
                </a:solidFill>
              </a:defRPr>
            </a:pPr>
            <a:r>
              <a:t>Analysis of HESA data</a:t>
            </a:r>
          </a:p>
          <a:p>
            <a:pPr marL="514350" indent="-514350">
              <a:lnSpc>
                <a:spcPct val="90000"/>
              </a:lnSpc>
              <a:spcBef>
                <a:spcPts val="600"/>
              </a:spcBef>
              <a:buFontTx/>
              <a:buAutoNum type="arabicPeriod"/>
              <a:defRPr sz="2800">
                <a:solidFill>
                  <a:srgbClr val="09305E"/>
                </a:solidFill>
              </a:defRPr>
            </a:pPr>
            <a:r>
              <a:t>First qualitative phase in 8 UK HEI case studies with 8 interviews in each (Autumn 2017)</a:t>
            </a:r>
          </a:p>
          <a:p>
            <a:pPr marL="914400" lvl="1" indent="-333375">
              <a:lnSpc>
                <a:spcPct val="90000"/>
              </a:lnSpc>
              <a:spcBef>
                <a:spcPts val="500"/>
              </a:spcBef>
              <a:defRPr sz="2400">
                <a:solidFill>
                  <a:srgbClr val="09305E"/>
                </a:solidFill>
              </a:defRPr>
            </a:pPr>
            <a:r>
              <a:t>6 case studies completed so far with a total of 52 interviews</a:t>
            </a:r>
            <a:endParaRPr sz="2800"/>
          </a:p>
          <a:p>
            <a:pPr marL="514350" indent="-514350">
              <a:lnSpc>
                <a:spcPct val="90000"/>
              </a:lnSpc>
              <a:spcBef>
                <a:spcPts val="600"/>
              </a:spcBef>
              <a:buFontTx/>
              <a:buAutoNum type="arabicPeriod"/>
              <a:defRPr sz="2800">
                <a:solidFill>
                  <a:srgbClr val="09305E"/>
                </a:solidFill>
              </a:defRPr>
            </a:pPr>
            <a:r>
              <a:t>Surveys in these 8 HEIs (Autumn 2018)</a:t>
            </a:r>
          </a:p>
          <a:p>
            <a:pPr marL="514350" indent="-514350">
              <a:lnSpc>
                <a:spcPct val="90000"/>
              </a:lnSpc>
              <a:spcBef>
                <a:spcPts val="600"/>
              </a:spcBef>
              <a:buFontTx/>
              <a:buAutoNum type="arabicPeriod"/>
              <a:defRPr sz="2800">
                <a:solidFill>
                  <a:srgbClr val="09305E"/>
                </a:solidFill>
              </a:defRPr>
            </a:pPr>
            <a:r>
              <a:t>Second qualitative phase  (Autumn 2019)</a:t>
            </a:r>
          </a:p>
          <a:p>
            <a:pPr marL="914400" lvl="1" indent="-381000">
              <a:lnSpc>
                <a:spcPct val="90000"/>
              </a:lnSpc>
              <a:spcBef>
                <a:spcPts val="500"/>
              </a:spcBef>
              <a:defRPr sz="2400">
                <a:solidFill>
                  <a:srgbClr val="09305E"/>
                </a:solidFill>
              </a:defRPr>
            </a:pPr>
            <a:r>
              <a:t>returning to as many of the original interviewees as possible two years later</a:t>
            </a:r>
          </a:p>
        </p:txBody>
      </p:sp>
    </p:spTree>
  </p:cSld>
  <p:clrMapOvr>
    <a:masterClrMapping/>
  </p:clrMapOvr>
  <mc:AlternateContent xmlns:mc="http://schemas.openxmlformats.org/markup-compatibility/2006" xmlns:p14="http://schemas.microsoft.com/office/powerpoint/2010/main">
    <mc:Choice Requires="p14">
      <p:transition spd="slow" p14:dur="1200">
        <p:wip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2" name="Title 1"/>
          <p:cNvSpPr txBox="1">
            <a:spLocks noGrp="1"/>
          </p:cNvSpPr>
          <p:nvPr>
            <p:ph type="title" idx="4294967295"/>
          </p:nvPr>
        </p:nvSpPr>
        <p:spPr>
          <a:xfrm>
            <a:off x="-1" y="509587"/>
            <a:ext cx="6062665" cy="654051"/>
          </a:xfrm>
          <a:prstGeom prst="rect">
            <a:avLst/>
          </a:prstGeom>
        </p:spPr>
        <p:txBody>
          <a:bodyPr/>
          <a:lstStyle>
            <a:lvl1pPr algn="ctr">
              <a:defRPr sz="2800">
                <a:solidFill>
                  <a:srgbClr val="FFFFFF"/>
                </a:solidFill>
                <a:latin typeface="Arial"/>
                <a:ea typeface="Arial"/>
                <a:cs typeface="Arial"/>
                <a:sym typeface="Arial"/>
              </a:defRPr>
            </a:lvl1pPr>
          </a:lstStyle>
          <a:p>
            <a:r>
              <a:t>Interviews (first &amp; second phases)</a:t>
            </a:r>
          </a:p>
        </p:txBody>
      </p:sp>
      <p:sp>
        <p:nvSpPr>
          <p:cNvPr id="1093" name="Content Placeholder 2"/>
          <p:cNvSpPr txBox="1">
            <a:spLocks noGrp="1"/>
          </p:cNvSpPr>
          <p:nvPr>
            <p:ph type="body" idx="4294967295"/>
          </p:nvPr>
        </p:nvSpPr>
        <p:spPr>
          <a:xfrm>
            <a:off x="96820" y="1616075"/>
            <a:ext cx="8961120" cy="4522788"/>
          </a:xfrm>
          <a:prstGeom prst="rect">
            <a:avLst/>
          </a:prstGeom>
        </p:spPr>
        <p:txBody>
          <a:bodyPr>
            <a:normAutofit/>
          </a:bodyPr>
          <a:lstStyle/>
          <a:p>
            <a:pPr>
              <a:spcBef>
                <a:spcPts val="500"/>
              </a:spcBef>
              <a:defRPr sz="2400">
                <a:solidFill>
                  <a:srgbClr val="09305E"/>
                </a:solidFill>
              </a:defRPr>
            </a:pPr>
            <a:r>
              <a:t>Senior institutional leaders (e.g. PVCs) and HR Directors: on institutional strategy, policy &amp; practice</a:t>
            </a:r>
          </a:p>
          <a:p>
            <a:pPr>
              <a:spcBef>
                <a:spcPts val="500"/>
              </a:spcBef>
              <a:defRPr sz="2400">
                <a:solidFill>
                  <a:srgbClr val="09305E"/>
                </a:solidFill>
              </a:defRPr>
            </a:pPr>
            <a:r>
              <a:t>Individuals: on their own careers, work, strategies and prospects</a:t>
            </a:r>
          </a:p>
          <a:p>
            <a:pPr marL="742950" lvl="1" indent="-285750">
              <a:spcBef>
                <a:spcPts val="400"/>
              </a:spcBef>
              <a:defRPr sz="2000">
                <a:solidFill>
                  <a:srgbClr val="09305E"/>
                </a:solidFill>
              </a:defRPr>
            </a:pPr>
            <a:r>
              <a:t>those in teaching &amp; research, teaching-only and research-only roles</a:t>
            </a:r>
            <a:endParaRPr sz="2800"/>
          </a:p>
          <a:p>
            <a:pPr marL="742950" lvl="1" indent="-285750">
              <a:spcBef>
                <a:spcPts val="400"/>
              </a:spcBef>
              <a:defRPr sz="2000">
                <a:solidFill>
                  <a:srgbClr val="09305E"/>
                </a:solidFill>
              </a:defRPr>
            </a:pPr>
            <a:r>
              <a:t>early, mid- and late career staff</a:t>
            </a:r>
            <a:endParaRPr sz="2800"/>
          </a:p>
          <a:p>
            <a:pPr marL="742950" lvl="1" indent="-285750">
              <a:spcBef>
                <a:spcPts val="400"/>
              </a:spcBef>
              <a:defRPr sz="2000">
                <a:solidFill>
                  <a:srgbClr val="09305E"/>
                </a:solidFill>
              </a:defRPr>
            </a:pPr>
            <a:r>
              <a:t>a range of different disciplines and functions</a:t>
            </a:r>
            <a:endParaRPr sz="2800"/>
          </a:p>
          <a:p>
            <a:pPr marL="742950" lvl="1" indent="-285750">
              <a:spcBef>
                <a:spcPts val="400"/>
              </a:spcBef>
              <a:defRPr sz="2000">
                <a:solidFill>
                  <a:srgbClr val="09305E"/>
                </a:solidFill>
              </a:defRPr>
            </a:pPr>
            <a:r>
              <a:t>those undertaking academic work but not on academic contracts, including ‘third space’ professionals</a:t>
            </a:r>
            <a:endParaRPr sz="2800"/>
          </a:p>
          <a:p>
            <a:pPr>
              <a:spcBef>
                <a:spcPts val="500"/>
              </a:spcBef>
              <a:defRPr sz="2400">
                <a:solidFill>
                  <a:srgbClr val="09305E"/>
                </a:solidFill>
              </a:defRPr>
            </a:pPr>
            <a:r>
              <a:t>Middle managers: on mediating institutional policies and supporting staff to develop their careers</a:t>
            </a:r>
          </a:p>
        </p:txBody>
      </p:sp>
    </p:spTree>
  </p:cSld>
  <p:clrMapOvr>
    <a:masterClrMapping/>
  </p:clrMapOvr>
  <mc:AlternateContent xmlns:mc="http://schemas.openxmlformats.org/markup-compatibility/2006" xmlns:p14="http://schemas.microsoft.com/office/powerpoint/2010/main">
    <mc:Choice Requires="p14">
      <p:transition spd="slow" p14:dur="1200">
        <p:wipe/>
      </p:transition>
    </mc:Choice>
    <mc:Fallback xmlns="">
      <p:transition spd="slow">
        <p:fade/>
      </p:transition>
    </mc:Fallback>
  </mc:AlternateContent>
</p:sld>
</file>

<file path=ppt/theme/theme1.xml><?xml version="1.0" encoding="utf-8"?>
<a:theme xmlns:a="http://schemas.openxmlformats.org/drawingml/2006/main" name="Light Blue">
  <a:themeElements>
    <a:clrScheme name="Light Blue">
      <a:dk1>
        <a:srgbClr val="000000"/>
      </a:dk1>
      <a:lt1>
        <a:srgbClr val="75A8B7"/>
      </a:lt1>
      <a:dk2>
        <a:srgbClr val="A7A7A7"/>
      </a:dk2>
      <a:lt2>
        <a:srgbClr val="535353"/>
      </a:lt2>
      <a:accent1>
        <a:srgbClr val="008C99"/>
      </a:accent1>
      <a:accent2>
        <a:srgbClr val="75A5C2"/>
      </a:accent2>
      <a:accent3>
        <a:srgbClr val="AFC828"/>
      </a:accent3>
      <a:accent4>
        <a:srgbClr val="5E5650"/>
      </a:accent4>
      <a:accent5>
        <a:srgbClr val="75A8B7"/>
      </a:accent5>
      <a:accent6>
        <a:srgbClr val="DE6222"/>
      </a:accent6>
      <a:hlink>
        <a:srgbClr val="0000FF"/>
      </a:hlink>
      <a:folHlink>
        <a:srgbClr val="FF00FF"/>
      </a:folHlink>
    </a:clrScheme>
    <a:fontScheme name="Light Blue">
      <a:majorFont>
        <a:latin typeface="Helvetica"/>
        <a:ea typeface="Helvetica"/>
        <a:cs typeface="Helvetica"/>
      </a:majorFont>
      <a:minorFont>
        <a:latin typeface="Calibri"/>
        <a:ea typeface="Calibri"/>
        <a:cs typeface="Calibri"/>
      </a:minorFont>
    </a:fontScheme>
    <a:fmtScheme name="Light Blu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Light Blue">
  <a:themeElements>
    <a:clrScheme name="Light Blue">
      <a:dk1>
        <a:srgbClr val="000000"/>
      </a:dk1>
      <a:lt1>
        <a:srgbClr val="FFFFFF"/>
      </a:lt1>
      <a:dk2>
        <a:srgbClr val="A7A7A7"/>
      </a:dk2>
      <a:lt2>
        <a:srgbClr val="535353"/>
      </a:lt2>
      <a:accent1>
        <a:srgbClr val="008C99"/>
      </a:accent1>
      <a:accent2>
        <a:srgbClr val="75A5C2"/>
      </a:accent2>
      <a:accent3>
        <a:srgbClr val="AFC828"/>
      </a:accent3>
      <a:accent4>
        <a:srgbClr val="5E5650"/>
      </a:accent4>
      <a:accent5>
        <a:srgbClr val="75A8B7"/>
      </a:accent5>
      <a:accent6>
        <a:srgbClr val="DE6222"/>
      </a:accent6>
      <a:hlink>
        <a:srgbClr val="0000FF"/>
      </a:hlink>
      <a:folHlink>
        <a:srgbClr val="FF00FF"/>
      </a:folHlink>
    </a:clrScheme>
    <a:fontScheme name="Light Blue">
      <a:majorFont>
        <a:latin typeface="Helvetica"/>
        <a:ea typeface="Helvetica"/>
        <a:cs typeface="Helvetica"/>
      </a:majorFont>
      <a:minorFont>
        <a:latin typeface="Calibri"/>
        <a:ea typeface="Calibri"/>
        <a:cs typeface="Calibri"/>
      </a:minorFont>
    </a:fontScheme>
    <a:fmtScheme name="Light Blu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TotalTime>
  <Words>1044</Words>
  <Application>Microsoft Office PowerPoint</Application>
  <PresentationFormat>On-screen Show (4:3)</PresentationFormat>
  <Paragraphs>112</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Helvetica</vt:lpstr>
      <vt:lpstr>Light Blue</vt:lpstr>
      <vt:lpstr>PowerPoint Presentation</vt:lpstr>
      <vt:lpstr>Outline</vt:lpstr>
      <vt:lpstr>PowerPoint Presentation</vt:lpstr>
      <vt:lpstr>PowerPoint Presentation</vt:lpstr>
      <vt:lpstr>The implications of a diversifying workforce for higher education systems, institutions and individuals  The purpose of this four-year research project is to investigate the implications of the diversification of the academic workforce in the UK and to indicate how higher education institutions might plan strategically for their future staffing needs, and how sector bodies could support this.   In this presentation we look at the individual perspectives within specific conditions (i.e. two institutional cases)</vt:lpstr>
      <vt:lpstr>Initial premises</vt:lpstr>
      <vt:lpstr>Research Questions</vt:lpstr>
      <vt:lpstr>Research Design: Three phases</vt:lpstr>
      <vt:lpstr>Interviews (first &amp; second phases)</vt:lpstr>
      <vt:lpstr>PowerPoint Presentation</vt:lpstr>
      <vt:lpstr>PowerPoint Presentation</vt:lpstr>
      <vt:lpstr>PowerPoint Presentation</vt:lpstr>
      <vt:lpstr>Types of mobility</vt:lpstr>
      <vt:lpstr>Pre-92 Campus</vt:lpstr>
      <vt:lpstr>Pre-92 Russell</vt:lpstr>
      <vt:lpstr>General observations I</vt:lpstr>
      <vt:lpstr>General observations II</vt:lpstr>
      <vt:lpstr>Paradoxes</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Giulio Marini</dc:creator>
  <cp:lastModifiedBy>Giulio Marini</cp:lastModifiedBy>
  <cp:revision>1</cp:revision>
  <dcterms:modified xsi:type="dcterms:W3CDTF">2018-02-10T09:18:02Z</dcterms:modified>
</cp:coreProperties>
</file>