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906000" cy="6858000" type="A4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93ACD-94C9-4E2B-9CD1-1E07B4266E37}" type="datetimeFigureOut">
              <a:rPr lang="fi-FI" smtClean="0"/>
              <a:t>7.8.2018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F8AB-0621-4A81-890A-CF24AEEC77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2505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93ACD-94C9-4E2B-9CD1-1E07B4266E37}" type="datetimeFigureOut">
              <a:rPr lang="fi-FI" smtClean="0"/>
              <a:t>7.8.2018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F8AB-0621-4A81-890A-CF24AEEC77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3888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93ACD-94C9-4E2B-9CD1-1E07B4266E37}" type="datetimeFigureOut">
              <a:rPr lang="fi-FI" smtClean="0"/>
              <a:t>7.8.2018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F8AB-0621-4A81-890A-CF24AEEC77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09100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93ACD-94C9-4E2B-9CD1-1E07B4266E37}" type="datetimeFigureOut">
              <a:rPr lang="fi-FI" smtClean="0"/>
              <a:t>7.8.2018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F8AB-0621-4A81-890A-CF24AEEC77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0866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93ACD-94C9-4E2B-9CD1-1E07B4266E37}" type="datetimeFigureOut">
              <a:rPr lang="fi-FI" smtClean="0"/>
              <a:t>7.8.2018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F8AB-0621-4A81-890A-CF24AEEC77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97567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93ACD-94C9-4E2B-9CD1-1E07B4266E37}" type="datetimeFigureOut">
              <a:rPr lang="fi-FI" smtClean="0"/>
              <a:t>7.8.2018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F8AB-0621-4A81-890A-CF24AEEC77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43701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93ACD-94C9-4E2B-9CD1-1E07B4266E37}" type="datetimeFigureOut">
              <a:rPr lang="fi-FI" smtClean="0"/>
              <a:t>7.8.2018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F8AB-0621-4A81-890A-CF24AEEC77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7919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93ACD-94C9-4E2B-9CD1-1E07B4266E37}" type="datetimeFigureOut">
              <a:rPr lang="fi-FI" smtClean="0"/>
              <a:t>7.8.2018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F8AB-0621-4A81-890A-CF24AEEC77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70381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93ACD-94C9-4E2B-9CD1-1E07B4266E37}" type="datetimeFigureOut">
              <a:rPr lang="fi-FI" smtClean="0"/>
              <a:t>7.8.2018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F8AB-0621-4A81-890A-CF24AEEC77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779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93ACD-94C9-4E2B-9CD1-1E07B4266E37}" type="datetimeFigureOut">
              <a:rPr lang="fi-FI" smtClean="0"/>
              <a:t>7.8.2018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F8AB-0621-4A81-890A-CF24AEEC77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3647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93ACD-94C9-4E2B-9CD1-1E07B4266E37}" type="datetimeFigureOut">
              <a:rPr lang="fi-FI" smtClean="0"/>
              <a:t>7.8.2018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F8AB-0621-4A81-890A-CF24AEEC77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40817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93ACD-94C9-4E2B-9CD1-1E07B4266E37}" type="datetimeFigureOut">
              <a:rPr lang="fi-FI" smtClean="0"/>
              <a:t>7.8.2018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CF8AB-0621-4A81-890A-CF24AEEC77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7382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799" y="658128"/>
            <a:ext cx="6846401" cy="5541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43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247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Turun yliopisto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Tuija Leskinen</dc:creator>
  <cp:lastModifiedBy>Ashley West</cp:lastModifiedBy>
  <cp:revision>31</cp:revision>
  <dcterms:created xsi:type="dcterms:W3CDTF">2016-12-08T07:39:38Z</dcterms:created>
  <dcterms:modified xsi:type="dcterms:W3CDTF">2018-08-07T10:21:18Z</dcterms:modified>
</cp:coreProperties>
</file>