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77"/>
    <p:restoredTop sz="94676"/>
  </p:normalViewPr>
  <p:slideViewPr>
    <p:cSldViewPr snapToGrid="0" snapToObjects="1">
      <p:cViewPr varScale="1">
        <p:scale>
          <a:sx n="71" d="100"/>
          <a:sy n="71" d="100"/>
        </p:scale>
        <p:origin x="176" y="9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16A02-E48B-2946-A027-6B5544C1F0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5520BB-877C-684B-9E59-2F480B0DB5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896A63-E93C-C648-A697-70991CFC4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138E-D8B6-A847-ADEC-4227A376BA33}" type="datetimeFigureOut">
              <a:rPr lang="en-US" smtClean="0"/>
              <a:t>9/16/18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A7D50-B773-2942-96F2-B7A30ED2F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481A94-34EB-CA45-B3BB-E6A71504D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3CE1-7202-1D4F-84DF-C05ABD184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885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47715-FEDD-9C42-9836-0C2F0B8D2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2C4842-4CF5-EA4E-BF5A-23678B0D61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AA32D-1917-FC4B-AC55-5B287077A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138E-D8B6-A847-ADEC-4227A376BA33}" type="datetimeFigureOut">
              <a:rPr lang="en-US" smtClean="0"/>
              <a:t>9/16/18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F18EA-2DAF-804F-BE17-D91887EBF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C0F675-186C-6A44-A3B4-61020A762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3CE1-7202-1D4F-84DF-C05ABD184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902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889D80-DEA4-AA40-8C00-4F1186ECFF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954903-713D-BC43-9737-A4C01DE564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B7F26-245F-B543-9FF9-F066DE2DC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138E-D8B6-A847-ADEC-4227A376BA33}" type="datetimeFigureOut">
              <a:rPr lang="en-US" smtClean="0"/>
              <a:t>9/16/18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B91A8D-39C1-8544-9B18-DB6F6756F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4A93E-9981-FF4C-A8CD-D6F5CE70D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3CE1-7202-1D4F-84DF-C05ABD184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380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61D4E-5F1F-D643-ADCD-19C55A38F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D4DDB-317C-E241-994D-C8864903D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3E6E9-C831-B14C-9B41-051416F47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138E-D8B6-A847-ADEC-4227A376BA33}" type="datetimeFigureOut">
              <a:rPr lang="en-US" smtClean="0"/>
              <a:t>9/16/18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911AE-52AF-6B46-923B-759F7F3D0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8F977-82C0-CA47-99DF-073652900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3CE1-7202-1D4F-84DF-C05ABD184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9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05BB8-7745-1D4E-AA83-BB66E5093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25C29B-5FB7-0D4B-B864-9F05CD9AF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8EEC6-BF48-9649-A7CA-C9CB6279F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138E-D8B6-A847-ADEC-4227A376BA33}" type="datetimeFigureOut">
              <a:rPr lang="en-US" smtClean="0"/>
              <a:t>9/16/18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BAE26A-5D20-4943-BE88-77C1743CC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78EFA9-FA86-BB40-BD7A-59AABE158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3CE1-7202-1D4F-84DF-C05ABD184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59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33500-51FC-ED4C-A1AA-1B848F1A1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14649-ACE4-6843-881D-C02DACEFD6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78333C-8C00-1641-9236-8A59686141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7FE05B-CE89-5840-960A-937859224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138E-D8B6-A847-ADEC-4227A376BA33}" type="datetimeFigureOut">
              <a:rPr lang="en-US" smtClean="0"/>
              <a:t>9/16/18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8AF891-A17B-7A4D-AA65-DAF92BD88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A87EB4-CFDC-C248-A245-E82E3BFAB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3CE1-7202-1D4F-84DF-C05ABD184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9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62028-8551-D044-A588-6B6AB2331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B667F-E75A-0F4D-A1DB-6449E57BC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69FD87-789A-D849-ACF6-85F56C737F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74F57A-AE24-4A44-9362-79A8A85AD9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462735-FE6D-C844-BCF3-15D8158AA6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81F4FE-B36B-0141-B8A4-43F0E8DC0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138E-D8B6-A847-ADEC-4227A376BA33}" type="datetimeFigureOut">
              <a:rPr lang="en-US" smtClean="0"/>
              <a:t>9/16/18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C0D0C4-A931-2746-85F4-26F3E94C4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C76F67-9592-7442-BF44-A513AC5D8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3CE1-7202-1D4F-84DF-C05ABD184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631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89A05-2416-9247-BAB7-68BBCAC5E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F54548-92BD-7B44-B985-3B8C530F4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138E-D8B6-A847-ADEC-4227A376BA33}" type="datetimeFigureOut">
              <a:rPr lang="en-US" smtClean="0"/>
              <a:t>9/16/18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A204F6-F66F-2347-BB71-B09866DD8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D05A46-69CB-1546-BEC4-CAD67C73C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3CE1-7202-1D4F-84DF-C05ABD184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892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0AD849-19D5-EA41-936A-DB353B192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138E-D8B6-A847-ADEC-4227A376BA33}" type="datetimeFigureOut">
              <a:rPr lang="en-US" smtClean="0"/>
              <a:t>9/16/18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8CBFD0-460B-C34D-9497-A8BAA1ADD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E1DF7D-70CA-D144-A00E-F6A712D8A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3CE1-7202-1D4F-84DF-C05ABD184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463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C86C0-088A-EF48-AD42-927DBE7C9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1759A-BBCA-9E43-92E5-34736B683D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EC2B61-6021-7E4F-B3B5-BFFFF27D35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020450-97CF-1A46-A8DC-0F3429A7C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138E-D8B6-A847-ADEC-4227A376BA33}" type="datetimeFigureOut">
              <a:rPr lang="en-US" smtClean="0"/>
              <a:t>9/16/18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3FEB14-8BF6-594D-B556-DDD661698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8944FC-E3A3-644C-A8C1-A94CE5DDC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3CE1-7202-1D4F-84DF-C05ABD184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857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38DB2-05D4-3241-BC6C-BA2D792B3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01E6C9-28BB-1D4B-82F8-9146A78A14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765B2E-3B74-8146-960E-FD619B1DE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6B157D-DA9F-A34B-989E-0A52236AB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138E-D8B6-A847-ADEC-4227A376BA33}" type="datetimeFigureOut">
              <a:rPr lang="en-US" smtClean="0"/>
              <a:t>9/16/18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2F2281-A4EA-814A-BBAE-52C84F936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F9E85F-7F70-0B4C-89BE-A5D3A7FF4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3CE1-7202-1D4F-84DF-C05ABD184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090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B89E01-C6E2-3643-9B7C-3BDBB892B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8F674A-59E8-3543-BF10-E7B7CB058C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A7319-1E10-464E-B902-C1DF513512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4138E-D8B6-A847-ADEC-4227A376BA33}" type="datetimeFigureOut">
              <a:rPr lang="en-US" smtClean="0"/>
              <a:t>9/16/18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EA917-F21E-1447-90E2-1F88776B1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CF815A-801E-6A45-8082-F25E24E768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63CE1-7202-1D4F-84DF-C05ABD184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08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344625A-B94B-B24B-A156-989A51C1BC44}"/>
              </a:ext>
            </a:extLst>
          </p:cNvPr>
          <p:cNvCxnSpPr>
            <a:cxnSpLocks/>
          </p:cNvCxnSpPr>
          <p:nvPr/>
        </p:nvCxnSpPr>
        <p:spPr>
          <a:xfrm flipV="1">
            <a:off x="336332" y="4991999"/>
            <a:ext cx="11265210" cy="10925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C27AAF8-F240-5342-BE7C-5C7FB07449AE}"/>
              </a:ext>
            </a:extLst>
          </p:cNvPr>
          <p:cNvCxnSpPr>
            <a:cxnSpLocks/>
          </p:cNvCxnSpPr>
          <p:nvPr/>
        </p:nvCxnSpPr>
        <p:spPr>
          <a:xfrm>
            <a:off x="5785909" y="3359057"/>
            <a:ext cx="5848325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3D390860-C1FD-1648-B829-EDA9371A410F}"/>
              </a:ext>
            </a:extLst>
          </p:cNvPr>
          <p:cNvSpPr/>
          <p:nvPr/>
        </p:nvSpPr>
        <p:spPr>
          <a:xfrm>
            <a:off x="237385" y="4931487"/>
            <a:ext cx="157163" cy="142874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6762ED9-9137-8549-89DB-477D5E49DE3F}"/>
              </a:ext>
            </a:extLst>
          </p:cNvPr>
          <p:cNvSpPr/>
          <p:nvPr/>
        </p:nvSpPr>
        <p:spPr>
          <a:xfrm>
            <a:off x="5749403" y="3287786"/>
            <a:ext cx="157163" cy="142874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4FD1C39-DE60-C047-8450-47CD103675D2}"/>
              </a:ext>
            </a:extLst>
          </p:cNvPr>
          <p:cNvSpPr/>
          <p:nvPr/>
        </p:nvSpPr>
        <p:spPr>
          <a:xfrm>
            <a:off x="11548193" y="3277664"/>
            <a:ext cx="157163" cy="142874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7E9EF19-99BF-E847-8D4D-B9A2C37829A5}"/>
              </a:ext>
            </a:extLst>
          </p:cNvPr>
          <p:cNvSpPr/>
          <p:nvPr/>
        </p:nvSpPr>
        <p:spPr>
          <a:xfrm>
            <a:off x="11569418" y="4920562"/>
            <a:ext cx="157163" cy="142874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4C94D76-E423-E948-8D69-F08F865E9FC6}"/>
              </a:ext>
            </a:extLst>
          </p:cNvPr>
          <p:cNvCxnSpPr>
            <a:cxnSpLocks/>
          </p:cNvCxnSpPr>
          <p:nvPr/>
        </p:nvCxnSpPr>
        <p:spPr>
          <a:xfrm>
            <a:off x="5827985" y="4686300"/>
            <a:ext cx="0" cy="316624"/>
          </a:xfrm>
          <a:prstGeom prst="line">
            <a:avLst/>
          </a:prstGeom>
          <a:ln w="254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9874AC7-D4B5-174A-A1E4-0DF8CFE9F084}"/>
              </a:ext>
            </a:extLst>
          </p:cNvPr>
          <p:cNvCxnSpPr>
            <a:cxnSpLocks/>
          </p:cNvCxnSpPr>
          <p:nvPr/>
        </p:nvCxnSpPr>
        <p:spPr>
          <a:xfrm>
            <a:off x="315967" y="4686300"/>
            <a:ext cx="0" cy="316624"/>
          </a:xfrm>
          <a:prstGeom prst="line">
            <a:avLst/>
          </a:prstGeom>
          <a:ln w="254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69F76C5-8638-3E4F-9C39-5E16A35BC46F}"/>
              </a:ext>
            </a:extLst>
          </p:cNvPr>
          <p:cNvCxnSpPr>
            <a:cxnSpLocks/>
          </p:cNvCxnSpPr>
          <p:nvPr/>
        </p:nvCxnSpPr>
        <p:spPr>
          <a:xfrm>
            <a:off x="1208360" y="4686300"/>
            <a:ext cx="0" cy="316624"/>
          </a:xfrm>
          <a:prstGeom prst="line">
            <a:avLst/>
          </a:prstGeom>
          <a:ln w="254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55D8340-78BA-804D-98E5-927EFB498EC2}"/>
              </a:ext>
            </a:extLst>
          </p:cNvPr>
          <p:cNvCxnSpPr>
            <a:cxnSpLocks/>
          </p:cNvCxnSpPr>
          <p:nvPr/>
        </p:nvCxnSpPr>
        <p:spPr>
          <a:xfrm>
            <a:off x="2333085" y="4693098"/>
            <a:ext cx="0" cy="316624"/>
          </a:xfrm>
          <a:prstGeom prst="line">
            <a:avLst/>
          </a:prstGeom>
          <a:ln w="254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3E58619-4CBE-A54A-B553-1D4D19AF5C80}"/>
              </a:ext>
            </a:extLst>
          </p:cNvPr>
          <p:cNvCxnSpPr>
            <a:cxnSpLocks/>
          </p:cNvCxnSpPr>
          <p:nvPr/>
        </p:nvCxnSpPr>
        <p:spPr>
          <a:xfrm>
            <a:off x="3528915" y="4704674"/>
            <a:ext cx="0" cy="316624"/>
          </a:xfrm>
          <a:prstGeom prst="line">
            <a:avLst/>
          </a:prstGeom>
          <a:ln w="254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42A4A88-1F22-1D44-A3C7-97114D66EDD5}"/>
              </a:ext>
            </a:extLst>
          </p:cNvPr>
          <p:cNvCxnSpPr>
            <a:cxnSpLocks/>
          </p:cNvCxnSpPr>
          <p:nvPr/>
        </p:nvCxnSpPr>
        <p:spPr>
          <a:xfrm>
            <a:off x="4640684" y="4686300"/>
            <a:ext cx="0" cy="316624"/>
          </a:xfrm>
          <a:prstGeom prst="line">
            <a:avLst/>
          </a:prstGeom>
          <a:ln w="254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3018E7C-0909-694C-8BDC-49BCB02E4381}"/>
              </a:ext>
            </a:extLst>
          </p:cNvPr>
          <p:cNvCxnSpPr>
            <a:cxnSpLocks/>
          </p:cNvCxnSpPr>
          <p:nvPr/>
        </p:nvCxnSpPr>
        <p:spPr>
          <a:xfrm>
            <a:off x="7022375" y="4686300"/>
            <a:ext cx="0" cy="316624"/>
          </a:xfrm>
          <a:prstGeom prst="line">
            <a:avLst/>
          </a:prstGeom>
          <a:ln w="254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80D7804-29BD-C24A-89D7-3A20D3AD6C7C}"/>
              </a:ext>
            </a:extLst>
          </p:cNvPr>
          <p:cNvCxnSpPr>
            <a:cxnSpLocks/>
          </p:cNvCxnSpPr>
          <p:nvPr/>
        </p:nvCxnSpPr>
        <p:spPr>
          <a:xfrm>
            <a:off x="5827985" y="3359387"/>
            <a:ext cx="0" cy="316624"/>
          </a:xfrm>
          <a:prstGeom prst="line">
            <a:avLst/>
          </a:prstGeom>
          <a:ln w="254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F80932B-A002-2C46-97C8-B60D158DE125}"/>
              </a:ext>
            </a:extLst>
          </p:cNvPr>
          <p:cNvCxnSpPr>
            <a:cxnSpLocks/>
          </p:cNvCxnSpPr>
          <p:nvPr/>
        </p:nvCxnSpPr>
        <p:spPr>
          <a:xfrm>
            <a:off x="8143073" y="4675375"/>
            <a:ext cx="0" cy="316624"/>
          </a:xfrm>
          <a:prstGeom prst="line">
            <a:avLst/>
          </a:prstGeom>
          <a:ln w="254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D597303-9E26-5D40-95EF-4AAB01607891}"/>
              </a:ext>
            </a:extLst>
          </p:cNvPr>
          <p:cNvCxnSpPr>
            <a:cxnSpLocks/>
          </p:cNvCxnSpPr>
          <p:nvPr/>
        </p:nvCxnSpPr>
        <p:spPr>
          <a:xfrm>
            <a:off x="9153088" y="4686298"/>
            <a:ext cx="0" cy="316624"/>
          </a:xfrm>
          <a:prstGeom prst="line">
            <a:avLst/>
          </a:prstGeom>
          <a:ln w="254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EE25084-EC3A-3F4F-BC10-ABEBBEA93441}"/>
              </a:ext>
            </a:extLst>
          </p:cNvPr>
          <p:cNvCxnSpPr>
            <a:cxnSpLocks/>
          </p:cNvCxnSpPr>
          <p:nvPr/>
        </p:nvCxnSpPr>
        <p:spPr>
          <a:xfrm>
            <a:off x="10265306" y="4693098"/>
            <a:ext cx="0" cy="316624"/>
          </a:xfrm>
          <a:prstGeom prst="line">
            <a:avLst/>
          </a:prstGeom>
          <a:ln w="254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6D18C89-CB06-0143-BC37-9CD67B55F4CE}"/>
              </a:ext>
            </a:extLst>
          </p:cNvPr>
          <p:cNvCxnSpPr>
            <a:cxnSpLocks/>
          </p:cNvCxnSpPr>
          <p:nvPr/>
        </p:nvCxnSpPr>
        <p:spPr>
          <a:xfrm>
            <a:off x="11647999" y="4675375"/>
            <a:ext cx="0" cy="316624"/>
          </a:xfrm>
          <a:prstGeom prst="line">
            <a:avLst/>
          </a:prstGeom>
          <a:ln w="254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5FA8EF0-83D7-A345-B7A7-35FA9013E1B0}"/>
              </a:ext>
            </a:extLst>
          </p:cNvPr>
          <p:cNvCxnSpPr>
            <a:cxnSpLocks/>
          </p:cNvCxnSpPr>
          <p:nvPr/>
        </p:nvCxnSpPr>
        <p:spPr>
          <a:xfrm>
            <a:off x="7020832" y="3382015"/>
            <a:ext cx="0" cy="316624"/>
          </a:xfrm>
          <a:prstGeom prst="line">
            <a:avLst/>
          </a:prstGeom>
          <a:ln w="254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AE163ED-86B5-C340-AC72-BF003BF2B849}"/>
              </a:ext>
            </a:extLst>
          </p:cNvPr>
          <p:cNvCxnSpPr>
            <a:cxnSpLocks/>
          </p:cNvCxnSpPr>
          <p:nvPr/>
        </p:nvCxnSpPr>
        <p:spPr>
          <a:xfrm>
            <a:off x="8121001" y="3359387"/>
            <a:ext cx="0" cy="316624"/>
          </a:xfrm>
          <a:prstGeom prst="line">
            <a:avLst/>
          </a:prstGeom>
          <a:ln w="254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Diamond 36">
            <a:extLst>
              <a:ext uri="{FF2B5EF4-FFF2-40B4-BE49-F238E27FC236}">
                <a16:creationId xmlns:a16="http://schemas.microsoft.com/office/drawing/2014/main" id="{6F9D6FD8-67C1-FC40-BAD5-2A23EC5CABD5}"/>
              </a:ext>
            </a:extLst>
          </p:cNvPr>
          <p:cNvSpPr/>
          <p:nvPr/>
        </p:nvSpPr>
        <p:spPr>
          <a:xfrm>
            <a:off x="1099708" y="4885965"/>
            <a:ext cx="198267" cy="233917"/>
          </a:xfrm>
          <a:prstGeom prst="diamond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Diamond 37">
            <a:extLst>
              <a:ext uri="{FF2B5EF4-FFF2-40B4-BE49-F238E27FC236}">
                <a16:creationId xmlns:a16="http://schemas.microsoft.com/office/drawing/2014/main" id="{9FA55C2A-10BE-F144-92FA-0B8D502EA23E}"/>
              </a:ext>
            </a:extLst>
          </p:cNvPr>
          <p:cNvSpPr/>
          <p:nvPr/>
        </p:nvSpPr>
        <p:spPr>
          <a:xfrm>
            <a:off x="2218880" y="4885964"/>
            <a:ext cx="198267" cy="233917"/>
          </a:xfrm>
          <a:prstGeom prst="diamond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Diamond 38">
            <a:extLst>
              <a:ext uri="{FF2B5EF4-FFF2-40B4-BE49-F238E27FC236}">
                <a16:creationId xmlns:a16="http://schemas.microsoft.com/office/drawing/2014/main" id="{34A9D9F6-EF02-4947-A2F2-5C0A20BBFA6E}"/>
              </a:ext>
            </a:extLst>
          </p:cNvPr>
          <p:cNvSpPr/>
          <p:nvPr/>
        </p:nvSpPr>
        <p:spPr>
          <a:xfrm>
            <a:off x="3430589" y="4875042"/>
            <a:ext cx="198267" cy="233917"/>
          </a:xfrm>
          <a:prstGeom prst="diamond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Diamond 39">
            <a:extLst>
              <a:ext uri="{FF2B5EF4-FFF2-40B4-BE49-F238E27FC236}">
                <a16:creationId xmlns:a16="http://schemas.microsoft.com/office/drawing/2014/main" id="{E695017F-30CB-D24C-9B26-8ED15C05965D}"/>
              </a:ext>
            </a:extLst>
          </p:cNvPr>
          <p:cNvSpPr/>
          <p:nvPr/>
        </p:nvSpPr>
        <p:spPr>
          <a:xfrm>
            <a:off x="4536680" y="4892763"/>
            <a:ext cx="198267" cy="233917"/>
          </a:xfrm>
          <a:prstGeom prst="diamond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Diamond 40">
            <a:extLst>
              <a:ext uri="{FF2B5EF4-FFF2-40B4-BE49-F238E27FC236}">
                <a16:creationId xmlns:a16="http://schemas.microsoft.com/office/drawing/2014/main" id="{624B7492-107D-A34A-8B65-EA1A46467A21}"/>
              </a:ext>
            </a:extLst>
          </p:cNvPr>
          <p:cNvSpPr/>
          <p:nvPr/>
        </p:nvSpPr>
        <p:spPr>
          <a:xfrm>
            <a:off x="6921024" y="4895101"/>
            <a:ext cx="198267" cy="233917"/>
          </a:xfrm>
          <a:prstGeom prst="diamond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Diamond 41">
            <a:extLst>
              <a:ext uri="{FF2B5EF4-FFF2-40B4-BE49-F238E27FC236}">
                <a16:creationId xmlns:a16="http://schemas.microsoft.com/office/drawing/2014/main" id="{F1D3E5D8-46FA-E34B-A5CE-8C8C87EB0C68}"/>
              </a:ext>
            </a:extLst>
          </p:cNvPr>
          <p:cNvSpPr/>
          <p:nvPr/>
        </p:nvSpPr>
        <p:spPr>
          <a:xfrm>
            <a:off x="8040873" y="4875042"/>
            <a:ext cx="198267" cy="233917"/>
          </a:xfrm>
          <a:prstGeom prst="diamond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Diamond 42">
            <a:extLst>
              <a:ext uri="{FF2B5EF4-FFF2-40B4-BE49-F238E27FC236}">
                <a16:creationId xmlns:a16="http://schemas.microsoft.com/office/drawing/2014/main" id="{9301FBCC-B710-4D4B-9E70-74FE98ADA7D4}"/>
              </a:ext>
            </a:extLst>
          </p:cNvPr>
          <p:cNvSpPr/>
          <p:nvPr/>
        </p:nvSpPr>
        <p:spPr>
          <a:xfrm>
            <a:off x="9053955" y="4875042"/>
            <a:ext cx="198267" cy="233917"/>
          </a:xfrm>
          <a:prstGeom prst="diamond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Diamond 43">
            <a:extLst>
              <a:ext uri="{FF2B5EF4-FFF2-40B4-BE49-F238E27FC236}">
                <a16:creationId xmlns:a16="http://schemas.microsoft.com/office/drawing/2014/main" id="{7CD83B3E-FFD8-0444-8207-36BE438552CD}"/>
              </a:ext>
            </a:extLst>
          </p:cNvPr>
          <p:cNvSpPr/>
          <p:nvPr/>
        </p:nvSpPr>
        <p:spPr>
          <a:xfrm>
            <a:off x="6911008" y="3232142"/>
            <a:ext cx="198267" cy="233917"/>
          </a:xfrm>
          <a:prstGeom prst="diamond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Diamond 44">
            <a:extLst>
              <a:ext uri="{FF2B5EF4-FFF2-40B4-BE49-F238E27FC236}">
                <a16:creationId xmlns:a16="http://schemas.microsoft.com/office/drawing/2014/main" id="{94EC6373-3266-7542-8E07-606E189566AA}"/>
              </a:ext>
            </a:extLst>
          </p:cNvPr>
          <p:cNvSpPr/>
          <p:nvPr/>
        </p:nvSpPr>
        <p:spPr>
          <a:xfrm>
            <a:off x="8021868" y="3242264"/>
            <a:ext cx="198267" cy="233917"/>
          </a:xfrm>
          <a:prstGeom prst="diamond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6F1E0BA-26E5-B046-A56A-31A3D1395D8E}"/>
              </a:ext>
            </a:extLst>
          </p:cNvPr>
          <p:cNvSpPr txBox="1"/>
          <p:nvPr/>
        </p:nvSpPr>
        <p:spPr>
          <a:xfrm>
            <a:off x="-50853" y="3891454"/>
            <a:ext cx="8662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Concept and land assembly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CE52848-14BB-1D41-984D-275655793765}"/>
              </a:ext>
            </a:extLst>
          </p:cNvPr>
          <p:cNvSpPr txBox="1"/>
          <p:nvPr/>
        </p:nvSpPr>
        <p:spPr>
          <a:xfrm>
            <a:off x="819518" y="3883695"/>
            <a:ext cx="9992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Pre-application discussions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3C38397-2041-724F-B1ED-345D428D58EB}"/>
              </a:ext>
            </a:extLst>
          </p:cNvPr>
          <p:cNvSpPr txBox="1"/>
          <p:nvPr/>
        </p:nvSpPr>
        <p:spPr>
          <a:xfrm>
            <a:off x="1931125" y="3676011"/>
            <a:ext cx="10657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consultation (run by developer)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8A68F51-3E53-174B-9CC4-BCDB2F169349}"/>
              </a:ext>
            </a:extLst>
          </p:cNvPr>
          <p:cNvSpPr txBox="1"/>
          <p:nvPr/>
        </p:nvSpPr>
        <p:spPr>
          <a:xfrm>
            <a:off x="3084065" y="3959179"/>
            <a:ext cx="1049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 assessments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DBA99F2-BECF-A548-A0F0-68570B85EE3D}"/>
              </a:ext>
            </a:extLst>
          </p:cNvPr>
          <p:cNvSpPr txBox="1"/>
          <p:nvPr/>
        </p:nvSpPr>
        <p:spPr>
          <a:xfrm>
            <a:off x="4335779" y="3959179"/>
            <a:ext cx="754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review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D007FFE-C4D6-8F47-8F1D-D5DDA508FAED}"/>
              </a:ext>
            </a:extLst>
          </p:cNvPr>
          <p:cNvSpPr txBox="1"/>
          <p:nvPr/>
        </p:nvSpPr>
        <p:spPr>
          <a:xfrm>
            <a:off x="5260080" y="3966869"/>
            <a:ext cx="1091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 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submitted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999F87E-F5F5-B74F-B5EC-A70671EE0BDE}"/>
              </a:ext>
            </a:extLst>
          </p:cNvPr>
          <p:cNvSpPr txBox="1"/>
          <p:nvPr/>
        </p:nvSpPr>
        <p:spPr>
          <a:xfrm>
            <a:off x="6478941" y="3838907"/>
            <a:ext cx="11746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Consultation (run by local authority)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7E2DB8C-78DF-6244-B17B-677DC7B640D2}"/>
              </a:ext>
            </a:extLst>
          </p:cNvPr>
          <p:cNvSpPr txBox="1"/>
          <p:nvPr/>
        </p:nvSpPr>
        <p:spPr>
          <a:xfrm>
            <a:off x="8614911" y="3692117"/>
            <a:ext cx="11746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Planner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negotiates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planning 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gain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EC943EA-766B-8144-9AAE-AAADB0558BC5}"/>
              </a:ext>
            </a:extLst>
          </p:cNvPr>
          <p:cNvSpPr txBox="1"/>
          <p:nvPr/>
        </p:nvSpPr>
        <p:spPr>
          <a:xfrm>
            <a:off x="9699351" y="3698639"/>
            <a:ext cx="12364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Elected representative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considers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application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273545D-AED4-9C4C-A268-7101409403C3}"/>
              </a:ext>
            </a:extLst>
          </p:cNvPr>
          <p:cNvSpPr txBox="1"/>
          <p:nvPr/>
        </p:nvSpPr>
        <p:spPr>
          <a:xfrm>
            <a:off x="10879246" y="3676011"/>
            <a:ext cx="14445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Decision  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with agreed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conditions and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obligations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A0474BA-AC7D-9E49-AFE1-C6BE7AD902AE}"/>
              </a:ext>
            </a:extLst>
          </p:cNvPr>
          <p:cNvSpPr txBox="1"/>
          <p:nvPr/>
        </p:nvSpPr>
        <p:spPr>
          <a:xfrm>
            <a:off x="5536065" y="2839098"/>
            <a:ext cx="18857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Minor development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314DC04-E16D-114E-85B8-59A7785022C5}"/>
              </a:ext>
            </a:extLst>
          </p:cNvPr>
          <p:cNvSpPr txBox="1"/>
          <p:nvPr/>
        </p:nvSpPr>
        <p:spPr>
          <a:xfrm>
            <a:off x="45374" y="5248111"/>
            <a:ext cx="18857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 development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48641F5-B2F1-8D42-9E83-A84750CF37B5}"/>
              </a:ext>
            </a:extLst>
          </p:cNvPr>
          <p:cNvSpPr txBox="1"/>
          <p:nvPr/>
        </p:nvSpPr>
        <p:spPr>
          <a:xfrm>
            <a:off x="7695783" y="3838907"/>
            <a:ext cx="11746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Planner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considers application</a:t>
            </a:r>
          </a:p>
        </p:txBody>
      </p:sp>
    </p:spTree>
    <p:extLst>
      <p:ext uri="{BB962C8B-B14F-4D97-AF65-F5344CB8AC3E}">
        <p14:creationId xmlns:p14="http://schemas.microsoft.com/office/powerpoint/2010/main" val="3152589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66</Words>
  <Application>Microsoft Macintosh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Yu, Shui</dc:creator>
  <cp:lastModifiedBy>Ettman, Catherine</cp:lastModifiedBy>
  <cp:revision>35</cp:revision>
  <dcterms:created xsi:type="dcterms:W3CDTF">2018-09-14T14:35:31Z</dcterms:created>
  <dcterms:modified xsi:type="dcterms:W3CDTF">2018-09-16T20:55:53Z</dcterms:modified>
</cp:coreProperties>
</file>