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CADADD"/>
          </a:solidFill>
        </a:fill>
      </a:tcStyle>
    </a:wholeTbl>
    <a:band2H>
      <a:tcTxStyle/>
      <a:tcStyle>
        <a:tcBdr/>
        <a:fill>
          <a:solidFill>
            <a:srgbClr val="E6EDEF"/>
          </a:solidFill>
        </a:fill>
      </a:tcStyle>
    </a:band2H>
    <a:firstCol>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firstCol>
    <a:la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lastRow>
    <a:fir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E3EBCB"/>
          </a:solidFill>
        </a:fill>
      </a:tcStyle>
    </a:wholeTbl>
    <a:band2H>
      <a:tcTxStyle/>
      <a:tcStyle>
        <a:tcBdr/>
        <a:fill>
          <a:solidFill>
            <a:srgbClr val="F2F5E7"/>
          </a:solidFill>
        </a:fill>
      </a:tcStyle>
    </a:band2H>
    <a:firstCol>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3"/>
          </a:solidFill>
        </a:fill>
      </a:tcStyle>
    </a:firstCol>
    <a:la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3"/>
          </a:solidFill>
        </a:fill>
      </a:tcStyle>
    </a:lastRow>
    <a:fir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F2D1CB"/>
          </a:solidFill>
        </a:fill>
      </a:tcStyle>
    </a:wholeTbl>
    <a:band2H>
      <a:tcTxStyle/>
      <a:tcStyle>
        <a:tcBdr/>
        <a:fill>
          <a:solidFill>
            <a:srgbClr val="F9EAE7"/>
          </a:solidFill>
        </a:fill>
      </a:tcStyle>
    </a:band2H>
    <a:firstCol>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6"/>
          </a:solidFill>
        </a:fill>
      </a:tcStyle>
    </a:firstCol>
    <a:la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6"/>
          </a:solidFill>
        </a:fill>
      </a:tcStyle>
    </a:lastRow>
    <a:fir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5"/>
          </a:solidFill>
        </a:fill>
      </a:tcStyle>
    </a:band2H>
    <a:firstCol>
      <a:tcTxStyle b="on" i="off">
        <a:fontRef idx="major">
          <a:schemeClr val="accent5"/>
        </a:fontRef>
        <a:schemeClr val="accent5"/>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5"/>
          </a:solidFill>
        </a:fill>
      </a:tcStyle>
    </a:lastRow>
    <a:firstRow>
      <a:tcTxStyle b="on" i="off">
        <a:fontRef idx="major">
          <a:schemeClr val="accent5"/>
        </a:fontRef>
        <a:schemeClr val="accent5"/>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000000"/>
          </a:solidFill>
        </a:fill>
      </a:tcStyle>
    </a:firstCol>
    <a:la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38100" cap="flat">
              <a:solidFill>
                <a:schemeClr val="accent5"/>
              </a:solidFill>
              <a:prstDash val="solid"/>
              <a:round/>
            </a:ln>
          </a:top>
          <a:bottom>
            <a:ln w="127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000000"/>
          </a:solidFill>
        </a:fill>
      </a:tcStyle>
    </a:lastRow>
    <a:firstRow>
      <a:tcTxStyle b="on" i="off">
        <a:fontRef idx="major">
          <a:schemeClr val="accent5"/>
        </a:fontRef>
        <a:schemeClr val="accent5"/>
      </a:tcTxStyle>
      <a:tcStyle>
        <a:tcBdr>
          <a:left>
            <a:ln w="12700" cap="flat">
              <a:solidFill>
                <a:schemeClr val="accent5"/>
              </a:solidFill>
              <a:prstDash val="solid"/>
              <a:round/>
            </a:ln>
          </a:left>
          <a:right>
            <a:ln w="12700" cap="flat">
              <a:solidFill>
                <a:schemeClr val="accent5"/>
              </a:solidFill>
              <a:prstDash val="solid"/>
              <a:round/>
            </a:ln>
          </a:right>
          <a:top>
            <a:ln w="12700" cap="flat">
              <a:solidFill>
                <a:schemeClr val="accent5"/>
              </a:solidFill>
              <a:prstDash val="solid"/>
              <a:round/>
            </a:ln>
          </a:top>
          <a:bottom>
            <a:ln w="38100" cap="flat">
              <a:solidFill>
                <a:schemeClr val="accent5"/>
              </a:solidFill>
              <a:prstDash val="solid"/>
              <a:round/>
            </a:ln>
          </a:bottom>
          <a:insideH>
            <a:ln w="12700" cap="flat">
              <a:solidFill>
                <a:schemeClr val="accent5"/>
              </a:solidFill>
              <a:prstDash val="solid"/>
              <a:round/>
            </a:ln>
          </a:insideH>
          <a:insideV>
            <a:ln w="12700" cap="flat">
              <a:solidFill>
                <a:schemeClr val="accent5"/>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5"/>
  </p:normalViewPr>
  <p:slideViewPr>
    <p:cSldViewPr snapToGrid="0" snapToObjects="1">
      <p:cViewPr varScale="1">
        <p:scale>
          <a:sx n="84" d="100"/>
          <a:sy n="84" d="100"/>
        </p:scale>
        <p:origin x="1426" y="82"/>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5" name="Shape 1035"/>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6" name="Shape 103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201314433"/>
      </p:ext>
    </p:extLst>
  </p:cSld>
  <p:clrMap bg1="lt1" tx1="dk1" bg2="lt2" tx2="dk2" accent1="accent1" accent2="accent2" accent3="accent3" accent4="accent4" accent5="accent5" accent6="accent6" hlink="hlink" folHlink="folHlink"/>
  <p:notesStyle>
    <a:lvl1pPr defTabSz="457200" latinLnBrk="0">
      <a:spcBef>
        <a:spcPts val="400"/>
      </a:spcBef>
      <a:defRPr sz="1200">
        <a:latin typeface="+mj-lt"/>
        <a:ea typeface="+mj-ea"/>
        <a:cs typeface="+mj-cs"/>
        <a:sym typeface="Calibri"/>
      </a:defRPr>
    </a:lvl1pPr>
    <a:lvl2pPr indent="228600" defTabSz="457200" latinLnBrk="0">
      <a:spcBef>
        <a:spcPts val="400"/>
      </a:spcBef>
      <a:defRPr sz="1200">
        <a:latin typeface="+mj-lt"/>
        <a:ea typeface="+mj-ea"/>
        <a:cs typeface="+mj-cs"/>
        <a:sym typeface="Calibri"/>
      </a:defRPr>
    </a:lvl2pPr>
    <a:lvl3pPr indent="457200" defTabSz="457200" latinLnBrk="0">
      <a:spcBef>
        <a:spcPts val="400"/>
      </a:spcBef>
      <a:defRPr sz="1200">
        <a:latin typeface="+mj-lt"/>
        <a:ea typeface="+mj-ea"/>
        <a:cs typeface="+mj-cs"/>
        <a:sym typeface="Calibri"/>
      </a:defRPr>
    </a:lvl3pPr>
    <a:lvl4pPr indent="685800" defTabSz="457200" latinLnBrk="0">
      <a:spcBef>
        <a:spcPts val="400"/>
      </a:spcBef>
      <a:defRPr sz="1200">
        <a:latin typeface="+mj-lt"/>
        <a:ea typeface="+mj-ea"/>
        <a:cs typeface="+mj-cs"/>
        <a:sym typeface="Calibri"/>
      </a:defRPr>
    </a:lvl4pPr>
    <a:lvl5pPr indent="914400" defTabSz="457200" latinLnBrk="0">
      <a:spcBef>
        <a:spcPts val="400"/>
      </a:spcBef>
      <a:defRPr sz="1200">
        <a:latin typeface="+mj-lt"/>
        <a:ea typeface="+mj-ea"/>
        <a:cs typeface="+mj-cs"/>
        <a:sym typeface="Calibri"/>
      </a:defRPr>
    </a:lvl5pPr>
    <a:lvl6pPr indent="1143000" defTabSz="457200" latinLnBrk="0">
      <a:spcBef>
        <a:spcPts val="400"/>
      </a:spcBef>
      <a:defRPr sz="1200">
        <a:latin typeface="+mj-lt"/>
        <a:ea typeface="+mj-ea"/>
        <a:cs typeface="+mj-cs"/>
        <a:sym typeface="Calibri"/>
      </a:defRPr>
    </a:lvl6pPr>
    <a:lvl7pPr indent="1371600" defTabSz="457200" latinLnBrk="0">
      <a:spcBef>
        <a:spcPts val="400"/>
      </a:spcBef>
      <a:defRPr sz="1200">
        <a:latin typeface="+mj-lt"/>
        <a:ea typeface="+mj-ea"/>
        <a:cs typeface="+mj-cs"/>
        <a:sym typeface="Calibri"/>
      </a:defRPr>
    </a:lvl7pPr>
    <a:lvl8pPr indent="1600200" defTabSz="457200" latinLnBrk="0">
      <a:spcBef>
        <a:spcPts val="400"/>
      </a:spcBef>
      <a:defRPr sz="1200">
        <a:latin typeface="+mj-lt"/>
        <a:ea typeface="+mj-ea"/>
        <a:cs typeface="+mj-cs"/>
        <a:sym typeface="Calibri"/>
      </a:defRPr>
    </a:lvl8pPr>
    <a:lvl9pPr indent="1828800" defTabSz="4572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2"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13"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9FD4D7"/>
        </a:solidFill>
        <a:effectLst/>
      </p:bgPr>
    </p:bg>
    <p:spTree>
      <p:nvGrpSpPr>
        <p:cNvPr id="1" name=""/>
        <p:cNvGrpSpPr/>
        <p:nvPr/>
      </p:nvGrpSpPr>
      <p:grpSpPr>
        <a:xfrm>
          <a:off x="0" y="0"/>
          <a:ext cx="0" cy="0"/>
          <a:chOff x="0" y="0"/>
          <a:chExt cx="0" cy="0"/>
        </a:xfrm>
      </p:grpSpPr>
      <p:sp>
        <p:nvSpPr>
          <p:cNvPr id="93"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94"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5"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100.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DFD7BC">
            <a:alpha val="90195"/>
          </a:srgbClr>
        </a:solidFill>
        <a:effectLst/>
      </p:bgPr>
    </p:bg>
    <p:spTree>
      <p:nvGrpSpPr>
        <p:cNvPr id="1" name=""/>
        <p:cNvGrpSpPr/>
        <p:nvPr/>
      </p:nvGrpSpPr>
      <p:grpSpPr>
        <a:xfrm>
          <a:off x="0" y="0"/>
          <a:ext cx="0" cy="0"/>
          <a:chOff x="0" y="0"/>
          <a:chExt cx="0" cy="0"/>
        </a:xfrm>
      </p:grpSpPr>
      <p:sp>
        <p:nvSpPr>
          <p:cNvPr id="878"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879"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880"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1.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DFD7BC">
            <a:alpha val="90195"/>
          </a:srgbClr>
        </a:solidFill>
        <a:effectLst/>
      </p:bgPr>
    </p:bg>
    <p:spTree>
      <p:nvGrpSpPr>
        <p:cNvPr id="1" name=""/>
        <p:cNvGrpSpPr/>
        <p:nvPr/>
      </p:nvGrpSpPr>
      <p:grpSpPr>
        <a:xfrm>
          <a:off x="0" y="0"/>
          <a:ext cx="0" cy="0"/>
          <a:chOff x="0" y="0"/>
          <a:chExt cx="0" cy="0"/>
        </a:xfrm>
      </p:grpSpPr>
      <p:sp>
        <p:nvSpPr>
          <p:cNvPr id="88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8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2.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DFD7BC">
            <a:alpha val="90195"/>
          </a:srgbClr>
        </a:solidFill>
        <a:effectLst/>
      </p:bgPr>
    </p:bg>
    <p:spTree>
      <p:nvGrpSpPr>
        <p:cNvPr id="1" name=""/>
        <p:cNvGrpSpPr/>
        <p:nvPr/>
      </p:nvGrpSpPr>
      <p:grpSpPr>
        <a:xfrm>
          <a:off x="0" y="0"/>
          <a:ext cx="0" cy="0"/>
          <a:chOff x="0" y="0"/>
          <a:chExt cx="0" cy="0"/>
        </a:xfrm>
      </p:grpSpPr>
      <p:sp>
        <p:nvSpPr>
          <p:cNvPr id="896"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897"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9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3.xml><?xml version="1.0" encoding="utf-8"?>
<p:sldLayout xmlns:a="http://schemas.openxmlformats.org/drawingml/2006/main" xmlns:r="http://schemas.openxmlformats.org/officeDocument/2006/relationships" xmlns:p="http://schemas.openxmlformats.org/presentationml/2006/main" type="tx">
  <p:cSld name="1_Blank">
    <p:bg>
      <p:bgPr>
        <a:solidFill>
          <a:srgbClr val="DFD7BC">
            <a:alpha val="90195"/>
          </a:srgbClr>
        </a:solidFill>
        <a:effectLst/>
      </p:bgPr>
    </p:bg>
    <p:spTree>
      <p:nvGrpSpPr>
        <p:cNvPr id="1" name=""/>
        <p:cNvGrpSpPr/>
        <p:nvPr/>
      </p:nvGrpSpPr>
      <p:grpSpPr>
        <a:xfrm>
          <a:off x="0" y="0"/>
          <a:ext cx="0" cy="0"/>
          <a:chOff x="0" y="0"/>
          <a:chExt cx="0" cy="0"/>
        </a:xfrm>
      </p:grpSpPr>
      <p:sp>
        <p:nvSpPr>
          <p:cNvPr id="905"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90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4.xml><?xml version="1.0" encoding="utf-8"?>
<p:sldLayout xmlns:a="http://schemas.openxmlformats.org/drawingml/2006/main" xmlns:r="http://schemas.openxmlformats.org/officeDocument/2006/relationships" xmlns:p="http://schemas.openxmlformats.org/presentationml/2006/main" type="tx">
  <p:cSld name="Text box">
    <p:bg>
      <p:bgPr>
        <a:solidFill>
          <a:srgbClr val="DFD7BC">
            <a:alpha val="90195"/>
          </a:srgbClr>
        </a:solidFill>
        <a:effectLst/>
      </p:bgPr>
    </p:bg>
    <p:spTree>
      <p:nvGrpSpPr>
        <p:cNvPr id="1" name=""/>
        <p:cNvGrpSpPr/>
        <p:nvPr/>
      </p:nvGrpSpPr>
      <p:grpSpPr>
        <a:xfrm>
          <a:off x="0" y="0"/>
          <a:ext cx="0" cy="0"/>
          <a:chOff x="0" y="0"/>
          <a:chExt cx="0" cy="0"/>
        </a:xfrm>
      </p:grpSpPr>
      <p:sp>
        <p:nvSpPr>
          <p:cNvPr id="913"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914"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915"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5.xml><?xml version="1.0" encoding="utf-8"?>
<p:sldLayout xmlns:a="http://schemas.openxmlformats.org/drawingml/2006/main" xmlns:r="http://schemas.openxmlformats.org/officeDocument/2006/relationships" xmlns:p="http://schemas.openxmlformats.org/presentationml/2006/main" type="tx">
  <p:cSld name="Diagram">
    <p:bg>
      <p:bgPr>
        <a:solidFill>
          <a:srgbClr val="DFD7BC">
            <a:alpha val="90195"/>
          </a:srgbClr>
        </a:solidFill>
        <a:effectLst/>
      </p:bgPr>
    </p:bg>
    <p:spTree>
      <p:nvGrpSpPr>
        <p:cNvPr id="1" name=""/>
        <p:cNvGrpSpPr/>
        <p:nvPr/>
      </p:nvGrpSpPr>
      <p:grpSpPr>
        <a:xfrm>
          <a:off x="0" y="0"/>
          <a:ext cx="0" cy="0"/>
          <a:chOff x="0" y="0"/>
          <a:chExt cx="0" cy="0"/>
        </a:xfrm>
      </p:grpSpPr>
      <p:sp>
        <p:nvSpPr>
          <p:cNvPr id="922"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923"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92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6.xml><?xml version="1.0" encoding="utf-8"?>
<p:sldLayout xmlns:a="http://schemas.openxmlformats.org/drawingml/2006/main" xmlns:r="http://schemas.openxmlformats.org/officeDocument/2006/relationships" xmlns:p="http://schemas.openxmlformats.org/presentationml/2006/main" type="tx">
  <p:cSld name="Title Slide">
    <p:bg>
      <p:bgPr>
        <a:solidFill>
          <a:srgbClr val="B8CB87">
            <a:alpha val="90195"/>
          </a:srgbClr>
        </a:solidFill>
        <a:effectLst/>
      </p:bgPr>
    </p:bg>
    <p:spTree>
      <p:nvGrpSpPr>
        <p:cNvPr id="1" name=""/>
        <p:cNvGrpSpPr/>
        <p:nvPr/>
      </p:nvGrpSpPr>
      <p:grpSpPr>
        <a:xfrm>
          <a:off x="0" y="0"/>
          <a:ext cx="0" cy="0"/>
          <a:chOff x="0" y="0"/>
          <a:chExt cx="0" cy="0"/>
        </a:xfrm>
      </p:grpSpPr>
      <p:sp>
        <p:nvSpPr>
          <p:cNvPr id="931"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932"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33"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7.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B8CB87">
            <a:alpha val="90195"/>
          </a:srgbClr>
        </a:solidFill>
        <a:effectLst/>
      </p:bgPr>
    </p:bg>
    <p:spTree>
      <p:nvGrpSpPr>
        <p:cNvPr id="1" name=""/>
        <p:cNvGrpSpPr/>
        <p:nvPr/>
      </p:nvGrpSpPr>
      <p:grpSpPr>
        <a:xfrm>
          <a:off x="0" y="0"/>
          <a:ext cx="0" cy="0"/>
          <a:chOff x="0" y="0"/>
          <a:chExt cx="0" cy="0"/>
        </a:xfrm>
      </p:grpSpPr>
      <p:sp>
        <p:nvSpPr>
          <p:cNvPr id="94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941"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42"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108.xml><?xml version="1.0" encoding="utf-8"?>
<p:sldLayout xmlns:a="http://schemas.openxmlformats.org/drawingml/2006/main" xmlns:r="http://schemas.openxmlformats.org/officeDocument/2006/relationships" xmlns:p="http://schemas.openxmlformats.org/presentationml/2006/main" type="tx">
  <p:cSld name="Two Content">
    <p:bg>
      <p:bgPr>
        <a:solidFill>
          <a:srgbClr val="B8CB87">
            <a:alpha val="90195"/>
          </a:srgbClr>
        </a:solidFill>
        <a:effectLst/>
      </p:bgPr>
    </p:bg>
    <p:spTree>
      <p:nvGrpSpPr>
        <p:cNvPr id="1" name=""/>
        <p:cNvGrpSpPr/>
        <p:nvPr/>
      </p:nvGrpSpPr>
      <p:grpSpPr>
        <a:xfrm>
          <a:off x="0" y="0"/>
          <a:ext cx="0" cy="0"/>
          <a:chOff x="0" y="0"/>
          <a:chExt cx="0" cy="0"/>
        </a:xfrm>
      </p:grpSpPr>
      <p:sp>
        <p:nvSpPr>
          <p:cNvPr id="949"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95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95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09.xml><?xml version="1.0" encoding="utf-8"?>
<p:sldLayout xmlns:a="http://schemas.openxmlformats.org/drawingml/2006/main" xmlns:r="http://schemas.openxmlformats.org/officeDocument/2006/relationships" xmlns:p="http://schemas.openxmlformats.org/presentationml/2006/main" type="tx">
  <p:cSld name="Title Only">
    <p:bg>
      <p:bgPr>
        <a:solidFill>
          <a:srgbClr val="B8CB87">
            <a:alpha val="90195"/>
          </a:srgbClr>
        </a:solidFill>
        <a:effectLst/>
      </p:bgPr>
    </p:bg>
    <p:spTree>
      <p:nvGrpSpPr>
        <p:cNvPr id="1" name=""/>
        <p:cNvGrpSpPr/>
        <p:nvPr/>
      </p:nvGrpSpPr>
      <p:grpSpPr>
        <a:xfrm>
          <a:off x="0" y="0"/>
          <a:ext cx="0" cy="0"/>
          <a:chOff x="0" y="0"/>
          <a:chExt cx="0" cy="0"/>
        </a:xfrm>
      </p:grpSpPr>
      <p:sp>
        <p:nvSpPr>
          <p:cNvPr id="95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95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wo Content">
    <p:bg>
      <p:bgPr>
        <a:solidFill>
          <a:srgbClr val="9FD4D7"/>
        </a:solidFill>
        <a:effectLst/>
      </p:bgPr>
    </p:bg>
    <p:spTree>
      <p:nvGrpSpPr>
        <p:cNvPr id="1" name=""/>
        <p:cNvGrpSpPr/>
        <p:nvPr/>
      </p:nvGrpSpPr>
      <p:grpSpPr>
        <a:xfrm>
          <a:off x="0" y="0"/>
          <a:ext cx="0" cy="0"/>
          <a:chOff x="0" y="0"/>
          <a:chExt cx="0" cy="0"/>
        </a:xfrm>
      </p:grpSpPr>
      <p:sp>
        <p:nvSpPr>
          <p:cNvPr id="102"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103"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0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0.xml><?xml version="1.0" encoding="utf-8"?>
<p:sldLayout xmlns:a="http://schemas.openxmlformats.org/drawingml/2006/main" xmlns:r="http://schemas.openxmlformats.org/officeDocument/2006/relationships" xmlns:p="http://schemas.openxmlformats.org/presentationml/2006/main" type="tx">
  <p:cSld name="Blank">
    <p:bg>
      <p:bgPr>
        <a:solidFill>
          <a:srgbClr val="B8CB87">
            <a:alpha val="90195"/>
          </a:srgbClr>
        </a:solidFill>
        <a:effectLst/>
      </p:bgPr>
    </p:bg>
    <p:spTree>
      <p:nvGrpSpPr>
        <p:cNvPr id="1" name=""/>
        <p:cNvGrpSpPr/>
        <p:nvPr/>
      </p:nvGrpSpPr>
      <p:grpSpPr>
        <a:xfrm>
          <a:off x="0" y="0"/>
          <a:ext cx="0" cy="0"/>
          <a:chOff x="0" y="0"/>
          <a:chExt cx="0" cy="0"/>
        </a:xfrm>
      </p:grpSpPr>
      <p:sp>
        <p:nvSpPr>
          <p:cNvPr id="96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1.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B8CB87">
            <a:alpha val="90195"/>
          </a:srgbClr>
        </a:solidFill>
        <a:effectLst/>
      </p:bgPr>
    </p:bg>
    <p:spTree>
      <p:nvGrpSpPr>
        <p:cNvPr id="1" name=""/>
        <p:cNvGrpSpPr/>
        <p:nvPr/>
      </p:nvGrpSpPr>
      <p:grpSpPr>
        <a:xfrm>
          <a:off x="0" y="0"/>
          <a:ext cx="0" cy="0"/>
          <a:chOff x="0" y="0"/>
          <a:chExt cx="0" cy="0"/>
        </a:xfrm>
      </p:grpSpPr>
      <p:sp>
        <p:nvSpPr>
          <p:cNvPr id="973"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974"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75"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9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2.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B8CB87">
            <a:alpha val="90195"/>
          </a:srgbClr>
        </a:solidFill>
        <a:effectLst/>
      </p:bgPr>
    </p:bg>
    <p:spTree>
      <p:nvGrpSpPr>
        <p:cNvPr id="1" name=""/>
        <p:cNvGrpSpPr/>
        <p:nvPr/>
      </p:nvGrpSpPr>
      <p:grpSpPr>
        <a:xfrm>
          <a:off x="0" y="0"/>
          <a:ext cx="0" cy="0"/>
          <a:chOff x="0" y="0"/>
          <a:chExt cx="0" cy="0"/>
        </a:xfrm>
      </p:grpSpPr>
      <p:sp>
        <p:nvSpPr>
          <p:cNvPr id="983"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984"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985"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9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3.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B8CB87">
            <a:alpha val="90195"/>
          </a:srgbClr>
        </a:solidFill>
        <a:effectLst/>
      </p:bgPr>
    </p:bg>
    <p:spTree>
      <p:nvGrpSpPr>
        <p:cNvPr id="1" name=""/>
        <p:cNvGrpSpPr/>
        <p:nvPr/>
      </p:nvGrpSpPr>
      <p:grpSpPr>
        <a:xfrm>
          <a:off x="0" y="0"/>
          <a:ext cx="0" cy="0"/>
          <a:chOff x="0" y="0"/>
          <a:chExt cx="0" cy="0"/>
        </a:xfrm>
      </p:grpSpPr>
      <p:sp>
        <p:nvSpPr>
          <p:cNvPr id="9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9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4.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B8CB87">
            <a:alpha val="90195"/>
          </a:srgbClr>
        </a:solidFill>
        <a:effectLst/>
      </p:bgPr>
    </p:bg>
    <p:spTree>
      <p:nvGrpSpPr>
        <p:cNvPr id="1" name=""/>
        <p:cNvGrpSpPr/>
        <p:nvPr/>
      </p:nvGrpSpPr>
      <p:grpSpPr>
        <a:xfrm>
          <a:off x="0" y="0"/>
          <a:ext cx="0" cy="0"/>
          <a:chOff x="0" y="0"/>
          <a:chExt cx="0" cy="0"/>
        </a:xfrm>
      </p:grpSpPr>
      <p:sp>
        <p:nvSpPr>
          <p:cNvPr id="1001"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1002"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5.xml><?xml version="1.0" encoding="utf-8"?>
<p:sldLayout xmlns:a="http://schemas.openxmlformats.org/drawingml/2006/main" xmlns:r="http://schemas.openxmlformats.org/officeDocument/2006/relationships" xmlns:p="http://schemas.openxmlformats.org/presentationml/2006/main" type="tx">
  <p:cSld name="1_Blank">
    <p:bg>
      <p:bgPr>
        <a:solidFill>
          <a:srgbClr val="B8CB87">
            <a:alpha val="90195"/>
          </a:srgbClr>
        </a:solidFill>
        <a:effectLst/>
      </p:bgPr>
    </p:bg>
    <p:spTree>
      <p:nvGrpSpPr>
        <p:cNvPr id="1" name=""/>
        <p:cNvGrpSpPr/>
        <p:nvPr/>
      </p:nvGrpSpPr>
      <p:grpSpPr>
        <a:xfrm>
          <a:off x="0" y="0"/>
          <a:ext cx="0" cy="0"/>
          <a:chOff x="0" y="0"/>
          <a:chExt cx="0" cy="0"/>
        </a:xfrm>
      </p:grpSpPr>
      <p:sp>
        <p:nvSpPr>
          <p:cNvPr id="1010"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101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6.xml><?xml version="1.0" encoding="utf-8"?>
<p:sldLayout xmlns:a="http://schemas.openxmlformats.org/drawingml/2006/main" xmlns:r="http://schemas.openxmlformats.org/officeDocument/2006/relationships" xmlns:p="http://schemas.openxmlformats.org/presentationml/2006/main" type="tx">
  <p:cSld name="Text box">
    <p:bg>
      <p:bgPr>
        <a:solidFill>
          <a:srgbClr val="B8CB87">
            <a:alpha val="90195"/>
          </a:srgbClr>
        </a:solidFill>
        <a:effectLst/>
      </p:bgPr>
    </p:bg>
    <p:spTree>
      <p:nvGrpSpPr>
        <p:cNvPr id="1" name=""/>
        <p:cNvGrpSpPr/>
        <p:nvPr/>
      </p:nvGrpSpPr>
      <p:grpSpPr>
        <a:xfrm>
          <a:off x="0" y="0"/>
          <a:ext cx="0" cy="0"/>
          <a:chOff x="0" y="0"/>
          <a:chExt cx="0" cy="0"/>
        </a:xfrm>
      </p:grpSpPr>
      <p:sp>
        <p:nvSpPr>
          <p:cNvPr id="1018"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1019"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1020"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17.xml><?xml version="1.0" encoding="utf-8"?>
<p:sldLayout xmlns:a="http://schemas.openxmlformats.org/drawingml/2006/main" xmlns:r="http://schemas.openxmlformats.org/officeDocument/2006/relationships" xmlns:p="http://schemas.openxmlformats.org/presentationml/2006/main" type="tx">
  <p:cSld name="Diagram">
    <p:bg>
      <p:bgPr>
        <a:solidFill>
          <a:srgbClr val="B8CB87">
            <a:alpha val="90195"/>
          </a:srgbClr>
        </a:solidFill>
        <a:effectLst/>
      </p:bgPr>
    </p:bg>
    <p:spTree>
      <p:nvGrpSpPr>
        <p:cNvPr id="1" name=""/>
        <p:cNvGrpSpPr/>
        <p:nvPr/>
      </p:nvGrpSpPr>
      <p:grpSpPr>
        <a:xfrm>
          <a:off x="0" y="0"/>
          <a:ext cx="0" cy="0"/>
          <a:chOff x="0" y="0"/>
          <a:chExt cx="0" cy="0"/>
        </a:xfrm>
      </p:grpSpPr>
      <p:sp>
        <p:nvSpPr>
          <p:cNvPr id="1027"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1028"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102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Only">
    <p:bg>
      <p:bgPr>
        <a:solidFill>
          <a:srgbClr val="9FD4D7"/>
        </a:solidFill>
        <a:effectLst/>
      </p:bgPr>
    </p:bg>
    <p:spTree>
      <p:nvGrpSpPr>
        <p:cNvPr id="1" name=""/>
        <p:cNvGrpSpPr/>
        <p:nvPr/>
      </p:nvGrpSpPr>
      <p:grpSpPr>
        <a:xfrm>
          <a:off x="0" y="0"/>
          <a:ext cx="0" cy="0"/>
          <a:chOff x="0" y="0"/>
          <a:chExt cx="0" cy="0"/>
        </a:xfrm>
      </p:grpSpPr>
      <p:sp>
        <p:nvSpPr>
          <p:cNvPr id="111"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112"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p:bg>
      <p:bgPr>
        <a:solidFill>
          <a:srgbClr val="9FD4D7"/>
        </a:solidFill>
        <a:effectLst/>
      </p:bgPr>
    </p:bg>
    <p:spTree>
      <p:nvGrpSpPr>
        <p:cNvPr id="1" name=""/>
        <p:cNvGrpSpPr/>
        <p:nvPr/>
      </p:nvGrpSpPr>
      <p:grpSpPr>
        <a:xfrm>
          <a:off x="0" y="0"/>
          <a:ext cx="0" cy="0"/>
          <a:chOff x="0" y="0"/>
          <a:chExt cx="0" cy="0"/>
        </a:xfrm>
      </p:grpSpPr>
      <p:sp>
        <p:nvSpPr>
          <p:cNvPr id="11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9FD4D7"/>
        </a:solidFill>
        <a:effectLst/>
      </p:bgPr>
    </p:bg>
    <p:spTree>
      <p:nvGrpSpPr>
        <p:cNvPr id="1" name=""/>
        <p:cNvGrpSpPr/>
        <p:nvPr/>
      </p:nvGrpSpPr>
      <p:grpSpPr>
        <a:xfrm>
          <a:off x="0" y="0"/>
          <a:ext cx="0" cy="0"/>
          <a:chOff x="0" y="0"/>
          <a:chExt cx="0" cy="0"/>
        </a:xfrm>
      </p:grpSpPr>
      <p:sp>
        <p:nvSpPr>
          <p:cNvPr id="126"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127"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8"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12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9FD4D7"/>
        </a:solidFill>
        <a:effectLst/>
      </p:bgPr>
    </p:bg>
    <p:spTree>
      <p:nvGrpSpPr>
        <p:cNvPr id="1" name=""/>
        <p:cNvGrpSpPr/>
        <p:nvPr/>
      </p:nvGrpSpPr>
      <p:grpSpPr>
        <a:xfrm>
          <a:off x="0" y="0"/>
          <a:ext cx="0" cy="0"/>
          <a:chOff x="0" y="0"/>
          <a:chExt cx="0" cy="0"/>
        </a:xfrm>
      </p:grpSpPr>
      <p:sp>
        <p:nvSpPr>
          <p:cNvPr id="136"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137"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138"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9FD4D7"/>
        </a:solidFill>
        <a:effectLst/>
      </p:bgPr>
    </p:bg>
    <p:spTree>
      <p:nvGrpSpPr>
        <p:cNvPr id="1" name=""/>
        <p:cNvGrpSpPr/>
        <p:nvPr/>
      </p:nvGrpSpPr>
      <p:grpSpPr>
        <a:xfrm>
          <a:off x="0" y="0"/>
          <a:ext cx="0" cy="0"/>
          <a:chOff x="0" y="0"/>
          <a:chExt cx="0" cy="0"/>
        </a:xfrm>
      </p:grpSpPr>
      <p:sp>
        <p:nvSpPr>
          <p:cNvPr id="14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9FD4D7"/>
        </a:solidFill>
        <a:effectLst/>
      </p:bgPr>
    </p:bg>
    <p:spTree>
      <p:nvGrpSpPr>
        <p:cNvPr id="1" name=""/>
        <p:cNvGrpSpPr/>
        <p:nvPr/>
      </p:nvGrpSpPr>
      <p:grpSpPr>
        <a:xfrm>
          <a:off x="0" y="0"/>
          <a:ext cx="0" cy="0"/>
          <a:chOff x="0" y="0"/>
          <a:chExt cx="0" cy="0"/>
        </a:xfrm>
      </p:grpSpPr>
      <p:sp>
        <p:nvSpPr>
          <p:cNvPr id="154"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155"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1_Blank">
    <p:bg>
      <p:bgPr>
        <a:solidFill>
          <a:srgbClr val="9FD4D7"/>
        </a:solidFill>
        <a:effectLst/>
      </p:bgPr>
    </p:bg>
    <p:spTree>
      <p:nvGrpSpPr>
        <p:cNvPr id="1" name=""/>
        <p:cNvGrpSpPr/>
        <p:nvPr/>
      </p:nvGrpSpPr>
      <p:grpSpPr>
        <a:xfrm>
          <a:off x="0" y="0"/>
          <a:ext cx="0" cy="0"/>
          <a:chOff x="0" y="0"/>
          <a:chExt cx="0" cy="0"/>
        </a:xfrm>
      </p:grpSpPr>
      <p:sp>
        <p:nvSpPr>
          <p:cNvPr id="163"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16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ext box">
    <p:bg>
      <p:bgPr>
        <a:solidFill>
          <a:srgbClr val="9FD4D7"/>
        </a:solidFill>
        <a:effectLst/>
      </p:bgPr>
    </p:bg>
    <p:spTree>
      <p:nvGrpSpPr>
        <p:cNvPr id="1" name=""/>
        <p:cNvGrpSpPr/>
        <p:nvPr/>
      </p:nvGrpSpPr>
      <p:grpSpPr>
        <a:xfrm>
          <a:off x="0" y="0"/>
          <a:ext cx="0" cy="0"/>
          <a:chOff x="0" y="0"/>
          <a:chExt cx="0" cy="0"/>
        </a:xfrm>
      </p:grpSpPr>
      <p:sp>
        <p:nvSpPr>
          <p:cNvPr id="171"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172"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173"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21"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22"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Diagram">
    <p:bg>
      <p:bgPr>
        <a:solidFill>
          <a:srgbClr val="9FD4D7"/>
        </a:solidFill>
        <a:effectLst/>
      </p:bgPr>
    </p:bg>
    <p:spTree>
      <p:nvGrpSpPr>
        <p:cNvPr id="1" name=""/>
        <p:cNvGrpSpPr/>
        <p:nvPr/>
      </p:nvGrpSpPr>
      <p:grpSpPr>
        <a:xfrm>
          <a:off x="0" y="0"/>
          <a:ext cx="0" cy="0"/>
          <a:chOff x="0" y="0"/>
          <a:chExt cx="0" cy="0"/>
        </a:xfrm>
      </p:grpSpPr>
      <p:sp>
        <p:nvSpPr>
          <p:cNvPr id="180"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181"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182"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3_Blank">
    <p:bg>
      <p:bgPr>
        <a:solidFill>
          <a:srgbClr val="9FD4D7"/>
        </a:solidFill>
        <a:effectLst/>
      </p:bgPr>
    </p:bg>
    <p:spTree>
      <p:nvGrpSpPr>
        <p:cNvPr id="1" name=""/>
        <p:cNvGrpSpPr/>
        <p:nvPr/>
      </p:nvGrpSpPr>
      <p:grpSpPr>
        <a:xfrm>
          <a:off x="0" y="0"/>
          <a:ext cx="0" cy="0"/>
          <a:chOff x="0" y="0"/>
          <a:chExt cx="0" cy="0"/>
        </a:xfrm>
      </p:grpSpPr>
      <p:sp>
        <p:nvSpPr>
          <p:cNvPr id="18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1">
            <a:alpha val="50195"/>
          </a:schemeClr>
        </a:solidFill>
        <a:effectLst/>
      </p:bgPr>
    </p:bg>
    <p:spTree>
      <p:nvGrpSpPr>
        <p:cNvPr id="1" name=""/>
        <p:cNvGrpSpPr/>
        <p:nvPr/>
      </p:nvGrpSpPr>
      <p:grpSpPr>
        <a:xfrm>
          <a:off x="0" y="0"/>
          <a:ext cx="0" cy="0"/>
          <a:chOff x="0" y="0"/>
          <a:chExt cx="0" cy="0"/>
        </a:xfrm>
      </p:grpSpPr>
      <p:sp>
        <p:nvSpPr>
          <p:cNvPr id="196"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197"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198"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1">
            <a:alpha val="50195"/>
          </a:schemeClr>
        </a:solidFill>
        <a:effectLst/>
      </p:bgPr>
    </p:bg>
    <p:spTree>
      <p:nvGrpSpPr>
        <p:cNvPr id="1" name=""/>
        <p:cNvGrpSpPr/>
        <p:nvPr/>
      </p:nvGrpSpPr>
      <p:grpSpPr>
        <a:xfrm>
          <a:off x="0" y="0"/>
          <a:ext cx="0" cy="0"/>
          <a:chOff x="0" y="0"/>
          <a:chExt cx="0" cy="0"/>
        </a:xfrm>
      </p:grpSpPr>
      <p:sp>
        <p:nvSpPr>
          <p:cNvPr id="20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206"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07"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1">
            <a:alpha val="50195"/>
          </a:schemeClr>
        </a:solidFill>
        <a:effectLst/>
      </p:bgPr>
    </p:bg>
    <p:spTree>
      <p:nvGrpSpPr>
        <p:cNvPr id="1" name=""/>
        <p:cNvGrpSpPr/>
        <p:nvPr/>
      </p:nvGrpSpPr>
      <p:grpSpPr>
        <a:xfrm>
          <a:off x="0" y="0"/>
          <a:ext cx="0" cy="0"/>
          <a:chOff x="0" y="0"/>
          <a:chExt cx="0" cy="0"/>
        </a:xfrm>
      </p:grpSpPr>
      <p:sp>
        <p:nvSpPr>
          <p:cNvPr id="214"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21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21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1">
            <a:alpha val="50195"/>
          </a:schemeClr>
        </a:solidFill>
        <a:effectLst/>
      </p:bgPr>
    </p:bg>
    <p:spTree>
      <p:nvGrpSpPr>
        <p:cNvPr id="1" name=""/>
        <p:cNvGrpSpPr/>
        <p:nvPr/>
      </p:nvGrpSpPr>
      <p:grpSpPr>
        <a:xfrm>
          <a:off x="0" y="0"/>
          <a:ext cx="0" cy="0"/>
          <a:chOff x="0" y="0"/>
          <a:chExt cx="0" cy="0"/>
        </a:xfrm>
      </p:grpSpPr>
      <p:sp>
        <p:nvSpPr>
          <p:cNvPr id="22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22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1">
            <a:alpha val="50195"/>
          </a:schemeClr>
        </a:solidFill>
        <a:effectLst/>
      </p:bgPr>
    </p:bg>
    <p:spTree>
      <p:nvGrpSpPr>
        <p:cNvPr id="1" name=""/>
        <p:cNvGrpSpPr/>
        <p:nvPr/>
      </p:nvGrpSpPr>
      <p:grpSpPr>
        <a:xfrm>
          <a:off x="0" y="0"/>
          <a:ext cx="0" cy="0"/>
          <a:chOff x="0" y="0"/>
          <a:chExt cx="0" cy="0"/>
        </a:xfrm>
      </p:grpSpPr>
      <p:sp>
        <p:nvSpPr>
          <p:cNvPr id="231"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232"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33"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23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1">
            <a:alpha val="50195"/>
          </a:schemeClr>
        </a:solidFill>
        <a:effectLst/>
      </p:bgPr>
    </p:bg>
    <p:spTree>
      <p:nvGrpSpPr>
        <p:cNvPr id="1" name=""/>
        <p:cNvGrpSpPr/>
        <p:nvPr/>
      </p:nvGrpSpPr>
      <p:grpSpPr>
        <a:xfrm>
          <a:off x="0" y="0"/>
          <a:ext cx="0" cy="0"/>
          <a:chOff x="0" y="0"/>
          <a:chExt cx="0" cy="0"/>
        </a:xfrm>
      </p:grpSpPr>
      <p:sp>
        <p:nvSpPr>
          <p:cNvPr id="241"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242"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243"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2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1">
            <a:alpha val="50195"/>
          </a:schemeClr>
        </a:solidFill>
        <a:effectLst/>
      </p:bgPr>
    </p:bg>
    <p:spTree>
      <p:nvGrpSpPr>
        <p:cNvPr id="1" name=""/>
        <p:cNvGrpSpPr/>
        <p:nvPr/>
      </p:nvGrpSpPr>
      <p:grpSpPr>
        <a:xfrm>
          <a:off x="0" y="0"/>
          <a:ext cx="0" cy="0"/>
          <a:chOff x="0" y="0"/>
          <a:chExt cx="0" cy="0"/>
        </a:xfrm>
      </p:grpSpPr>
      <p:sp>
        <p:nvSpPr>
          <p:cNvPr id="25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1">
            <a:alpha val="50195"/>
          </a:schemeClr>
        </a:solidFill>
        <a:effectLst/>
      </p:bgPr>
    </p:bg>
    <p:spTree>
      <p:nvGrpSpPr>
        <p:cNvPr id="1" name=""/>
        <p:cNvGrpSpPr/>
        <p:nvPr/>
      </p:nvGrpSpPr>
      <p:grpSpPr>
        <a:xfrm>
          <a:off x="0" y="0"/>
          <a:ext cx="0" cy="0"/>
          <a:chOff x="0" y="0"/>
          <a:chExt cx="0" cy="0"/>
        </a:xfrm>
      </p:grpSpPr>
      <p:sp>
        <p:nvSpPr>
          <p:cNvPr id="259"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260"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30"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31"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2"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3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1">
            <a:alpha val="50195"/>
          </a:schemeClr>
        </a:solidFill>
        <a:effectLst/>
      </p:bgPr>
    </p:bg>
    <p:spTree>
      <p:nvGrpSpPr>
        <p:cNvPr id="1" name=""/>
        <p:cNvGrpSpPr/>
        <p:nvPr/>
      </p:nvGrpSpPr>
      <p:grpSpPr>
        <a:xfrm>
          <a:off x="0" y="0"/>
          <a:ext cx="0" cy="0"/>
          <a:chOff x="0" y="0"/>
          <a:chExt cx="0" cy="0"/>
        </a:xfrm>
      </p:grpSpPr>
      <p:sp>
        <p:nvSpPr>
          <p:cNvPr id="268"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26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1">
            <a:alpha val="50195"/>
          </a:schemeClr>
        </a:solidFill>
        <a:effectLst/>
      </p:bgPr>
    </p:bg>
    <p:spTree>
      <p:nvGrpSpPr>
        <p:cNvPr id="1" name=""/>
        <p:cNvGrpSpPr/>
        <p:nvPr/>
      </p:nvGrpSpPr>
      <p:grpSpPr>
        <a:xfrm>
          <a:off x="0" y="0"/>
          <a:ext cx="0" cy="0"/>
          <a:chOff x="0" y="0"/>
          <a:chExt cx="0" cy="0"/>
        </a:xfrm>
      </p:grpSpPr>
      <p:sp>
        <p:nvSpPr>
          <p:cNvPr id="276"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277"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278"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1">
            <a:alpha val="50195"/>
          </a:schemeClr>
        </a:solidFill>
        <a:effectLst/>
      </p:bgPr>
    </p:bg>
    <p:spTree>
      <p:nvGrpSpPr>
        <p:cNvPr id="1" name=""/>
        <p:cNvGrpSpPr/>
        <p:nvPr/>
      </p:nvGrpSpPr>
      <p:grpSpPr>
        <a:xfrm>
          <a:off x="0" y="0"/>
          <a:ext cx="0" cy="0"/>
          <a:chOff x="0" y="0"/>
          <a:chExt cx="0" cy="0"/>
        </a:xfrm>
      </p:grpSpPr>
      <p:sp>
        <p:nvSpPr>
          <p:cNvPr id="285"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286"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287"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type="tx">
  <p:cSld name="2_Blank">
    <p:bg>
      <p:bgPr>
        <a:solidFill>
          <a:schemeClr val="accent1">
            <a:alpha val="50195"/>
          </a:schemeClr>
        </a:solidFill>
        <a:effectLst/>
      </p:bgPr>
    </p:bg>
    <p:spTree>
      <p:nvGrpSpPr>
        <p:cNvPr id="1" name=""/>
        <p:cNvGrpSpPr/>
        <p:nvPr/>
      </p:nvGrpSpPr>
      <p:grpSpPr>
        <a:xfrm>
          <a:off x="0" y="0"/>
          <a:ext cx="0" cy="0"/>
          <a:chOff x="0" y="0"/>
          <a:chExt cx="0" cy="0"/>
        </a:xfrm>
      </p:grpSpPr>
      <p:sp>
        <p:nvSpPr>
          <p:cNvPr id="29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2">
            <a:alpha val="50195"/>
          </a:schemeClr>
        </a:solidFill>
        <a:effectLst/>
      </p:bgPr>
    </p:bg>
    <p:spTree>
      <p:nvGrpSpPr>
        <p:cNvPr id="1" name=""/>
        <p:cNvGrpSpPr/>
        <p:nvPr/>
      </p:nvGrpSpPr>
      <p:grpSpPr>
        <a:xfrm>
          <a:off x="0" y="0"/>
          <a:ext cx="0" cy="0"/>
          <a:chOff x="0" y="0"/>
          <a:chExt cx="0" cy="0"/>
        </a:xfrm>
      </p:grpSpPr>
      <p:sp>
        <p:nvSpPr>
          <p:cNvPr id="301"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302"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03"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2">
            <a:alpha val="50195"/>
          </a:schemeClr>
        </a:solidFill>
        <a:effectLst/>
      </p:bgPr>
    </p:bg>
    <p:spTree>
      <p:nvGrpSpPr>
        <p:cNvPr id="1" name=""/>
        <p:cNvGrpSpPr/>
        <p:nvPr/>
      </p:nvGrpSpPr>
      <p:grpSpPr>
        <a:xfrm>
          <a:off x="0" y="0"/>
          <a:ext cx="0" cy="0"/>
          <a:chOff x="0" y="0"/>
          <a:chExt cx="0" cy="0"/>
        </a:xfrm>
      </p:grpSpPr>
      <p:sp>
        <p:nvSpPr>
          <p:cNvPr id="31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311"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12"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2">
            <a:alpha val="50195"/>
          </a:schemeClr>
        </a:solidFill>
        <a:effectLst/>
      </p:bgPr>
    </p:bg>
    <p:spTree>
      <p:nvGrpSpPr>
        <p:cNvPr id="1" name=""/>
        <p:cNvGrpSpPr/>
        <p:nvPr/>
      </p:nvGrpSpPr>
      <p:grpSpPr>
        <a:xfrm>
          <a:off x="0" y="0"/>
          <a:ext cx="0" cy="0"/>
          <a:chOff x="0" y="0"/>
          <a:chExt cx="0" cy="0"/>
        </a:xfrm>
      </p:grpSpPr>
      <p:sp>
        <p:nvSpPr>
          <p:cNvPr id="319"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32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32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2">
            <a:alpha val="50195"/>
          </a:schemeClr>
        </a:solidFill>
        <a:effectLst/>
      </p:bgPr>
    </p:bg>
    <p:spTree>
      <p:nvGrpSpPr>
        <p:cNvPr id="1" name=""/>
        <p:cNvGrpSpPr/>
        <p:nvPr/>
      </p:nvGrpSpPr>
      <p:grpSpPr>
        <a:xfrm>
          <a:off x="0" y="0"/>
          <a:ext cx="0" cy="0"/>
          <a:chOff x="0" y="0"/>
          <a:chExt cx="0" cy="0"/>
        </a:xfrm>
      </p:grpSpPr>
      <p:sp>
        <p:nvSpPr>
          <p:cNvPr id="32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32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2">
            <a:alpha val="50195"/>
          </a:schemeClr>
        </a:solidFill>
        <a:effectLst/>
      </p:bgPr>
    </p:bg>
    <p:spTree>
      <p:nvGrpSpPr>
        <p:cNvPr id="1" name=""/>
        <p:cNvGrpSpPr/>
        <p:nvPr/>
      </p:nvGrpSpPr>
      <p:grpSpPr>
        <a:xfrm>
          <a:off x="0" y="0"/>
          <a:ext cx="0" cy="0"/>
          <a:chOff x="0" y="0"/>
          <a:chExt cx="0" cy="0"/>
        </a:xfrm>
      </p:grpSpPr>
      <p:sp>
        <p:nvSpPr>
          <p:cNvPr id="336"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337"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38"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3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2">
            <a:alpha val="50195"/>
          </a:schemeClr>
        </a:solidFill>
        <a:effectLst/>
      </p:bgPr>
    </p:bg>
    <p:spTree>
      <p:nvGrpSpPr>
        <p:cNvPr id="1" name=""/>
        <p:cNvGrpSpPr/>
        <p:nvPr/>
      </p:nvGrpSpPr>
      <p:grpSpPr>
        <a:xfrm>
          <a:off x="0" y="0"/>
          <a:ext cx="0" cy="0"/>
          <a:chOff x="0" y="0"/>
          <a:chExt cx="0" cy="0"/>
        </a:xfrm>
      </p:grpSpPr>
      <p:sp>
        <p:nvSpPr>
          <p:cNvPr id="346"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347"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348"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3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40"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41"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42"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4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2">
            <a:alpha val="50195"/>
          </a:schemeClr>
        </a:solidFill>
        <a:effectLst/>
      </p:bgPr>
    </p:bg>
    <p:spTree>
      <p:nvGrpSpPr>
        <p:cNvPr id="1" name=""/>
        <p:cNvGrpSpPr/>
        <p:nvPr/>
      </p:nvGrpSpPr>
      <p:grpSpPr>
        <a:xfrm>
          <a:off x="0" y="0"/>
          <a:ext cx="0" cy="0"/>
          <a:chOff x="0" y="0"/>
          <a:chExt cx="0" cy="0"/>
        </a:xfrm>
      </p:grpSpPr>
      <p:sp>
        <p:nvSpPr>
          <p:cNvPr id="35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5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2">
            <a:alpha val="50195"/>
          </a:schemeClr>
        </a:solidFill>
        <a:effectLst/>
      </p:bgPr>
    </p:bg>
    <p:spTree>
      <p:nvGrpSpPr>
        <p:cNvPr id="1" name=""/>
        <p:cNvGrpSpPr/>
        <p:nvPr/>
      </p:nvGrpSpPr>
      <p:grpSpPr>
        <a:xfrm>
          <a:off x="0" y="0"/>
          <a:ext cx="0" cy="0"/>
          <a:chOff x="0" y="0"/>
          <a:chExt cx="0" cy="0"/>
        </a:xfrm>
      </p:grpSpPr>
      <p:sp>
        <p:nvSpPr>
          <p:cNvPr id="364"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365"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2">
            <a:alpha val="50195"/>
          </a:schemeClr>
        </a:solidFill>
        <a:effectLst/>
      </p:bgPr>
    </p:bg>
    <p:spTree>
      <p:nvGrpSpPr>
        <p:cNvPr id="1" name=""/>
        <p:cNvGrpSpPr/>
        <p:nvPr/>
      </p:nvGrpSpPr>
      <p:grpSpPr>
        <a:xfrm>
          <a:off x="0" y="0"/>
          <a:ext cx="0" cy="0"/>
          <a:chOff x="0" y="0"/>
          <a:chExt cx="0" cy="0"/>
        </a:xfrm>
      </p:grpSpPr>
      <p:sp>
        <p:nvSpPr>
          <p:cNvPr id="373"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37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2">
            <a:alpha val="50195"/>
          </a:schemeClr>
        </a:solidFill>
        <a:effectLst/>
      </p:bgPr>
    </p:bg>
    <p:spTree>
      <p:nvGrpSpPr>
        <p:cNvPr id="1" name=""/>
        <p:cNvGrpSpPr/>
        <p:nvPr/>
      </p:nvGrpSpPr>
      <p:grpSpPr>
        <a:xfrm>
          <a:off x="0" y="0"/>
          <a:ext cx="0" cy="0"/>
          <a:chOff x="0" y="0"/>
          <a:chExt cx="0" cy="0"/>
        </a:xfrm>
      </p:grpSpPr>
      <p:sp>
        <p:nvSpPr>
          <p:cNvPr id="381"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382"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383"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2">
            <a:alpha val="50195"/>
          </a:schemeClr>
        </a:solidFill>
        <a:effectLst/>
      </p:bgPr>
    </p:bg>
    <p:spTree>
      <p:nvGrpSpPr>
        <p:cNvPr id="1" name=""/>
        <p:cNvGrpSpPr/>
        <p:nvPr/>
      </p:nvGrpSpPr>
      <p:grpSpPr>
        <a:xfrm>
          <a:off x="0" y="0"/>
          <a:ext cx="0" cy="0"/>
          <a:chOff x="0" y="0"/>
          <a:chExt cx="0" cy="0"/>
        </a:xfrm>
      </p:grpSpPr>
      <p:sp>
        <p:nvSpPr>
          <p:cNvPr id="390"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391"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392"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type="tx">
  <p:cSld name="2_Blank">
    <p:bg>
      <p:bgPr>
        <a:solidFill>
          <a:schemeClr val="accent2">
            <a:alpha val="50195"/>
          </a:schemeClr>
        </a:solidFill>
        <a:effectLst/>
      </p:bgPr>
    </p:bg>
    <p:spTree>
      <p:nvGrpSpPr>
        <p:cNvPr id="1" name=""/>
        <p:cNvGrpSpPr/>
        <p:nvPr/>
      </p:nvGrpSpPr>
      <p:grpSpPr>
        <a:xfrm>
          <a:off x="0" y="0"/>
          <a:ext cx="0" cy="0"/>
          <a:chOff x="0" y="0"/>
          <a:chExt cx="0" cy="0"/>
        </a:xfrm>
      </p:grpSpPr>
      <p:sp>
        <p:nvSpPr>
          <p:cNvPr id="39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type="tx">
  <p:cSld name="Title Slide">
    <p:bg>
      <p:bgPr>
        <a:solidFill>
          <a:srgbClr val="EFA720">
            <a:alpha val="50195"/>
          </a:srgbClr>
        </a:solidFill>
        <a:effectLst/>
      </p:bgPr>
    </p:bg>
    <p:spTree>
      <p:nvGrpSpPr>
        <p:cNvPr id="1" name=""/>
        <p:cNvGrpSpPr/>
        <p:nvPr/>
      </p:nvGrpSpPr>
      <p:grpSpPr>
        <a:xfrm>
          <a:off x="0" y="0"/>
          <a:ext cx="0" cy="0"/>
          <a:chOff x="0" y="0"/>
          <a:chExt cx="0" cy="0"/>
        </a:xfrm>
      </p:grpSpPr>
      <p:sp>
        <p:nvSpPr>
          <p:cNvPr id="406"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407"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08"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EFA720">
            <a:alpha val="50195"/>
          </a:srgbClr>
        </a:solidFill>
        <a:effectLst/>
      </p:bgPr>
    </p:bg>
    <p:spTree>
      <p:nvGrpSpPr>
        <p:cNvPr id="1" name=""/>
        <p:cNvGrpSpPr/>
        <p:nvPr/>
      </p:nvGrpSpPr>
      <p:grpSpPr>
        <a:xfrm>
          <a:off x="0" y="0"/>
          <a:ext cx="0" cy="0"/>
          <a:chOff x="0" y="0"/>
          <a:chExt cx="0" cy="0"/>
        </a:xfrm>
      </p:grpSpPr>
      <p:sp>
        <p:nvSpPr>
          <p:cNvPr id="41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416"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17"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type="tx">
  <p:cSld name="Two Content">
    <p:bg>
      <p:bgPr>
        <a:solidFill>
          <a:srgbClr val="EFA720">
            <a:alpha val="50195"/>
          </a:srgbClr>
        </a:solidFill>
        <a:effectLst/>
      </p:bgPr>
    </p:bg>
    <p:spTree>
      <p:nvGrpSpPr>
        <p:cNvPr id="1" name=""/>
        <p:cNvGrpSpPr/>
        <p:nvPr/>
      </p:nvGrpSpPr>
      <p:grpSpPr>
        <a:xfrm>
          <a:off x="0" y="0"/>
          <a:ext cx="0" cy="0"/>
          <a:chOff x="0" y="0"/>
          <a:chExt cx="0" cy="0"/>
        </a:xfrm>
      </p:grpSpPr>
      <p:sp>
        <p:nvSpPr>
          <p:cNvPr id="424"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42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42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type="tx">
  <p:cSld name="Title Only">
    <p:bg>
      <p:bgPr>
        <a:solidFill>
          <a:srgbClr val="EFA720">
            <a:alpha val="50195"/>
          </a:srgbClr>
        </a:solidFill>
        <a:effectLst/>
      </p:bgPr>
    </p:bg>
    <p:spTree>
      <p:nvGrpSpPr>
        <p:cNvPr id="1" name=""/>
        <p:cNvGrpSpPr/>
        <p:nvPr/>
      </p:nvGrpSpPr>
      <p:grpSpPr>
        <a:xfrm>
          <a:off x="0" y="0"/>
          <a:ext cx="0" cy="0"/>
          <a:chOff x="0" y="0"/>
          <a:chExt cx="0" cy="0"/>
        </a:xfrm>
      </p:grpSpPr>
      <p:sp>
        <p:nvSpPr>
          <p:cNvPr id="43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43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5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tx">
  <p:cSld name="Blank">
    <p:bg>
      <p:bgPr>
        <a:solidFill>
          <a:srgbClr val="EFA720">
            <a:alpha val="50195"/>
          </a:srgbClr>
        </a:solidFill>
        <a:effectLst/>
      </p:bgPr>
    </p:bg>
    <p:spTree>
      <p:nvGrpSpPr>
        <p:cNvPr id="1" name=""/>
        <p:cNvGrpSpPr/>
        <p:nvPr/>
      </p:nvGrpSpPr>
      <p:grpSpPr>
        <a:xfrm>
          <a:off x="0" y="0"/>
          <a:ext cx="0" cy="0"/>
          <a:chOff x="0" y="0"/>
          <a:chExt cx="0" cy="0"/>
        </a:xfrm>
      </p:grpSpPr>
      <p:sp>
        <p:nvSpPr>
          <p:cNvPr id="44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EFA720">
            <a:alpha val="50195"/>
          </a:srgbClr>
        </a:solidFill>
        <a:effectLst/>
      </p:bgPr>
    </p:bg>
    <p:spTree>
      <p:nvGrpSpPr>
        <p:cNvPr id="1" name=""/>
        <p:cNvGrpSpPr/>
        <p:nvPr/>
      </p:nvGrpSpPr>
      <p:grpSpPr>
        <a:xfrm>
          <a:off x="0" y="0"/>
          <a:ext cx="0" cy="0"/>
          <a:chOff x="0" y="0"/>
          <a:chExt cx="0" cy="0"/>
        </a:xfrm>
      </p:grpSpPr>
      <p:sp>
        <p:nvSpPr>
          <p:cNvPr id="448"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449"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50"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45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EFA720">
            <a:alpha val="50195"/>
          </a:srgbClr>
        </a:solidFill>
        <a:effectLst/>
      </p:bgPr>
    </p:bg>
    <p:spTree>
      <p:nvGrpSpPr>
        <p:cNvPr id="1" name=""/>
        <p:cNvGrpSpPr/>
        <p:nvPr/>
      </p:nvGrpSpPr>
      <p:grpSpPr>
        <a:xfrm>
          <a:off x="0" y="0"/>
          <a:ext cx="0" cy="0"/>
          <a:chOff x="0" y="0"/>
          <a:chExt cx="0" cy="0"/>
        </a:xfrm>
      </p:grpSpPr>
      <p:sp>
        <p:nvSpPr>
          <p:cNvPr id="458"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459"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460"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4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EFA720">
            <a:alpha val="50195"/>
          </a:srgbClr>
        </a:solidFill>
        <a:effectLst/>
      </p:bgPr>
    </p:bg>
    <p:spTree>
      <p:nvGrpSpPr>
        <p:cNvPr id="1" name=""/>
        <p:cNvGrpSpPr/>
        <p:nvPr/>
      </p:nvGrpSpPr>
      <p:grpSpPr>
        <a:xfrm>
          <a:off x="0" y="0"/>
          <a:ext cx="0" cy="0"/>
          <a:chOff x="0" y="0"/>
          <a:chExt cx="0" cy="0"/>
        </a:xfrm>
      </p:grpSpPr>
      <p:sp>
        <p:nvSpPr>
          <p:cNvPr id="46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6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EFA720">
            <a:alpha val="50195"/>
          </a:srgbClr>
        </a:solidFill>
        <a:effectLst/>
      </p:bgPr>
    </p:bg>
    <p:spTree>
      <p:nvGrpSpPr>
        <p:cNvPr id="1" name=""/>
        <p:cNvGrpSpPr/>
        <p:nvPr/>
      </p:nvGrpSpPr>
      <p:grpSpPr>
        <a:xfrm>
          <a:off x="0" y="0"/>
          <a:ext cx="0" cy="0"/>
          <a:chOff x="0" y="0"/>
          <a:chExt cx="0" cy="0"/>
        </a:xfrm>
      </p:grpSpPr>
      <p:sp>
        <p:nvSpPr>
          <p:cNvPr id="476"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477"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type="tx">
  <p:cSld name="1_Blank">
    <p:bg>
      <p:bgPr>
        <a:solidFill>
          <a:srgbClr val="EFA720">
            <a:alpha val="50195"/>
          </a:srgbClr>
        </a:solidFill>
        <a:effectLst/>
      </p:bgPr>
    </p:bg>
    <p:spTree>
      <p:nvGrpSpPr>
        <p:cNvPr id="1" name=""/>
        <p:cNvGrpSpPr/>
        <p:nvPr/>
      </p:nvGrpSpPr>
      <p:grpSpPr>
        <a:xfrm>
          <a:off x="0" y="0"/>
          <a:ext cx="0" cy="0"/>
          <a:chOff x="0" y="0"/>
          <a:chExt cx="0" cy="0"/>
        </a:xfrm>
      </p:grpSpPr>
      <p:sp>
        <p:nvSpPr>
          <p:cNvPr id="485"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48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type="tx">
  <p:cSld name="Text box">
    <p:bg>
      <p:bgPr>
        <a:solidFill>
          <a:srgbClr val="EFA720">
            <a:alpha val="50195"/>
          </a:srgbClr>
        </a:solidFill>
        <a:effectLst/>
      </p:bgPr>
    </p:bg>
    <p:spTree>
      <p:nvGrpSpPr>
        <p:cNvPr id="1" name=""/>
        <p:cNvGrpSpPr/>
        <p:nvPr/>
      </p:nvGrpSpPr>
      <p:grpSpPr>
        <a:xfrm>
          <a:off x="0" y="0"/>
          <a:ext cx="0" cy="0"/>
          <a:chOff x="0" y="0"/>
          <a:chExt cx="0" cy="0"/>
        </a:xfrm>
      </p:grpSpPr>
      <p:sp>
        <p:nvSpPr>
          <p:cNvPr id="493"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494"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495"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type="tx">
  <p:cSld name="Diagram">
    <p:bg>
      <p:bgPr>
        <a:solidFill>
          <a:srgbClr val="EFA720">
            <a:alpha val="50195"/>
          </a:srgbClr>
        </a:solidFill>
        <a:effectLst/>
      </p:bgPr>
    </p:bg>
    <p:spTree>
      <p:nvGrpSpPr>
        <p:cNvPr id="1" name=""/>
        <p:cNvGrpSpPr/>
        <p:nvPr/>
      </p:nvGrpSpPr>
      <p:grpSpPr>
        <a:xfrm>
          <a:off x="0" y="0"/>
          <a:ext cx="0" cy="0"/>
          <a:chOff x="0" y="0"/>
          <a:chExt cx="0" cy="0"/>
        </a:xfrm>
      </p:grpSpPr>
      <p:sp>
        <p:nvSpPr>
          <p:cNvPr id="502"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503"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50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type="tx">
  <p:cSld name="Title Slide">
    <p:bg>
      <p:bgPr>
        <a:solidFill>
          <a:schemeClr val="accent6">
            <a:alpha val="50195"/>
          </a:schemeClr>
        </a:solidFill>
        <a:effectLst/>
      </p:bgPr>
    </p:bg>
    <p:spTree>
      <p:nvGrpSpPr>
        <p:cNvPr id="1" name=""/>
        <p:cNvGrpSpPr/>
        <p:nvPr/>
      </p:nvGrpSpPr>
      <p:grpSpPr>
        <a:xfrm>
          <a:off x="0" y="0"/>
          <a:ext cx="0" cy="0"/>
          <a:chOff x="0" y="0"/>
          <a:chExt cx="0" cy="0"/>
        </a:xfrm>
      </p:grpSpPr>
      <p:sp>
        <p:nvSpPr>
          <p:cNvPr id="511"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512"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13"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type="tx">
  <p:cSld name="Title and Content">
    <p:bg>
      <p:bgPr>
        <a:solidFill>
          <a:schemeClr val="accent6">
            <a:alpha val="50195"/>
          </a:schemeClr>
        </a:solidFill>
        <a:effectLst/>
      </p:bgPr>
    </p:bg>
    <p:spTree>
      <p:nvGrpSpPr>
        <p:cNvPr id="1" name=""/>
        <p:cNvGrpSpPr/>
        <p:nvPr/>
      </p:nvGrpSpPr>
      <p:grpSpPr>
        <a:xfrm>
          <a:off x="0" y="0"/>
          <a:ext cx="0" cy="0"/>
          <a:chOff x="0" y="0"/>
          <a:chExt cx="0" cy="0"/>
        </a:xfrm>
      </p:grpSpPr>
      <p:sp>
        <p:nvSpPr>
          <p:cNvPr id="52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521"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22"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58"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59"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x">
  <p:cSld name="Two Content">
    <p:bg>
      <p:bgPr>
        <a:solidFill>
          <a:schemeClr val="accent6">
            <a:alpha val="50195"/>
          </a:schemeClr>
        </a:solidFill>
        <a:effectLst/>
      </p:bgPr>
    </p:bg>
    <p:spTree>
      <p:nvGrpSpPr>
        <p:cNvPr id="1" name=""/>
        <p:cNvGrpSpPr/>
        <p:nvPr/>
      </p:nvGrpSpPr>
      <p:grpSpPr>
        <a:xfrm>
          <a:off x="0" y="0"/>
          <a:ext cx="0" cy="0"/>
          <a:chOff x="0" y="0"/>
          <a:chExt cx="0" cy="0"/>
        </a:xfrm>
      </p:grpSpPr>
      <p:sp>
        <p:nvSpPr>
          <p:cNvPr id="529"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53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53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type="tx">
  <p:cSld name="Title Only">
    <p:bg>
      <p:bgPr>
        <a:solidFill>
          <a:schemeClr val="accent6">
            <a:alpha val="50195"/>
          </a:schemeClr>
        </a:solidFill>
        <a:effectLst/>
      </p:bgPr>
    </p:bg>
    <p:spTree>
      <p:nvGrpSpPr>
        <p:cNvPr id="1" name=""/>
        <p:cNvGrpSpPr/>
        <p:nvPr/>
      </p:nvGrpSpPr>
      <p:grpSpPr>
        <a:xfrm>
          <a:off x="0" y="0"/>
          <a:ext cx="0" cy="0"/>
          <a:chOff x="0" y="0"/>
          <a:chExt cx="0" cy="0"/>
        </a:xfrm>
      </p:grpSpPr>
      <p:sp>
        <p:nvSpPr>
          <p:cNvPr id="53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53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type="tx">
  <p:cSld name="Blank">
    <p:bg>
      <p:bgPr>
        <a:solidFill>
          <a:schemeClr val="accent6">
            <a:alpha val="50195"/>
          </a:schemeClr>
        </a:solidFill>
        <a:effectLst/>
      </p:bgPr>
    </p:bg>
    <p:spTree>
      <p:nvGrpSpPr>
        <p:cNvPr id="1" name=""/>
        <p:cNvGrpSpPr/>
        <p:nvPr/>
      </p:nvGrpSpPr>
      <p:grpSpPr>
        <a:xfrm>
          <a:off x="0" y="0"/>
          <a:ext cx="0" cy="0"/>
          <a:chOff x="0" y="0"/>
          <a:chExt cx="0" cy="0"/>
        </a:xfrm>
      </p:grpSpPr>
      <p:sp>
        <p:nvSpPr>
          <p:cNvPr id="54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type="tx">
  <p:cSld name="Content with Caption">
    <p:bg>
      <p:bgPr>
        <a:solidFill>
          <a:schemeClr val="accent6">
            <a:alpha val="50195"/>
          </a:schemeClr>
        </a:solidFill>
        <a:effectLst/>
      </p:bgPr>
    </p:bg>
    <p:spTree>
      <p:nvGrpSpPr>
        <p:cNvPr id="1" name=""/>
        <p:cNvGrpSpPr/>
        <p:nvPr/>
      </p:nvGrpSpPr>
      <p:grpSpPr>
        <a:xfrm>
          <a:off x="0" y="0"/>
          <a:ext cx="0" cy="0"/>
          <a:chOff x="0" y="0"/>
          <a:chExt cx="0" cy="0"/>
        </a:xfrm>
      </p:grpSpPr>
      <p:sp>
        <p:nvSpPr>
          <p:cNvPr id="553"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554"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55"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5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type="tx">
  <p:cSld name="Picture with Caption">
    <p:bg>
      <p:bgPr>
        <a:solidFill>
          <a:schemeClr val="accent6">
            <a:alpha val="50195"/>
          </a:schemeClr>
        </a:solidFill>
        <a:effectLst/>
      </p:bgPr>
    </p:bg>
    <p:spTree>
      <p:nvGrpSpPr>
        <p:cNvPr id="1" name=""/>
        <p:cNvGrpSpPr/>
        <p:nvPr/>
      </p:nvGrpSpPr>
      <p:grpSpPr>
        <a:xfrm>
          <a:off x="0" y="0"/>
          <a:ext cx="0" cy="0"/>
          <a:chOff x="0" y="0"/>
          <a:chExt cx="0" cy="0"/>
        </a:xfrm>
      </p:grpSpPr>
      <p:sp>
        <p:nvSpPr>
          <p:cNvPr id="563"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564"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565"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5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chemeClr val="accent6">
            <a:alpha val="50195"/>
          </a:schemeClr>
        </a:solidFill>
        <a:effectLst/>
      </p:bgPr>
    </p:bg>
    <p:spTree>
      <p:nvGrpSpPr>
        <p:cNvPr id="1" name=""/>
        <p:cNvGrpSpPr/>
        <p:nvPr/>
      </p:nvGrpSpPr>
      <p:grpSpPr>
        <a:xfrm>
          <a:off x="0" y="0"/>
          <a:ext cx="0" cy="0"/>
          <a:chOff x="0" y="0"/>
          <a:chExt cx="0" cy="0"/>
        </a:xfrm>
      </p:grpSpPr>
      <p:sp>
        <p:nvSpPr>
          <p:cNvPr id="57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chemeClr val="accent6">
            <a:alpha val="50195"/>
          </a:schemeClr>
        </a:solidFill>
        <a:effectLst/>
      </p:bgPr>
    </p:bg>
    <p:spTree>
      <p:nvGrpSpPr>
        <p:cNvPr id="1" name=""/>
        <p:cNvGrpSpPr/>
        <p:nvPr/>
      </p:nvGrpSpPr>
      <p:grpSpPr>
        <a:xfrm>
          <a:off x="0" y="0"/>
          <a:ext cx="0" cy="0"/>
          <a:chOff x="0" y="0"/>
          <a:chExt cx="0" cy="0"/>
        </a:xfrm>
      </p:grpSpPr>
      <p:sp>
        <p:nvSpPr>
          <p:cNvPr id="581"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582"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type="tx">
  <p:cSld name="1_Blank">
    <p:bg>
      <p:bgPr>
        <a:solidFill>
          <a:schemeClr val="accent6">
            <a:alpha val="50195"/>
          </a:schemeClr>
        </a:solidFill>
        <a:effectLst/>
      </p:bgPr>
    </p:bg>
    <p:spTree>
      <p:nvGrpSpPr>
        <p:cNvPr id="1" name=""/>
        <p:cNvGrpSpPr/>
        <p:nvPr/>
      </p:nvGrpSpPr>
      <p:grpSpPr>
        <a:xfrm>
          <a:off x="0" y="0"/>
          <a:ext cx="0" cy="0"/>
          <a:chOff x="0" y="0"/>
          <a:chExt cx="0" cy="0"/>
        </a:xfrm>
      </p:grpSpPr>
      <p:sp>
        <p:nvSpPr>
          <p:cNvPr id="590"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59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type="tx">
  <p:cSld name="Text box">
    <p:bg>
      <p:bgPr>
        <a:solidFill>
          <a:schemeClr val="accent6">
            <a:alpha val="50195"/>
          </a:schemeClr>
        </a:solidFill>
        <a:effectLst/>
      </p:bgPr>
    </p:bg>
    <p:spTree>
      <p:nvGrpSpPr>
        <p:cNvPr id="1" name=""/>
        <p:cNvGrpSpPr/>
        <p:nvPr/>
      </p:nvGrpSpPr>
      <p:grpSpPr>
        <a:xfrm>
          <a:off x="0" y="0"/>
          <a:ext cx="0" cy="0"/>
          <a:chOff x="0" y="0"/>
          <a:chExt cx="0" cy="0"/>
        </a:xfrm>
      </p:grpSpPr>
      <p:sp>
        <p:nvSpPr>
          <p:cNvPr id="598"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599"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600"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tx">
  <p:cSld name="Diagram">
    <p:bg>
      <p:bgPr>
        <a:solidFill>
          <a:schemeClr val="accent6">
            <a:alpha val="50195"/>
          </a:schemeClr>
        </a:solidFill>
        <a:effectLst/>
      </p:bgPr>
    </p:bg>
    <p:spTree>
      <p:nvGrpSpPr>
        <p:cNvPr id="1" name=""/>
        <p:cNvGrpSpPr/>
        <p:nvPr/>
      </p:nvGrpSpPr>
      <p:grpSpPr>
        <a:xfrm>
          <a:off x="0" y="0"/>
          <a:ext cx="0" cy="0"/>
          <a:chOff x="0" y="0"/>
          <a:chExt cx="0" cy="0"/>
        </a:xfrm>
      </p:grpSpPr>
      <p:sp>
        <p:nvSpPr>
          <p:cNvPr id="607"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608"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60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67"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tx">
  <p:cSld name="Title Slide">
    <p:bg>
      <p:bgPr>
        <a:solidFill>
          <a:srgbClr val="8D003F">
            <a:alpha val="39999"/>
          </a:srgbClr>
        </a:solidFill>
        <a:effectLst/>
      </p:bgPr>
    </p:bg>
    <p:spTree>
      <p:nvGrpSpPr>
        <p:cNvPr id="1" name=""/>
        <p:cNvGrpSpPr/>
        <p:nvPr/>
      </p:nvGrpSpPr>
      <p:grpSpPr>
        <a:xfrm>
          <a:off x="0" y="0"/>
          <a:ext cx="0" cy="0"/>
          <a:chOff x="0" y="0"/>
          <a:chExt cx="0" cy="0"/>
        </a:xfrm>
      </p:grpSpPr>
      <p:sp>
        <p:nvSpPr>
          <p:cNvPr id="616"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617"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18"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1.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8D003F">
            <a:alpha val="39999"/>
          </a:srgbClr>
        </a:solidFill>
        <a:effectLst/>
      </p:bgPr>
    </p:bg>
    <p:spTree>
      <p:nvGrpSpPr>
        <p:cNvPr id="1" name=""/>
        <p:cNvGrpSpPr/>
        <p:nvPr/>
      </p:nvGrpSpPr>
      <p:grpSpPr>
        <a:xfrm>
          <a:off x="0" y="0"/>
          <a:ext cx="0" cy="0"/>
          <a:chOff x="0" y="0"/>
          <a:chExt cx="0" cy="0"/>
        </a:xfrm>
      </p:grpSpPr>
      <p:sp>
        <p:nvSpPr>
          <p:cNvPr id="62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626"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27"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72.xml><?xml version="1.0" encoding="utf-8"?>
<p:sldLayout xmlns:a="http://schemas.openxmlformats.org/drawingml/2006/main" xmlns:r="http://schemas.openxmlformats.org/officeDocument/2006/relationships" xmlns:p="http://schemas.openxmlformats.org/presentationml/2006/main" type="tx">
  <p:cSld name="Two Content">
    <p:bg>
      <p:bgPr>
        <a:solidFill>
          <a:srgbClr val="8D003F">
            <a:alpha val="39999"/>
          </a:srgbClr>
        </a:solidFill>
        <a:effectLst/>
      </p:bgPr>
    </p:bg>
    <p:spTree>
      <p:nvGrpSpPr>
        <p:cNvPr id="1" name=""/>
        <p:cNvGrpSpPr/>
        <p:nvPr/>
      </p:nvGrpSpPr>
      <p:grpSpPr>
        <a:xfrm>
          <a:off x="0" y="0"/>
          <a:ext cx="0" cy="0"/>
          <a:chOff x="0" y="0"/>
          <a:chExt cx="0" cy="0"/>
        </a:xfrm>
      </p:grpSpPr>
      <p:sp>
        <p:nvSpPr>
          <p:cNvPr id="634"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63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63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3.xml><?xml version="1.0" encoding="utf-8"?>
<p:sldLayout xmlns:a="http://schemas.openxmlformats.org/drawingml/2006/main" xmlns:r="http://schemas.openxmlformats.org/officeDocument/2006/relationships" xmlns:p="http://schemas.openxmlformats.org/presentationml/2006/main" type="tx">
  <p:cSld name="Title Only">
    <p:bg>
      <p:bgPr>
        <a:solidFill>
          <a:srgbClr val="8D003F">
            <a:alpha val="39999"/>
          </a:srgbClr>
        </a:solidFill>
        <a:effectLst/>
      </p:bgPr>
    </p:bg>
    <p:spTree>
      <p:nvGrpSpPr>
        <p:cNvPr id="1" name=""/>
        <p:cNvGrpSpPr/>
        <p:nvPr/>
      </p:nvGrpSpPr>
      <p:grpSpPr>
        <a:xfrm>
          <a:off x="0" y="0"/>
          <a:ext cx="0" cy="0"/>
          <a:chOff x="0" y="0"/>
          <a:chExt cx="0" cy="0"/>
        </a:xfrm>
      </p:grpSpPr>
      <p:sp>
        <p:nvSpPr>
          <p:cNvPr id="64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64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4.xml><?xml version="1.0" encoding="utf-8"?>
<p:sldLayout xmlns:a="http://schemas.openxmlformats.org/drawingml/2006/main" xmlns:r="http://schemas.openxmlformats.org/officeDocument/2006/relationships" xmlns:p="http://schemas.openxmlformats.org/presentationml/2006/main" type="tx">
  <p:cSld name="Blank">
    <p:bg>
      <p:bgPr>
        <a:solidFill>
          <a:srgbClr val="8D003F">
            <a:alpha val="39999"/>
          </a:srgbClr>
        </a:solidFill>
        <a:effectLst/>
      </p:bgPr>
    </p:bg>
    <p:spTree>
      <p:nvGrpSpPr>
        <p:cNvPr id="1" name=""/>
        <p:cNvGrpSpPr/>
        <p:nvPr/>
      </p:nvGrpSpPr>
      <p:grpSpPr>
        <a:xfrm>
          <a:off x="0" y="0"/>
          <a:ext cx="0" cy="0"/>
          <a:chOff x="0" y="0"/>
          <a:chExt cx="0" cy="0"/>
        </a:xfrm>
      </p:grpSpPr>
      <p:sp>
        <p:nvSpPr>
          <p:cNvPr id="65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75.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8D003F">
            <a:alpha val="39999"/>
          </a:srgbClr>
        </a:solidFill>
        <a:effectLst/>
      </p:bgPr>
    </p:bg>
    <p:spTree>
      <p:nvGrpSpPr>
        <p:cNvPr id="1" name=""/>
        <p:cNvGrpSpPr/>
        <p:nvPr/>
      </p:nvGrpSpPr>
      <p:grpSpPr>
        <a:xfrm>
          <a:off x="0" y="0"/>
          <a:ext cx="0" cy="0"/>
          <a:chOff x="0" y="0"/>
          <a:chExt cx="0" cy="0"/>
        </a:xfrm>
      </p:grpSpPr>
      <p:sp>
        <p:nvSpPr>
          <p:cNvPr id="658"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659"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60"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66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6.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8D003F">
            <a:alpha val="39999"/>
          </a:srgbClr>
        </a:solidFill>
        <a:effectLst/>
      </p:bgPr>
    </p:bg>
    <p:spTree>
      <p:nvGrpSpPr>
        <p:cNvPr id="1" name=""/>
        <p:cNvGrpSpPr/>
        <p:nvPr/>
      </p:nvGrpSpPr>
      <p:grpSpPr>
        <a:xfrm>
          <a:off x="0" y="0"/>
          <a:ext cx="0" cy="0"/>
          <a:chOff x="0" y="0"/>
          <a:chExt cx="0" cy="0"/>
        </a:xfrm>
      </p:grpSpPr>
      <p:sp>
        <p:nvSpPr>
          <p:cNvPr id="668"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669"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670"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6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7.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8D003F">
            <a:alpha val="39999"/>
          </a:srgbClr>
        </a:solidFill>
        <a:effectLst/>
      </p:bgPr>
    </p:bg>
    <p:spTree>
      <p:nvGrpSpPr>
        <p:cNvPr id="1" name=""/>
        <p:cNvGrpSpPr/>
        <p:nvPr/>
      </p:nvGrpSpPr>
      <p:grpSpPr>
        <a:xfrm>
          <a:off x="0" y="0"/>
          <a:ext cx="0" cy="0"/>
          <a:chOff x="0" y="0"/>
          <a:chExt cx="0" cy="0"/>
        </a:xfrm>
      </p:grpSpPr>
      <p:sp>
        <p:nvSpPr>
          <p:cNvPr id="678"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7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8.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8D003F">
            <a:alpha val="39999"/>
          </a:srgbClr>
        </a:solidFill>
        <a:effectLst/>
      </p:bgPr>
    </p:bg>
    <p:spTree>
      <p:nvGrpSpPr>
        <p:cNvPr id="1" name=""/>
        <p:cNvGrpSpPr/>
        <p:nvPr/>
      </p:nvGrpSpPr>
      <p:grpSpPr>
        <a:xfrm>
          <a:off x="0" y="0"/>
          <a:ext cx="0" cy="0"/>
          <a:chOff x="0" y="0"/>
          <a:chExt cx="0" cy="0"/>
        </a:xfrm>
      </p:grpSpPr>
      <p:sp>
        <p:nvSpPr>
          <p:cNvPr id="686"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687"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9.xml><?xml version="1.0" encoding="utf-8"?>
<p:sldLayout xmlns:a="http://schemas.openxmlformats.org/drawingml/2006/main" xmlns:r="http://schemas.openxmlformats.org/officeDocument/2006/relationships" xmlns:p="http://schemas.openxmlformats.org/presentationml/2006/main" type="tx">
  <p:cSld name="1_Blank">
    <p:bg>
      <p:bgPr>
        <a:solidFill>
          <a:srgbClr val="8D003F">
            <a:alpha val="39999"/>
          </a:srgbClr>
        </a:solidFill>
        <a:effectLst/>
      </p:bgPr>
    </p:bg>
    <p:spTree>
      <p:nvGrpSpPr>
        <p:cNvPr id="1" name=""/>
        <p:cNvGrpSpPr/>
        <p:nvPr/>
      </p:nvGrpSpPr>
      <p:grpSpPr>
        <a:xfrm>
          <a:off x="0" y="0"/>
          <a:ext cx="0" cy="0"/>
          <a:chOff x="0" y="0"/>
          <a:chExt cx="0" cy="0"/>
        </a:xfrm>
      </p:grpSpPr>
      <p:sp>
        <p:nvSpPr>
          <p:cNvPr id="695"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69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Diagram">
    <p:spTree>
      <p:nvGrpSpPr>
        <p:cNvPr id="1" name=""/>
        <p:cNvGrpSpPr/>
        <p:nvPr/>
      </p:nvGrpSpPr>
      <p:grpSpPr>
        <a:xfrm>
          <a:off x="0" y="0"/>
          <a:ext cx="0" cy="0"/>
          <a:chOff x="0" y="0"/>
          <a:chExt cx="0" cy="0"/>
        </a:xfrm>
      </p:grpSpPr>
      <p:sp>
        <p:nvSpPr>
          <p:cNvPr id="75"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76"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77"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0.xml><?xml version="1.0" encoding="utf-8"?>
<p:sldLayout xmlns:a="http://schemas.openxmlformats.org/drawingml/2006/main" xmlns:r="http://schemas.openxmlformats.org/officeDocument/2006/relationships" xmlns:p="http://schemas.openxmlformats.org/presentationml/2006/main" type="tx">
  <p:cSld name="Text box">
    <p:bg>
      <p:bgPr>
        <a:solidFill>
          <a:srgbClr val="8D003F">
            <a:alpha val="39999"/>
          </a:srgbClr>
        </a:solidFill>
        <a:effectLst/>
      </p:bgPr>
    </p:bg>
    <p:spTree>
      <p:nvGrpSpPr>
        <p:cNvPr id="1" name=""/>
        <p:cNvGrpSpPr/>
        <p:nvPr/>
      </p:nvGrpSpPr>
      <p:grpSpPr>
        <a:xfrm>
          <a:off x="0" y="0"/>
          <a:ext cx="0" cy="0"/>
          <a:chOff x="0" y="0"/>
          <a:chExt cx="0" cy="0"/>
        </a:xfrm>
      </p:grpSpPr>
      <p:sp>
        <p:nvSpPr>
          <p:cNvPr id="703"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704"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705"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1.xml><?xml version="1.0" encoding="utf-8"?>
<p:sldLayout xmlns:a="http://schemas.openxmlformats.org/drawingml/2006/main" xmlns:r="http://schemas.openxmlformats.org/officeDocument/2006/relationships" xmlns:p="http://schemas.openxmlformats.org/presentationml/2006/main" type="tx">
  <p:cSld name="Diagram">
    <p:bg>
      <p:bgPr>
        <a:solidFill>
          <a:srgbClr val="8D003F">
            <a:alpha val="39999"/>
          </a:srgbClr>
        </a:solidFill>
        <a:effectLst/>
      </p:bgPr>
    </p:bg>
    <p:spTree>
      <p:nvGrpSpPr>
        <p:cNvPr id="1" name=""/>
        <p:cNvGrpSpPr/>
        <p:nvPr/>
      </p:nvGrpSpPr>
      <p:grpSpPr>
        <a:xfrm>
          <a:off x="0" y="0"/>
          <a:ext cx="0" cy="0"/>
          <a:chOff x="0" y="0"/>
          <a:chExt cx="0" cy="0"/>
        </a:xfrm>
      </p:grpSpPr>
      <p:sp>
        <p:nvSpPr>
          <p:cNvPr id="712"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713"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71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2.xml><?xml version="1.0" encoding="utf-8"?>
<p:sldLayout xmlns:a="http://schemas.openxmlformats.org/drawingml/2006/main" xmlns:r="http://schemas.openxmlformats.org/officeDocument/2006/relationships" xmlns:p="http://schemas.openxmlformats.org/presentationml/2006/main" type="tx">
  <p:cSld name="Title Slide">
    <p:bg>
      <p:bgPr>
        <a:solidFill>
          <a:srgbClr val="B597A3">
            <a:alpha val="90195"/>
          </a:srgbClr>
        </a:solidFill>
        <a:effectLst/>
      </p:bgPr>
    </p:bg>
    <p:spTree>
      <p:nvGrpSpPr>
        <p:cNvPr id="1" name=""/>
        <p:cNvGrpSpPr/>
        <p:nvPr/>
      </p:nvGrpSpPr>
      <p:grpSpPr>
        <a:xfrm>
          <a:off x="0" y="0"/>
          <a:ext cx="0" cy="0"/>
          <a:chOff x="0" y="0"/>
          <a:chExt cx="0" cy="0"/>
        </a:xfrm>
      </p:grpSpPr>
      <p:sp>
        <p:nvSpPr>
          <p:cNvPr id="721"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722"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23"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3.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B597A3">
            <a:alpha val="90195"/>
          </a:srgbClr>
        </a:solidFill>
        <a:effectLst/>
      </p:bgPr>
    </p:bg>
    <p:spTree>
      <p:nvGrpSpPr>
        <p:cNvPr id="1" name=""/>
        <p:cNvGrpSpPr/>
        <p:nvPr/>
      </p:nvGrpSpPr>
      <p:grpSpPr>
        <a:xfrm>
          <a:off x="0" y="0"/>
          <a:ext cx="0" cy="0"/>
          <a:chOff x="0" y="0"/>
          <a:chExt cx="0" cy="0"/>
        </a:xfrm>
      </p:grpSpPr>
      <p:sp>
        <p:nvSpPr>
          <p:cNvPr id="730"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731"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32"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84.xml><?xml version="1.0" encoding="utf-8"?>
<p:sldLayout xmlns:a="http://schemas.openxmlformats.org/drawingml/2006/main" xmlns:r="http://schemas.openxmlformats.org/officeDocument/2006/relationships" xmlns:p="http://schemas.openxmlformats.org/presentationml/2006/main" type="tx">
  <p:cSld name="Two Content">
    <p:bg>
      <p:bgPr>
        <a:solidFill>
          <a:srgbClr val="B597A3">
            <a:alpha val="90195"/>
          </a:srgbClr>
        </a:solidFill>
        <a:effectLst/>
      </p:bgPr>
    </p:bg>
    <p:spTree>
      <p:nvGrpSpPr>
        <p:cNvPr id="1" name=""/>
        <p:cNvGrpSpPr/>
        <p:nvPr/>
      </p:nvGrpSpPr>
      <p:grpSpPr>
        <a:xfrm>
          <a:off x="0" y="0"/>
          <a:ext cx="0" cy="0"/>
          <a:chOff x="0" y="0"/>
          <a:chExt cx="0" cy="0"/>
        </a:xfrm>
      </p:grpSpPr>
      <p:sp>
        <p:nvSpPr>
          <p:cNvPr id="739"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740"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74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5.xml><?xml version="1.0" encoding="utf-8"?>
<p:sldLayout xmlns:a="http://schemas.openxmlformats.org/drawingml/2006/main" xmlns:r="http://schemas.openxmlformats.org/officeDocument/2006/relationships" xmlns:p="http://schemas.openxmlformats.org/presentationml/2006/main" type="tx">
  <p:cSld name="Title Only">
    <p:bg>
      <p:bgPr>
        <a:solidFill>
          <a:srgbClr val="B597A3">
            <a:alpha val="90195"/>
          </a:srgbClr>
        </a:solidFill>
        <a:effectLst/>
      </p:bgPr>
    </p:bg>
    <p:spTree>
      <p:nvGrpSpPr>
        <p:cNvPr id="1" name=""/>
        <p:cNvGrpSpPr/>
        <p:nvPr/>
      </p:nvGrpSpPr>
      <p:grpSpPr>
        <a:xfrm>
          <a:off x="0" y="0"/>
          <a:ext cx="0" cy="0"/>
          <a:chOff x="0" y="0"/>
          <a:chExt cx="0" cy="0"/>
        </a:xfrm>
      </p:grpSpPr>
      <p:sp>
        <p:nvSpPr>
          <p:cNvPr id="748"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74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6.xml><?xml version="1.0" encoding="utf-8"?>
<p:sldLayout xmlns:a="http://schemas.openxmlformats.org/drawingml/2006/main" xmlns:r="http://schemas.openxmlformats.org/officeDocument/2006/relationships" xmlns:p="http://schemas.openxmlformats.org/presentationml/2006/main" type="tx">
  <p:cSld name="Blank">
    <p:bg>
      <p:bgPr>
        <a:solidFill>
          <a:srgbClr val="B597A3">
            <a:alpha val="90195"/>
          </a:srgbClr>
        </a:solidFill>
        <a:effectLst/>
      </p:bgPr>
    </p:bg>
    <p:spTree>
      <p:nvGrpSpPr>
        <p:cNvPr id="1" name=""/>
        <p:cNvGrpSpPr/>
        <p:nvPr/>
      </p:nvGrpSpPr>
      <p:grpSpPr>
        <a:xfrm>
          <a:off x="0" y="0"/>
          <a:ext cx="0" cy="0"/>
          <a:chOff x="0" y="0"/>
          <a:chExt cx="0" cy="0"/>
        </a:xfrm>
      </p:grpSpPr>
      <p:sp>
        <p:nvSpPr>
          <p:cNvPr id="75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87.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B597A3">
            <a:alpha val="90195"/>
          </a:srgbClr>
        </a:solidFill>
        <a:effectLst/>
      </p:bgPr>
    </p:bg>
    <p:spTree>
      <p:nvGrpSpPr>
        <p:cNvPr id="1" name=""/>
        <p:cNvGrpSpPr/>
        <p:nvPr/>
      </p:nvGrpSpPr>
      <p:grpSpPr>
        <a:xfrm>
          <a:off x="0" y="0"/>
          <a:ext cx="0" cy="0"/>
          <a:chOff x="0" y="0"/>
          <a:chExt cx="0" cy="0"/>
        </a:xfrm>
      </p:grpSpPr>
      <p:sp>
        <p:nvSpPr>
          <p:cNvPr id="763"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764"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65"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7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8.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B597A3">
            <a:alpha val="90195"/>
          </a:srgbClr>
        </a:solidFill>
        <a:effectLst/>
      </p:bgPr>
    </p:bg>
    <p:spTree>
      <p:nvGrpSpPr>
        <p:cNvPr id="1" name=""/>
        <p:cNvGrpSpPr/>
        <p:nvPr/>
      </p:nvGrpSpPr>
      <p:grpSpPr>
        <a:xfrm>
          <a:off x="0" y="0"/>
          <a:ext cx="0" cy="0"/>
          <a:chOff x="0" y="0"/>
          <a:chExt cx="0" cy="0"/>
        </a:xfrm>
      </p:grpSpPr>
      <p:sp>
        <p:nvSpPr>
          <p:cNvPr id="773" name="Title Text"/>
          <p:cNvSpPr txBox="1">
            <a:spLocks noGrp="1"/>
          </p:cNvSpPr>
          <p:nvPr>
            <p:ph type="title"/>
          </p:nvPr>
        </p:nvSpPr>
        <p:spPr>
          <a:xfrm>
            <a:off x="457200" y="1379412"/>
            <a:ext cx="5486400" cy="566740"/>
          </a:xfrm>
          <a:prstGeom prst="rect">
            <a:avLst/>
          </a:prstGeom>
        </p:spPr>
        <p:txBody>
          <a:bodyPr anchor="b"/>
          <a:lstStyle>
            <a:lvl1pPr>
              <a:defRPr sz="2800" b="1">
                <a:latin typeface="Arial"/>
                <a:ea typeface="Arial"/>
                <a:cs typeface="Arial"/>
                <a:sym typeface="Arial"/>
              </a:defRPr>
            </a:lvl1pPr>
          </a:lstStyle>
          <a:p>
            <a:r>
              <a:t>Title Text</a:t>
            </a:r>
          </a:p>
        </p:txBody>
      </p:sp>
      <p:sp>
        <p:nvSpPr>
          <p:cNvPr id="774" name="Picture Placeholder 2"/>
          <p:cNvSpPr>
            <a:spLocks noGrp="1"/>
          </p:cNvSpPr>
          <p:nvPr>
            <p:ph type="pic" sz="half" idx="13"/>
          </p:nvPr>
        </p:nvSpPr>
        <p:spPr>
          <a:xfrm>
            <a:off x="457200" y="2358480"/>
            <a:ext cx="5486400" cy="3813720"/>
          </a:xfrm>
          <a:prstGeom prst="rect">
            <a:avLst/>
          </a:prstGeom>
        </p:spPr>
        <p:txBody>
          <a:bodyPr lIns="91439" tIns="45719" rIns="91439" bIns="45719">
            <a:noAutofit/>
          </a:bodyPr>
          <a:lstStyle/>
          <a:p>
            <a:endParaRPr/>
          </a:p>
        </p:txBody>
      </p:sp>
      <p:sp>
        <p:nvSpPr>
          <p:cNvPr id="775" name="Body Level One…"/>
          <p:cNvSpPr txBox="1">
            <a:spLocks noGrp="1"/>
          </p:cNvSpPr>
          <p:nvPr>
            <p:ph type="body" sz="quarter" idx="1"/>
          </p:nvPr>
        </p:nvSpPr>
        <p:spPr>
          <a:xfrm>
            <a:off x="6019800" y="2057400"/>
            <a:ext cx="2945429" cy="4114800"/>
          </a:xfrm>
          <a:prstGeom prst="rect">
            <a:avLst/>
          </a:prstGeom>
        </p:spPr>
        <p:txBody>
          <a:bodyPr/>
          <a:lstStyle>
            <a:lvl1pPr marL="0" indent="0">
              <a:spcBef>
                <a:spcPts val="300"/>
              </a:spcBef>
              <a:buSzTx/>
              <a:buFontTx/>
              <a:buNone/>
              <a:defRPr sz="1400"/>
            </a:lvl1pPr>
            <a:lvl2pPr marL="0" indent="0">
              <a:spcBef>
                <a:spcPts val="300"/>
              </a:spcBef>
              <a:buSzTx/>
              <a:buFontTx/>
              <a:buNone/>
              <a:defRPr sz="1400"/>
            </a:lvl2pPr>
            <a:lvl3pPr marL="0" indent="0">
              <a:spcBef>
                <a:spcPts val="300"/>
              </a:spcBef>
              <a:buSzTx/>
              <a:buFontTx/>
              <a:buNone/>
              <a:defRPr sz="1400"/>
            </a:lvl3pPr>
            <a:lvl4pPr marL="0" indent="0">
              <a:spcBef>
                <a:spcPts val="300"/>
              </a:spcBef>
              <a:buSzTx/>
              <a:buFontTx/>
              <a:buNone/>
              <a:defRPr sz="1400"/>
            </a:lvl4pPr>
            <a:lvl5pPr marL="0" indent="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7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9.xml><?xml version="1.0" encoding="utf-8"?>
<p:sldLayout xmlns:a="http://schemas.openxmlformats.org/drawingml/2006/main" xmlns:r="http://schemas.openxmlformats.org/officeDocument/2006/relationships" xmlns:p="http://schemas.openxmlformats.org/presentationml/2006/main" type="tx">
  <p:cSld name="Title and Vertical Text">
    <p:bg>
      <p:bgPr>
        <a:solidFill>
          <a:srgbClr val="B597A3">
            <a:alpha val="90195"/>
          </a:srgbClr>
        </a:solidFill>
        <a:effectLst/>
      </p:bgPr>
    </p:bg>
    <p:spTree>
      <p:nvGrpSpPr>
        <p:cNvPr id="1" name=""/>
        <p:cNvGrpSpPr/>
        <p:nvPr/>
      </p:nvGrpSpPr>
      <p:grpSpPr>
        <a:xfrm>
          <a:off x="0" y="0"/>
          <a:ext cx="0" cy="0"/>
          <a:chOff x="0" y="0"/>
          <a:chExt cx="0" cy="0"/>
        </a:xfrm>
      </p:grpSpPr>
      <p:sp>
        <p:nvSpPr>
          <p:cNvPr id="78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Slide">
    <p:bg>
      <p:bgPr>
        <a:solidFill>
          <a:srgbClr val="9FD4D7"/>
        </a:solidFill>
        <a:effectLst/>
      </p:bgPr>
    </p:bg>
    <p:spTree>
      <p:nvGrpSpPr>
        <p:cNvPr id="1" name=""/>
        <p:cNvGrpSpPr/>
        <p:nvPr/>
      </p:nvGrpSpPr>
      <p:grpSpPr>
        <a:xfrm>
          <a:off x="0" y="0"/>
          <a:ext cx="0" cy="0"/>
          <a:chOff x="0" y="0"/>
          <a:chExt cx="0" cy="0"/>
        </a:xfrm>
      </p:grpSpPr>
      <p:sp>
        <p:nvSpPr>
          <p:cNvPr id="84"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85"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0.xml><?xml version="1.0" encoding="utf-8"?>
<p:sldLayout xmlns:a="http://schemas.openxmlformats.org/drawingml/2006/main" xmlns:r="http://schemas.openxmlformats.org/officeDocument/2006/relationships" xmlns:p="http://schemas.openxmlformats.org/presentationml/2006/main" type="tx">
  <p:cSld name="Vertical Title and Text">
    <p:bg>
      <p:bgPr>
        <a:solidFill>
          <a:srgbClr val="B597A3">
            <a:alpha val="90195"/>
          </a:srgbClr>
        </a:solidFill>
        <a:effectLst/>
      </p:bgPr>
    </p:bg>
    <p:spTree>
      <p:nvGrpSpPr>
        <p:cNvPr id="1" name=""/>
        <p:cNvGrpSpPr/>
        <p:nvPr/>
      </p:nvGrpSpPr>
      <p:grpSpPr>
        <a:xfrm>
          <a:off x="0" y="0"/>
          <a:ext cx="0" cy="0"/>
          <a:chOff x="0" y="0"/>
          <a:chExt cx="0" cy="0"/>
        </a:xfrm>
      </p:grpSpPr>
      <p:sp>
        <p:nvSpPr>
          <p:cNvPr id="791" name="Title Text"/>
          <p:cNvSpPr txBox="1">
            <a:spLocks noGrp="1"/>
          </p:cNvSpPr>
          <p:nvPr>
            <p:ph type="title"/>
          </p:nvPr>
        </p:nvSpPr>
        <p:spPr>
          <a:xfrm>
            <a:off x="6629400" y="1526074"/>
            <a:ext cx="2057400" cy="4600089"/>
          </a:xfrm>
          <a:prstGeom prst="rect">
            <a:avLst/>
          </a:prstGeom>
        </p:spPr>
        <p:txBody>
          <a:bodyPr/>
          <a:lstStyle>
            <a:lvl1pPr algn="ctr">
              <a:defRPr sz="4400">
                <a:latin typeface="Arial"/>
                <a:ea typeface="Arial"/>
                <a:cs typeface="Arial"/>
                <a:sym typeface="Arial"/>
              </a:defRPr>
            </a:lvl1pPr>
          </a:lstStyle>
          <a:p>
            <a:r>
              <a:t>Title Text</a:t>
            </a:r>
          </a:p>
        </p:txBody>
      </p:sp>
      <p:sp>
        <p:nvSpPr>
          <p:cNvPr id="792" name="Body Level One…"/>
          <p:cNvSpPr txBox="1">
            <a:spLocks noGrp="1"/>
          </p:cNvSpPr>
          <p:nvPr>
            <p:ph type="body" idx="1"/>
          </p:nvPr>
        </p:nvSpPr>
        <p:spPr>
          <a:xfrm>
            <a:off x="457200" y="1526074"/>
            <a:ext cx="6019800" cy="4600089"/>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9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1.xml><?xml version="1.0" encoding="utf-8"?>
<p:sldLayout xmlns:a="http://schemas.openxmlformats.org/drawingml/2006/main" xmlns:r="http://schemas.openxmlformats.org/officeDocument/2006/relationships" xmlns:p="http://schemas.openxmlformats.org/presentationml/2006/main" type="tx">
  <p:cSld name="1_Blank">
    <p:bg>
      <p:bgPr>
        <a:solidFill>
          <a:srgbClr val="B597A3">
            <a:alpha val="90195"/>
          </a:srgbClr>
        </a:solidFill>
        <a:effectLst/>
      </p:bgPr>
    </p:bg>
    <p:spTree>
      <p:nvGrpSpPr>
        <p:cNvPr id="1" name=""/>
        <p:cNvGrpSpPr/>
        <p:nvPr/>
      </p:nvGrpSpPr>
      <p:grpSpPr>
        <a:xfrm>
          <a:off x="0" y="0"/>
          <a:ext cx="0" cy="0"/>
          <a:chOff x="0" y="0"/>
          <a:chExt cx="0" cy="0"/>
        </a:xfrm>
      </p:grpSpPr>
      <p:sp>
        <p:nvSpPr>
          <p:cNvPr id="800" name="Body Level One…"/>
          <p:cNvSpPr txBox="1">
            <a:spLocks noGrp="1"/>
          </p:cNvSpPr>
          <p:nvPr>
            <p:ph type="body" sz="quarter" idx="1"/>
          </p:nvPr>
        </p:nvSpPr>
        <p:spPr>
          <a:xfrm>
            <a:off x="346075" y="6440487"/>
            <a:ext cx="4028369" cy="314033"/>
          </a:xfrm>
          <a:prstGeom prst="rect">
            <a:avLst/>
          </a:prstGeom>
        </p:spPr>
        <p:txBody>
          <a:bodyPr/>
          <a:lstStyle>
            <a:lvl1pPr marL="0" indent="0">
              <a:spcBef>
                <a:spcPts val="300"/>
              </a:spcBef>
              <a:buSzTx/>
              <a:buFontTx/>
              <a:buNone/>
              <a:defRPr sz="1300"/>
            </a:lvl1pPr>
            <a:lvl2pPr marL="589868" indent="-132668">
              <a:spcBef>
                <a:spcPts val="300"/>
              </a:spcBef>
              <a:buFontTx/>
              <a:defRPr sz="1300"/>
            </a:lvl2pPr>
            <a:lvl3pPr marL="1038225" indent="-123825">
              <a:spcBef>
                <a:spcPts val="300"/>
              </a:spcBef>
              <a:buFontTx/>
              <a:defRPr sz="1300"/>
            </a:lvl3pPr>
            <a:lvl4pPr marL="1520188" indent="-148588">
              <a:spcBef>
                <a:spcPts val="300"/>
              </a:spcBef>
              <a:buFontTx/>
              <a:defRPr sz="1300"/>
            </a:lvl4pPr>
            <a:lvl5pPr marL="1977388" indent="-148588">
              <a:spcBef>
                <a:spcPts val="300"/>
              </a:spcBef>
              <a:buFontTx/>
              <a:defRPr sz="1300"/>
            </a:lvl5pPr>
          </a:lstStyle>
          <a:p>
            <a:r>
              <a:t>Body Level One</a:t>
            </a:r>
          </a:p>
          <a:p>
            <a:pPr lvl="1"/>
            <a:r>
              <a:t>Body Level Two</a:t>
            </a:r>
          </a:p>
          <a:p>
            <a:pPr lvl="2"/>
            <a:r>
              <a:t>Body Level Three</a:t>
            </a:r>
          </a:p>
          <a:p>
            <a:pPr lvl="3"/>
            <a:r>
              <a:t>Body Level Four</a:t>
            </a:r>
          </a:p>
          <a:p>
            <a:pPr lvl="4"/>
            <a:r>
              <a:t>Body Level Five</a:t>
            </a:r>
          </a:p>
        </p:txBody>
      </p:sp>
      <p:sp>
        <p:nvSpPr>
          <p:cNvPr id="80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2.xml><?xml version="1.0" encoding="utf-8"?>
<p:sldLayout xmlns:a="http://schemas.openxmlformats.org/drawingml/2006/main" xmlns:r="http://schemas.openxmlformats.org/officeDocument/2006/relationships" xmlns:p="http://schemas.openxmlformats.org/presentationml/2006/main" type="tx">
  <p:cSld name="Text box">
    <p:bg>
      <p:bgPr>
        <a:solidFill>
          <a:srgbClr val="B597A3">
            <a:alpha val="90195"/>
          </a:srgbClr>
        </a:solidFill>
        <a:effectLst/>
      </p:bgPr>
    </p:bg>
    <p:spTree>
      <p:nvGrpSpPr>
        <p:cNvPr id="1" name=""/>
        <p:cNvGrpSpPr/>
        <p:nvPr/>
      </p:nvGrpSpPr>
      <p:grpSpPr>
        <a:xfrm>
          <a:off x="0" y="0"/>
          <a:ext cx="0" cy="0"/>
          <a:chOff x="0" y="0"/>
          <a:chExt cx="0" cy="0"/>
        </a:xfrm>
      </p:grpSpPr>
      <p:sp>
        <p:nvSpPr>
          <p:cNvPr id="808" name="Body Level One…"/>
          <p:cNvSpPr txBox="1">
            <a:spLocks noGrp="1"/>
          </p:cNvSpPr>
          <p:nvPr>
            <p:ph type="body" idx="1"/>
          </p:nvPr>
        </p:nvSpPr>
        <p:spPr>
          <a:xfrm>
            <a:off x="346075" y="1697038"/>
            <a:ext cx="8408459" cy="4673602"/>
          </a:xfrm>
          <a:prstGeom prst="rect">
            <a:avLst/>
          </a:prstGeom>
        </p:spPr>
        <p:txBody>
          <a:bodyPr/>
          <a:lstStyle>
            <a:lvl1pPr marL="0" indent="0">
              <a:spcBef>
                <a:spcPts val="600"/>
              </a:spcBef>
              <a:buSzTx/>
              <a:buFontTx/>
              <a:buNone/>
              <a:tabLst>
                <a:tab pos="254000" algn="l"/>
              </a:tabLst>
              <a:defRPr sz="2800"/>
            </a:lvl1pPr>
            <a:lvl2pPr marL="857250" indent="-400050">
              <a:spcBef>
                <a:spcPts val="600"/>
              </a:spcBef>
              <a:buFontTx/>
              <a:tabLst>
                <a:tab pos="254000" algn="l"/>
              </a:tabLst>
              <a:defRPr sz="2800"/>
            </a:lvl2pPr>
            <a:lvl3pPr marL="1181100" indent="-266700">
              <a:spcBef>
                <a:spcPts val="600"/>
              </a:spcBef>
              <a:buFontTx/>
              <a:tabLst>
                <a:tab pos="254000" algn="l"/>
              </a:tabLst>
              <a:defRPr sz="2800"/>
            </a:lvl3pPr>
            <a:lvl4pPr marL="1691638" indent="-320038">
              <a:spcBef>
                <a:spcPts val="600"/>
              </a:spcBef>
              <a:buFontTx/>
              <a:tabLst>
                <a:tab pos="254000" algn="l"/>
              </a:tabLst>
              <a:defRPr sz="2800"/>
            </a:lvl4pPr>
            <a:lvl5pPr marL="2148838" indent="-320038">
              <a:spcBef>
                <a:spcPts val="600"/>
              </a:spcBef>
              <a:buFontTx/>
              <a:tabLst>
                <a:tab pos="254000" algn="l"/>
              </a:tabLst>
              <a:defRPr sz="2800"/>
            </a:lvl5pPr>
          </a:lstStyle>
          <a:p>
            <a:r>
              <a:t>Body Level One</a:t>
            </a:r>
          </a:p>
          <a:p>
            <a:pPr lvl="1"/>
            <a:r>
              <a:t>Body Level Two</a:t>
            </a:r>
          </a:p>
          <a:p>
            <a:pPr lvl="2"/>
            <a:r>
              <a:t>Body Level Three</a:t>
            </a:r>
          </a:p>
          <a:p>
            <a:pPr lvl="3"/>
            <a:r>
              <a:t>Body Level Four</a:t>
            </a:r>
          </a:p>
          <a:p>
            <a:pPr lvl="4"/>
            <a:r>
              <a:t>Body Level Five</a:t>
            </a:r>
          </a:p>
        </p:txBody>
      </p:sp>
      <p:sp>
        <p:nvSpPr>
          <p:cNvPr id="809"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810"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3.xml><?xml version="1.0" encoding="utf-8"?>
<p:sldLayout xmlns:a="http://schemas.openxmlformats.org/drawingml/2006/main" xmlns:r="http://schemas.openxmlformats.org/officeDocument/2006/relationships" xmlns:p="http://schemas.openxmlformats.org/presentationml/2006/main" type="tx">
  <p:cSld name="Diagram">
    <p:bg>
      <p:bgPr>
        <a:solidFill>
          <a:srgbClr val="B597A3">
            <a:alpha val="90195"/>
          </a:srgbClr>
        </a:solidFill>
        <a:effectLst/>
      </p:bgPr>
    </p:bg>
    <p:spTree>
      <p:nvGrpSpPr>
        <p:cNvPr id="1" name=""/>
        <p:cNvGrpSpPr/>
        <p:nvPr/>
      </p:nvGrpSpPr>
      <p:grpSpPr>
        <a:xfrm>
          <a:off x="0" y="0"/>
          <a:ext cx="0" cy="0"/>
          <a:chOff x="0" y="0"/>
          <a:chExt cx="0" cy="0"/>
        </a:xfrm>
      </p:grpSpPr>
      <p:sp>
        <p:nvSpPr>
          <p:cNvPr id="817" name="Body Level One…"/>
          <p:cNvSpPr txBox="1">
            <a:spLocks noGrp="1"/>
          </p:cNvSpPr>
          <p:nvPr>
            <p:ph type="body" sz="half" idx="1"/>
          </p:nvPr>
        </p:nvSpPr>
        <p:spPr>
          <a:xfrm>
            <a:off x="346075" y="1697038"/>
            <a:ext cx="3344863" cy="4673602"/>
          </a:xfrm>
          <a:prstGeom prst="rect">
            <a:avLst/>
          </a:prstGeom>
        </p:spPr>
        <p:txBody>
          <a:bodyPr/>
          <a:lstStyle>
            <a:lvl1pPr marL="0" indent="0">
              <a:buSzTx/>
              <a:buFontTx/>
              <a:buNone/>
              <a:tabLst>
                <a:tab pos="254000" algn="l"/>
              </a:tabLst>
            </a:lvl1pPr>
            <a:lvl2pPr>
              <a:buFontTx/>
              <a:buChar char="▪"/>
              <a:tabLst>
                <a:tab pos="254000" algn="l"/>
              </a:tabLst>
            </a:lvl2pPr>
            <a:lvl3pPr>
              <a:buFontTx/>
              <a:tabLst>
                <a:tab pos="254000" algn="l"/>
              </a:tabLst>
            </a:lvl3pPr>
            <a:lvl4pPr>
              <a:buFontTx/>
              <a:tabLst>
                <a:tab pos="254000" algn="l"/>
              </a:tabLst>
            </a:lvl4pPr>
            <a:lvl5pPr>
              <a:buFontTx/>
              <a:tabLst>
                <a:tab pos="254000" algn="l"/>
              </a:tabLst>
            </a:lvl5pPr>
          </a:lstStyle>
          <a:p>
            <a:r>
              <a:t>Body Level One</a:t>
            </a:r>
          </a:p>
          <a:p>
            <a:pPr lvl="1"/>
            <a:r>
              <a:t>Body Level Two</a:t>
            </a:r>
          </a:p>
          <a:p>
            <a:pPr lvl="2"/>
            <a:r>
              <a:t>Body Level Three</a:t>
            </a:r>
          </a:p>
          <a:p>
            <a:pPr lvl="3"/>
            <a:r>
              <a:t>Body Level Four</a:t>
            </a:r>
          </a:p>
          <a:p>
            <a:pPr lvl="4"/>
            <a:r>
              <a:t>Body Level Five</a:t>
            </a:r>
          </a:p>
        </p:txBody>
      </p:sp>
      <p:sp>
        <p:nvSpPr>
          <p:cNvPr id="818" name="Text Placeholder 8"/>
          <p:cNvSpPr>
            <a:spLocks noGrp="1"/>
          </p:cNvSpPr>
          <p:nvPr>
            <p:ph type="body" sz="quarter" idx="13"/>
          </p:nvPr>
        </p:nvSpPr>
        <p:spPr>
          <a:xfrm>
            <a:off x="346074" y="6440487"/>
            <a:ext cx="4028371" cy="314033"/>
          </a:xfrm>
          <a:prstGeom prst="rect">
            <a:avLst/>
          </a:prstGeom>
        </p:spPr>
        <p:txBody>
          <a:bodyPr/>
          <a:lstStyle/>
          <a:p>
            <a:pPr marL="171450" indent="-171450" defTabSz="228600">
              <a:spcBef>
                <a:spcPts val="300"/>
              </a:spcBef>
              <a:defRPr sz="1600"/>
            </a:pPr>
            <a:endParaRPr/>
          </a:p>
        </p:txBody>
      </p:sp>
      <p:sp>
        <p:nvSpPr>
          <p:cNvPr id="819"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4.xml><?xml version="1.0" encoding="utf-8"?>
<p:sldLayout xmlns:a="http://schemas.openxmlformats.org/drawingml/2006/main" xmlns:r="http://schemas.openxmlformats.org/officeDocument/2006/relationships" xmlns:p="http://schemas.openxmlformats.org/presentationml/2006/main" type="tx">
  <p:cSld name="Title Slide">
    <p:bg>
      <p:bgPr>
        <a:solidFill>
          <a:srgbClr val="DFD7BC">
            <a:alpha val="90195"/>
          </a:srgbClr>
        </a:solidFill>
        <a:effectLst/>
      </p:bgPr>
    </p:bg>
    <p:spTree>
      <p:nvGrpSpPr>
        <p:cNvPr id="1" name=""/>
        <p:cNvGrpSpPr/>
        <p:nvPr/>
      </p:nvGrpSpPr>
      <p:grpSpPr>
        <a:xfrm>
          <a:off x="0" y="0"/>
          <a:ext cx="0" cy="0"/>
          <a:chOff x="0" y="0"/>
          <a:chExt cx="0" cy="0"/>
        </a:xfrm>
      </p:grpSpPr>
      <p:sp>
        <p:nvSpPr>
          <p:cNvPr id="826" name="Title Text"/>
          <p:cNvSpPr txBox="1">
            <a:spLocks noGrp="1"/>
          </p:cNvSpPr>
          <p:nvPr>
            <p:ph type="title"/>
          </p:nvPr>
        </p:nvSpPr>
        <p:spPr>
          <a:xfrm>
            <a:off x="685800" y="3336345"/>
            <a:ext cx="7772400" cy="847024"/>
          </a:xfrm>
          <a:prstGeom prst="rect">
            <a:avLst/>
          </a:prstGeom>
        </p:spPr>
        <p:txBody>
          <a:bodyPr/>
          <a:lstStyle>
            <a:lvl1pPr>
              <a:defRPr sz="4400"/>
            </a:lvl1pPr>
          </a:lstStyle>
          <a:p>
            <a:r>
              <a:t>Title Text</a:t>
            </a:r>
          </a:p>
        </p:txBody>
      </p:sp>
      <p:sp>
        <p:nvSpPr>
          <p:cNvPr id="827" name="Body Level One…"/>
          <p:cNvSpPr txBox="1">
            <a:spLocks noGrp="1"/>
          </p:cNvSpPr>
          <p:nvPr>
            <p:ph type="body" sz="quarter" idx="1"/>
          </p:nvPr>
        </p:nvSpPr>
        <p:spPr>
          <a:xfrm>
            <a:off x="685800" y="4227700"/>
            <a:ext cx="7772400" cy="724042"/>
          </a:xfrm>
          <a:prstGeom prst="rect">
            <a:avLst/>
          </a:prstGeom>
        </p:spPr>
        <p:txBody>
          <a:bodyPr/>
          <a:lstStyle>
            <a:lvl1pPr marL="0" indent="0">
              <a:buSzTx/>
              <a:buFontTx/>
              <a:buNone/>
              <a:defRPr>
                <a:solidFill>
                  <a:schemeClr val="accent4"/>
                </a:solidFill>
                <a:latin typeface="+mn-lt"/>
                <a:ea typeface="+mn-ea"/>
                <a:cs typeface="+mn-cs"/>
                <a:sym typeface="Helvetica"/>
              </a:defRPr>
            </a:lvl1pPr>
            <a:lvl2pPr marL="0" indent="0">
              <a:buSzTx/>
              <a:buFontTx/>
              <a:buNone/>
              <a:defRPr>
                <a:solidFill>
                  <a:schemeClr val="accent4"/>
                </a:solidFill>
                <a:latin typeface="+mn-lt"/>
                <a:ea typeface="+mn-ea"/>
                <a:cs typeface="+mn-cs"/>
                <a:sym typeface="Helvetica"/>
              </a:defRPr>
            </a:lvl2pPr>
            <a:lvl3pPr marL="0" indent="0">
              <a:buSzTx/>
              <a:buFontTx/>
              <a:buNone/>
              <a:defRPr>
                <a:solidFill>
                  <a:schemeClr val="accent4"/>
                </a:solidFill>
                <a:latin typeface="+mn-lt"/>
                <a:ea typeface="+mn-ea"/>
                <a:cs typeface="+mn-cs"/>
                <a:sym typeface="Helvetica"/>
              </a:defRPr>
            </a:lvl3pPr>
            <a:lvl4pPr marL="0" indent="0">
              <a:buSzTx/>
              <a:buFontTx/>
              <a:buNone/>
              <a:defRPr>
                <a:solidFill>
                  <a:schemeClr val="accent4"/>
                </a:solidFill>
                <a:latin typeface="+mn-lt"/>
                <a:ea typeface="+mn-ea"/>
                <a:cs typeface="+mn-cs"/>
                <a:sym typeface="Helvetica"/>
              </a:defRPr>
            </a:lvl4pPr>
            <a:lvl5pPr marL="0" indent="0">
              <a:buSzTx/>
              <a:buFontTx/>
              <a:buNone/>
              <a:defRPr>
                <a:solidFill>
                  <a:schemeClr val="accent4"/>
                </a:solidFill>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28"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5.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DFD7BC">
            <a:alpha val="90195"/>
          </a:srgbClr>
        </a:solidFill>
        <a:effectLst/>
      </p:bgPr>
    </p:bg>
    <p:spTree>
      <p:nvGrpSpPr>
        <p:cNvPr id="1" name=""/>
        <p:cNvGrpSpPr/>
        <p:nvPr/>
      </p:nvGrpSpPr>
      <p:grpSpPr>
        <a:xfrm>
          <a:off x="0" y="0"/>
          <a:ext cx="0" cy="0"/>
          <a:chOff x="0" y="0"/>
          <a:chExt cx="0" cy="0"/>
        </a:xfrm>
      </p:grpSpPr>
      <p:sp>
        <p:nvSpPr>
          <p:cNvPr id="835" name="Title Text"/>
          <p:cNvSpPr txBox="1">
            <a:spLocks noGrp="1"/>
          </p:cNvSpPr>
          <p:nvPr>
            <p:ph type="title"/>
          </p:nvPr>
        </p:nvSpPr>
        <p:spPr>
          <a:xfrm>
            <a:off x="457200" y="1590104"/>
            <a:ext cx="8229600" cy="894718"/>
          </a:xfrm>
          <a:prstGeom prst="rect">
            <a:avLst/>
          </a:prstGeom>
        </p:spPr>
        <p:txBody>
          <a:bodyPr/>
          <a:lstStyle/>
          <a:p>
            <a:r>
              <a:t>Title Text</a:t>
            </a:r>
          </a:p>
        </p:txBody>
      </p:sp>
      <p:sp>
        <p:nvSpPr>
          <p:cNvPr id="836" name="Body Level One…"/>
          <p:cNvSpPr txBox="1">
            <a:spLocks noGrp="1"/>
          </p:cNvSpPr>
          <p:nvPr>
            <p:ph type="body" idx="1"/>
          </p:nvPr>
        </p:nvSpPr>
        <p:spPr>
          <a:xfrm>
            <a:off x="457200" y="2625275"/>
            <a:ext cx="8229600" cy="3500890"/>
          </a:xfrm>
          <a:prstGeom prst="rect">
            <a:avLst/>
          </a:prstGeom>
        </p:spPr>
        <p:txBody>
          <a:bodyPr/>
          <a:lstStyle>
            <a:lvl1pPr>
              <a:defRPr>
                <a:latin typeface="+mn-lt"/>
                <a:ea typeface="+mn-ea"/>
                <a:cs typeface="+mn-cs"/>
                <a:sym typeface="Helvetica"/>
              </a:defRPr>
            </a:lvl1pPr>
            <a:lvl2pPr>
              <a:defRPr>
                <a:latin typeface="+mn-lt"/>
                <a:ea typeface="+mn-ea"/>
                <a:cs typeface="+mn-cs"/>
                <a:sym typeface="Helvetica"/>
              </a:defRPr>
            </a:lvl2pPr>
            <a:lvl3pPr>
              <a:defRPr>
                <a:latin typeface="+mn-lt"/>
                <a:ea typeface="+mn-ea"/>
                <a:cs typeface="+mn-cs"/>
                <a:sym typeface="Helvetica"/>
              </a:defRPr>
            </a:lvl3pPr>
            <a:lvl4pPr>
              <a:defRPr>
                <a:latin typeface="+mn-lt"/>
                <a:ea typeface="+mn-ea"/>
                <a:cs typeface="+mn-cs"/>
                <a:sym typeface="Helvetica"/>
              </a:defRPr>
            </a:lvl4pPr>
            <a:lvl5pPr>
              <a:defRPr>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37" name="Slide Number"/>
          <p:cNvSpPr txBox="1">
            <a:spLocks noGrp="1"/>
          </p:cNvSpPr>
          <p:nvPr>
            <p:ph type="sldNum" sz="quarter" idx="2"/>
          </p:nvPr>
        </p:nvSpPr>
        <p:spPr>
          <a:xfrm>
            <a:off x="8456472" y="6356350"/>
            <a:ext cx="301906" cy="307338"/>
          </a:xfrm>
          <a:prstGeom prst="rect">
            <a:avLst/>
          </a:prstGeom>
        </p:spPr>
        <p:txBody>
          <a:bodyPr/>
          <a:lstStyle>
            <a:lvl1pPr algn="ctr">
              <a:defRPr sz="1400">
                <a:latin typeface="+mn-lt"/>
                <a:ea typeface="+mn-ea"/>
                <a:cs typeface="+mn-cs"/>
                <a:sym typeface="Helvetica"/>
              </a:defRPr>
            </a:lvl1pPr>
          </a:lstStyle>
          <a:p>
            <a:fld id="{86CB4B4D-7CA3-9044-876B-883B54F8677D}" type="slidenum">
              <a:t>‹#›</a:t>
            </a:fld>
            <a:endParaRPr/>
          </a:p>
        </p:txBody>
      </p:sp>
    </p:spTree>
  </p:cSld>
  <p:clrMapOvr>
    <a:masterClrMapping/>
  </p:clrMapOvr>
  <p:transition spd="med"/>
</p:sldLayout>
</file>

<file path=ppt/slideLayouts/slideLayout96.xml><?xml version="1.0" encoding="utf-8"?>
<p:sldLayout xmlns:a="http://schemas.openxmlformats.org/drawingml/2006/main" xmlns:r="http://schemas.openxmlformats.org/officeDocument/2006/relationships" xmlns:p="http://schemas.openxmlformats.org/presentationml/2006/main" type="tx">
  <p:cSld name="Two Content">
    <p:bg>
      <p:bgPr>
        <a:solidFill>
          <a:srgbClr val="DFD7BC">
            <a:alpha val="90195"/>
          </a:srgbClr>
        </a:solidFill>
        <a:effectLst/>
      </p:bgPr>
    </p:bg>
    <p:spTree>
      <p:nvGrpSpPr>
        <p:cNvPr id="1" name=""/>
        <p:cNvGrpSpPr/>
        <p:nvPr/>
      </p:nvGrpSpPr>
      <p:grpSpPr>
        <a:xfrm>
          <a:off x="0" y="0"/>
          <a:ext cx="0" cy="0"/>
          <a:chOff x="0" y="0"/>
          <a:chExt cx="0" cy="0"/>
        </a:xfrm>
      </p:grpSpPr>
      <p:sp>
        <p:nvSpPr>
          <p:cNvPr id="844" name="Title Text"/>
          <p:cNvSpPr txBox="1">
            <a:spLocks noGrp="1"/>
          </p:cNvSpPr>
          <p:nvPr>
            <p:ph type="title"/>
          </p:nvPr>
        </p:nvSpPr>
        <p:spPr>
          <a:xfrm>
            <a:off x="457200" y="1384508"/>
            <a:ext cx="8229600" cy="600457"/>
          </a:xfrm>
          <a:prstGeom prst="rect">
            <a:avLst/>
          </a:prstGeom>
        </p:spPr>
        <p:txBody>
          <a:bodyPr/>
          <a:lstStyle>
            <a:lvl1pPr>
              <a:defRPr sz="3200"/>
            </a:lvl1pPr>
          </a:lstStyle>
          <a:p>
            <a:r>
              <a:t>Title Text</a:t>
            </a:r>
          </a:p>
        </p:txBody>
      </p:sp>
      <p:sp>
        <p:nvSpPr>
          <p:cNvPr id="845" name="Body Level One…"/>
          <p:cNvSpPr txBox="1">
            <a:spLocks noGrp="1"/>
          </p:cNvSpPr>
          <p:nvPr>
            <p:ph type="body" sz="half" idx="1"/>
          </p:nvPr>
        </p:nvSpPr>
        <p:spPr>
          <a:xfrm>
            <a:off x="457200" y="2166385"/>
            <a:ext cx="4038600" cy="4354120"/>
          </a:xfrm>
          <a:prstGeom prst="rect">
            <a:avLst/>
          </a:prstGeom>
        </p:spPr>
        <p:txBody>
          <a:bodyPr/>
          <a:lstStyle>
            <a:lvl1pPr>
              <a:spcBef>
                <a:spcPts val="600"/>
              </a:spcBef>
              <a:defRPr sz="2800">
                <a:latin typeface="+mn-lt"/>
                <a:ea typeface="+mn-ea"/>
                <a:cs typeface="+mn-cs"/>
                <a:sym typeface="Helvetica"/>
              </a:defRPr>
            </a:lvl1pPr>
            <a:lvl2pPr marL="790575" indent="-333375">
              <a:spcBef>
                <a:spcPts val="600"/>
              </a:spcBef>
              <a:defRPr sz="2800">
                <a:latin typeface="+mn-lt"/>
                <a:ea typeface="+mn-ea"/>
                <a:cs typeface="+mn-cs"/>
                <a:sym typeface="Helvetica"/>
              </a:defRPr>
            </a:lvl2pPr>
            <a:lvl3pPr marL="1234438" indent="-320038">
              <a:spcBef>
                <a:spcPts val="600"/>
              </a:spcBef>
              <a:defRPr sz="2800">
                <a:latin typeface="+mn-lt"/>
                <a:ea typeface="+mn-ea"/>
                <a:cs typeface="+mn-cs"/>
                <a:sym typeface="Helvetica"/>
              </a:defRPr>
            </a:lvl3pPr>
            <a:lvl4pPr marL="1727200" indent="-355600">
              <a:spcBef>
                <a:spcPts val="600"/>
              </a:spcBef>
              <a:defRPr sz="2800">
                <a:latin typeface="+mn-lt"/>
                <a:ea typeface="+mn-ea"/>
                <a:cs typeface="+mn-cs"/>
                <a:sym typeface="Helvetica"/>
              </a:defRPr>
            </a:lvl4pPr>
            <a:lvl5pPr marL="2184400" indent="-355600">
              <a:spcBef>
                <a:spcPts val="600"/>
              </a:spcBef>
              <a:defRPr sz="2800">
                <a:latin typeface="+mn-lt"/>
                <a:ea typeface="+mn-ea"/>
                <a:cs typeface="+mn-cs"/>
                <a:sym typeface="Helvetica"/>
              </a:defRPr>
            </a:lvl5pPr>
          </a:lstStyle>
          <a:p>
            <a:r>
              <a:t>Body Level One</a:t>
            </a:r>
          </a:p>
          <a:p>
            <a:pPr lvl="1"/>
            <a:r>
              <a:t>Body Level Two</a:t>
            </a:r>
          </a:p>
          <a:p>
            <a:pPr lvl="2"/>
            <a:r>
              <a:t>Body Level Three</a:t>
            </a:r>
          </a:p>
          <a:p>
            <a:pPr lvl="3"/>
            <a:r>
              <a:t>Body Level Four</a:t>
            </a:r>
          </a:p>
          <a:p>
            <a:pPr lvl="4"/>
            <a:r>
              <a:t>Body Level Five</a:t>
            </a:r>
          </a:p>
        </p:txBody>
      </p:sp>
      <p:sp>
        <p:nvSpPr>
          <p:cNvPr id="846"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7.xml><?xml version="1.0" encoding="utf-8"?>
<p:sldLayout xmlns:a="http://schemas.openxmlformats.org/drawingml/2006/main" xmlns:r="http://schemas.openxmlformats.org/officeDocument/2006/relationships" xmlns:p="http://schemas.openxmlformats.org/presentationml/2006/main" type="tx">
  <p:cSld name="Title Only">
    <p:bg>
      <p:bgPr>
        <a:solidFill>
          <a:srgbClr val="DFD7BC">
            <a:alpha val="90195"/>
          </a:srgbClr>
        </a:solidFill>
        <a:effectLst/>
      </p:bgPr>
    </p:bg>
    <p:spTree>
      <p:nvGrpSpPr>
        <p:cNvPr id="1" name=""/>
        <p:cNvGrpSpPr/>
        <p:nvPr/>
      </p:nvGrpSpPr>
      <p:grpSpPr>
        <a:xfrm>
          <a:off x="0" y="0"/>
          <a:ext cx="0" cy="0"/>
          <a:chOff x="0" y="0"/>
          <a:chExt cx="0" cy="0"/>
        </a:xfrm>
      </p:grpSpPr>
      <p:sp>
        <p:nvSpPr>
          <p:cNvPr id="853" name="Title Text"/>
          <p:cNvSpPr txBox="1">
            <a:spLocks noGrp="1"/>
          </p:cNvSpPr>
          <p:nvPr>
            <p:ph type="title"/>
          </p:nvPr>
        </p:nvSpPr>
        <p:spPr>
          <a:xfrm>
            <a:off x="457200" y="1404135"/>
            <a:ext cx="8229600" cy="1143001"/>
          </a:xfrm>
          <a:prstGeom prst="rect">
            <a:avLst/>
          </a:prstGeom>
        </p:spPr>
        <p:txBody>
          <a:bodyPr/>
          <a:lstStyle/>
          <a:p>
            <a:r>
              <a:t>Title Text</a:t>
            </a:r>
          </a:p>
        </p:txBody>
      </p:sp>
      <p:sp>
        <p:nvSpPr>
          <p:cNvPr id="854"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8.xml><?xml version="1.0" encoding="utf-8"?>
<p:sldLayout xmlns:a="http://schemas.openxmlformats.org/drawingml/2006/main" xmlns:r="http://schemas.openxmlformats.org/officeDocument/2006/relationships" xmlns:p="http://schemas.openxmlformats.org/presentationml/2006/main" type="tx">
  <p:cSld name="Blank">
    <p:bg>
      <p:bgPr>
        <a:solidFill>
          <a:srgbClr val="DFD7BC">
            <a:alpha val="90195"/>
          </a:srgbClr>
        </a:solidFill>
        <a:effectLst/>
      </p:bgPr>
    </p:bg>
    <p:spTree>
      <p:nvGrpSpPr>
        <p:cNvPr id="1" name=""/>
        <p:cNvGrpSpPr/>
        <p:nvPr/>
      </p:nvGrpSpPr>
      <p:grpSpPr>
        <a:xfrm>
          <a:off x="0" y="0"/>
          <a:ext cx="0" cy="0"/>
          <a:chOff x="0" y="0"/>
          <a:chExt cx="0" cy="0"/>
        </a:xfrm>
      </p:grpSpPr>
      <p:sp>
        <p:nvSpPr>
          <p:cNvPr id="861" name="Slide Number"/>
          <p:cNvSpPr txBox="1">
            <a:spLocks noGrp="1"/>
          </p:cNvSpPr>
          <p:nvPr>
            <p:ph type="sldNum" sz="quarter" idx="2"/>
          </p:nvPr>
        </p:nvSpPr>
        <p:spPr>
          <a:xfrm>
            <a:off x="6279546" y="6224224"/>
            <a:ext cx="273654" cy="264253"/>
          </a:xfrm>
          <a:prstGeom prst="rect">
            <a:avLst/>
          </a:prstGeom>
        </p:spPr>
        <p:txBody>
          <a:bodyPr anchor="ctr"/>
          <a:lstStyle>
            <a:lvl1pPr algn="r">
              <a:defRPr sz="1200"/>
            </a:lvl1pPr>
          </a:lstStyle>
          <a:p>
            <a:fld id="{86CB4B4D-7CA3-9044-876B-883B54F8677D}" type="slidenum">
              <a:t>‹#›</a:t>
            </a:fld>
            <a:endParaRPr/>
          </a:p>
        </p:txBody>
      </p:sp>
    </p:spTree>
  </p:cSld>
  <p:clrMapOvr>
    <a:masterClrMapping/>
  </p:clrMapOvr>
  <p:transition spd="med"/>
</p:sldLayout>
</file>

<file path=ppt/slideLayouts/slideLayout99.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DFD7BC">
            <a:alpha val="90195"/>
          </a:srgbClr>
        </a:solidFill>
        <a:effectLst/>
      </p:bgPr>
    </p:bg>
    <p:spTree>
      <p:nvGrpSpPr>
        <p:cNvPr id="1" name=""/>
        <p:cNvGrpSpPr/>
        <p:nvPr/>
      </p:nvGrpSpPr>
      <p:grpSpPr>
        <a:xfrm>
          <a:off x="0" y="0"/>
          <a:ext cx="0" cy="0"/>
          <a:chOff x="0" y="0"/>
          <a:chExt cx="0" cy="0"/>
        </a:xfrm>
      </p:grpSpPr>
      <p:sp>
        <p:nvSpPr>
          <p:cNvPr id="868" name="Title Text"/>
          <p:cNvSpPr txBox="1">
            <a:spLocks noGrp="1"/>
          </p:cNvSpPr>
          <p:nvPr>
            <p:ph type="title"/>
          </p:nvPr>
        </p:nvSpPr>
        <p:spPr>
          <a:xfrm>
            <a:off x="457200" y="1388522"/>
            <a:ext cx="3008315" cy="916598"/>
          </a:xfrm>
          <a:prstGeom prst="rect">
            <a:avLst/>
          </a:prstGeom>
        </p:spPr>
        <p:txBody>
          <a:bodyPr anchor="b"/>
          <a:lstStyle>
            <a:lvl1pPr>
              <a:defRPr sz="2000" b="1">
                <a:latin typeface="Arial"/>
                <a:ea typeface="Arial"/>
                <a:cs typeface="Arial"/>
                <a:sym typeface="Arial"/>
              </a:defRPr>
            </a:lvl1pPr>
          </a:lstStyle>
          <a:p>
            <a:r>
              <a:t>Title Text</a:t>
            </a:r>
          </a:p>
        </p:txBody>
      </p:sp>
      <p:sp>
        <p:nvSpPr>
          <p:cNvPr id="869" name="Body Level One…"/>
          <p:cNvSpPr txBox="1">
            <a:spLocks noGrp="1"/>
          </p:cNvSpPr>
          <p:nvPr>
            <p:ph type="body" sz="half" idx="1"/>
          </p:nvPr>
        </p:nvSpPr>
        <p:spPr>
          <a:xfrm>
            <a:off x="3575050" y="1388522"/>
            <a:ext cx="5111750" cy="473764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870" name="Text Placeholder 3"/>
          <p:cNvSpPr>
            <a:spLocks noGrp="1"/>
          </p:cNvSpPr>
          <p:nvPr>
            <p:ph type="body" sz="quarter" idx="13"/>
          </p:nvPr>
        </p:nvSpPr>
        <p:spPr>
          <a:xfrm>
            <a:off x="457198" y="2571917"/>
            <a:ext cx="3008317" cy="3554246"/>
          </a:xfrm>
          <a:prstGeom prst="rect">
            <a:avLst/>
          </a:prstGeom>
        </p:spPr>
        <p:txBody>
          <a:bodyPr/>
          <a:lstStyle/>
          <a:p>
            <a:endParaRPr/>
          </a:p>
        </p:txBody>
      </p:sp>
      <p:sp>
        <p:nvSpPr>
          <p:cNvPr id="8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117" Type="http://schemas.openxmlformats.org/officeDocument/2006/relationships/slideLayout" Target="../slideLayouts/slideLayout117.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84" Type="http://schemas.openxmlformats.org/officeDocument/2006/relationships/slideLayout" Target="../slideLayouts/slideLayout84.xml"/><Relationship Id="rId89" Type="http://schemas.openxmlformats.org/officeDocument/2006/relationships/slideLayout" Target="../slideLayouts/slideLayout89.xml"/><Relationship Id="rId112" Type="http://schemas.openxmlformats.org/officeDocument/2006/relationships/slideLayout" Target="../slideLayouts/slideLayout112.xml"/><Relationship Id="rId16" Type="http://schemas.openxmlformats.org/officeDocument/2006/relationships/slideLayout" Target="../slideLayouts/slideLayout16.xml"/><Relationship Id="rId107" Type="http://schemas.openxmlformats.org/officeDocument/2006/relationships/slideLayout" Target="../slideLayouts/slideLayout107.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74" Type="http://schemas.openxmlformats.org/officeDocument/2006/relationships/slideLayout" Target="../slideLayouts/slideLayout74.xml"/><Relationship Id="rId79" Type="http://schemas.openxmlformats.org/officeDocument/2006/relationships/slideLayout" Target="../slideLayouts/slideLayout79.xml"/><Relationship Id="rId87" Type="http://schemas.openxmlformats.org/officeDocument/2006/relationships/slideLayout" Target="../slideLayouts/slideLayout87.xml"/><Relationship Id="rId102" Type="http://schemas.openxmlformats.org/officeDocument/2006/relationships/slideLayout" Target="../slideLayouts/slideLayout102.xml"/><Relationship Id="rId110" Type="http://schemas.openxmlformats.org/officeDocument/2006/relationships/slideLayout" Target="../slideLayouts/slideLayout110.xml"/><Relationship Id="rId115" Type="http://schemas.openxmlformats.org/officeDocument/2006/relationships/slideLayout" Target="../slideLayouts/slideLayout115.xml"/><Relationship Id="rId5" Type="http://schemas.openxmlformats.org/officeDocument/2006/relationships/slideLayout" Target="../slideLayouts/slideLayout5.xml"/><Relationship Id="rId61" Type="http://schemas.openxmlformats.org/officeDocument/2006/relationships/slideLayout" Target="../slideLayouts/slideLayout61.xml"/><Relationship Id="rId82" Type="http://schemas.openxmlformats.org/officeDocument/2006/relationships/slideLayout" Target="../slideLayouts/slideLayout82.xml"/><Relationship Id="rId90" Type="http://schemas.openxmlformats.org/officeDocument/2006/relationships/slideLayout" Target="../slideLayouts/slideLayout90.xml"/><Relationship Id="rId95" Type="http://schemas.openxmlformats.org/officeDocument/2006/relationships/slideLayout" Target="../slideLayouts/slideLayout95.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77" Type="http://schemas.openxmlformats.org/officeDocument/2006/relationships/slideLayout" Target="../slideLayouts/slideLayout77.xml"/><Relationship Id="rId100" Type="http://schemas.openxmlformats.org/officeDocument/2006/relationships/slideLayout" Target="../slideLayouts/slideLayout100.xml"/><Relationship Id="rId105" Type="http://schemas.openxmlformats.org/officeDocument/2006/relationships/slideLayout" Target="../slideLayouts/slideLayout105.xml"/><Relationship Id="rId113" Type="http://schemas.openxmlformats.org/officeDocument/2006/relationships/slideLayout" Target="../slideLayouts/slideLayout113.xml"/><Relationship Id="rId118"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slideLayout" Target="../slideLayouts/slideLayout72.xml"/><Relationship Id="rId80" Type="http://schemas.openxmlformats.org/officeDocument/2006/relationships/slideLayout" Target="../slideLayouts/slideLayout80.xml"/><Relationship Id="rId85" Type="http://schemas.openxmlformats.org/officeDocument/2006/relationships/slideLayout" Target="../slideLayouts/slideLayout85.xml"/><Relationship Id="rId93" Type="http://schemas.openxmlformats.org/officeDocument/2006/relationships/slideLayout" Target="../slideLayouts/slideLayout93.xml"/><Relationship Id="rId98" Type="http://schemas.openxmlformats.org/officeDocument/2006/relationships/slideLayout" Target="../slideLayouts/slideLayout9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103" Type="http://schemas.openxmlformats.org/officeDocument/2006/relationships/slideLayout" Target="../slideLayouts/slideLayout103.xml"/><Relationship Id="rId108" Type="http://schemas.openxmlformats.org/officeDocument/2006/relationships/slideLayout" Target="../slideLayouts/slideLayout108.xml"/><Relationship Id="rId116" Type="http://schemas.openxmlformats.org/officeDocument/2006/relationships/slideLayout" Target="../slideLayouts/slideLayout11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75" Type="http://schemas.openxmlformats.org/officeDocument/2006/relationships/slideLayout" Target="../slideLayouts/slideLayout75.xml"/><Relationship Id="rId83" Type="http://schemas.openxmlformats.org/officeDocument/2006/relationships/slideLayout" Target="../slideLayouts/slideLayout83.xml"/><Relationship Id="rId88" Type="http://schemas.openxmlformats.org/officeDocument/2006/relationships/slideLayout" Target="../slideLayouts/slideLayout88.xml"/><Relationship Id="rId91" Type="http://schemas.openxmlformats.org/officeDocument/2006/relationships/slideLayout" Target="../slideLayouts/slideLayout91.xml"/><Relationship Id="rId96" Type="http://schemas.openxmlformats.org/officeDocument/2006/relationships/slideLayout" Target="../slideLayouts/slideLayout96.xml"/><Relationship Id="rId111" Type="http://schemas.openxmlformats.org/officeDocument/2006/relationships/slideLayout" Target="../slideLayouts/slideLayout1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6" Type="http://schemas.openxmlformats.org/officeDocument/2006/relationships/slideLayout" Target="../slideLayouts/slideLayout106.xml"/><Relationship Id="rId114" Type="http://schemas.openxmlformats.org/officeDocument/2006/relationships/slideLayout" Target="../slideLayouts/slideLayout114.xml"/><Relationship Id="rId119" Type="http://schemas.openxmlformats.org/officeDocument/2006/relationships/image" Target="../media/image1.png"/><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73" Type="http://schemas.openxmlformats.org/officeDocument/2006/relationships/slideLayout" Target="../slideLayouts/slideLayout73.xml"/><Relationship Id="rId78" Type="http://schemas.openxmlformats.org/officeDocument/2006/relationships/slideLayout" Target="../slideLayouts/slideLayout78.xml"/><Relationship Id="rId81" Type="http://schemas.openxmlformats.org/officeDocument/2006/relationships/slideLayout" Target="../slideLayouts/slideLayout81.xml"/><Relationship Id="rId86" Type="http://schemas.openxmlformats.org/officeDocument/2006/relationships/slideLayout" Target="../slideLayouts/slideLayout86.xml"/><Relationship Id="rId94" Type="http://schemas.openxmlformats.org/officeDocument/2006/relationships/slideLayout" Target="../slideLayouts/slideLayout94.xml"/><Relationship Id="rId99" Type="http://schemas.openxmlformats.org/officeDocument/2006/relationships/slideLayout" Target="../slideLayouts/slideLayout99.xml"/><Relationship Id="rId101" Type="http://schemas.openxmlformats.org/officeDocument/2006/relationships/slideLayout" Target="../slideLayouts/slideLayout101.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109" Type="http://schemas.openxmlformats.org/officeDocument/2006/relationships/slideLayout" Target="../slideLayouts/slideLayout10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6" Type="http://schemas.openxmlformats.org/officeDocument/2006/relationships/slideLayout" Target="../slideLayouts/slideLayout76.xml"/><Relationship Id="rId97" Type="http://schemas.openxmlformats.org/officeDocument/2006/relationships/slideLayout" Target="../slideLayouts/slideLayout97.xml"/><Relationship Id="rId104" Type="http://schemas.openxmlformats.org/officeDocument/2006/relationships/slideLayout" Target="../slideLayouts/slideLayout104.xml"/><Relationship Id="rId7" Type="http://schemas.openxmlformats.org/officeDocument/2006/relationships/slideLayout" Target="../slideLayouts/slideLayout7.xml"/><Relationship Id="rId71" Type="http://schemas.openxmlformats.org/officeDocument/2006/relationships/slideLayout" Target="../slideLayouts/slideLayout71.xml"/><Relationship Id="rId92" Type="http://schemas.openxmlformats.org/officeDocument/2006/relationships/slideLayout" Target="../slideLayouts/slideLayout92.xml"/><Relationship Id="rId2" Type="http://schemas.openxmlformats.org/officeDocument/2006/relationships/slideLayout" Target="../slideLayouts/slideLayout2.xml"/><Relationship Id="rId2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pic>
        <p:nvPicPr>
          <p:cNvPr id="2" name="Picture 6" descr="Picture 6"/>
          <p:cNvPicPr>
            <a:picLocks noChangeAspect="1"/>
          </p:cNvPicPr>
          <p:nvPr/>
        </p:nvPicPr>
        <p:blipFill>
          <a:blip r:embed="rId119">
            <a:extLst/>
          </a:blip>
          <a:stretch>
            <a:fillRect/>
          </a:stretch>
        </p:blipFill>
        <p:spPr>
          <a:xfrm>
            <a:off x="0" y="0"/>
            <a:ext cx="9144000" cy="1227138"/>
          </a:xfrm>
          <a:prstGeom prst="rect">
            <a:avLst/>
          </a:prstGeom>
          <a:ln w="12700">
            <a:miter lim="400000"/>
          </a:ln>
        </p:spPr>
      </p:pic>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Title Text"/>
          <p:cNvSpPr txBox="1">
            <a:spLocks noGrp="1"/>
          </p:cNvSpPr>
          <p:nvPr>
            <p:ph type="title"/>
          </p:nvPr>
        </p:nvSpPr>
        <p:spPr>
          <a:xfrm>
            <a:off x="1370012" y="1371600"/>
            <a:ext cx="7315201" cy="4651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Title Text</a:t>
            </a:r>
          </a:p>
        </p:txBody>
      </p:sp>
      <p:sp>
        <p:nvSpPr>
          <p:cNvPr id="5" name="Slide Number"/>
          <p:cNvSpPr txBox="1">
            <a:spLocks noGrp="1"/>
          </p:cNvSpPr>
          <p:nvPr>
            <p:ph type="sldNum" sz="quarter" idx="2"/>
          </p:nvPr>
        </p:nvSpPr>
        <p:spPr>
          <a:xfrm>
            <a:off x="6553200" y="6356350"/>
            <a:ext cx="358411" cy="350660"/>
          </a:xfrm>
          <a:prstGeom prst="rect">
            <a:avLst/>
          </a:prstGeom>
          <a:ln w="12700">
            <a:miter lim="400000"/>
          </a:ln>
        </p:spPr>
        <p:txBody>
          <a:bodyPr wrap="none" lIns="45718" tIns="45718" rIns="45718" bIns="45718">
            <a:spAutoFit/>
          </a:bodyPr>
          <a:lstStyle>
            <a:lvl1pPr>
              <a:defRPr>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 id="2147483718" r:id="rId70"/>
    <p:sldLayoutId id="2147483719" r:id="rId71"/>
    <p:sldLayoutId id="2147483720" r:id="rId72"/>
    <p:sldLayoutId id="2147483721" r:id="rId73"/>
    <p:sldLayoutId id="2147483722" r:id="rId74"/>
    <p:sldLayoutId id="2147483723" r:id="rId75"/>
    <p:sldLayoutId id="2147483724" r:id="rId76"/>
    <p:sldLayoutId id="2147483725" r:id="rId77"/>
    <p:sldLayoutId id="2147483726" r:id="rId78"/>
    <p:sldLayoutId id="2147483727" r:id="rId79"/>
    <p:sldLayoutId id="2147483728" r:id="rId80"/>
    <p:sldLayoutId id="2147483729" r:id="rId81"/>
    <p:sldLayoutId id="2147483730" r:id="rId82"/>
    <p:sldLayoutId id="2147483731" r:id="rId83"/>
    <p:sldLayoutId id="2147483732" r:id="rId84"/>
    <p:sldLayoutId id="2147483733" r:id="rId85"/>
    <p:sldLayoutId id="2147483734" r:id="rId86"/>
    <p:sldLayoutId id="2147483735" r:id="rId87"/>
    <p:sldLayoutId id="2147483736" r:id="rId88"/>
    <p:sldLayoutId id="2147483737" r:id="rId89"/>
    <p:sldLayoutId id="2147483738" r:id="rId90"/>
    <p:sldLayoutId id="2147483739" r:id="rId91"/>
    <p:sldLayoutId id="2147483740" r:id="rId92"/>
    <p:sldLayoutId id="2147483741" r:id="rId93"/>
    <p:sldLayoutId id="2147483742" r:id="rId94"/>
    <p:sldLayoutId id="2147483743" r:id="rId95"/>
    <p:sldLayoutId id="2147483744" r:id="rId96"/>
    <p:sldLayoutId id="2147483745" r:id="rId97"/>
    <p:sldLayoutId id="2147483746" r:id="rId98"/>
    <p:sldLayoutId id="2147483747" r:id="rId99"/>
    <p:sldLayoutId id="2147483748" r:id="rId100"/>
    <p:sldLayoutId id="2147483749" r:id="rId101"/>
    <p:sldLayoutId id="2147483750" r:id="rId102"/>
    <p:sldLayoutId id="2147483751" r:id="rId103"/>
    <p:sldLayoutId id="2147483752" r:id="rId104"/>
    <p:sldLayoutId id="2147483753" r:id="rId105"/>
    <p:sldLayoutId id="2147483754" r:id="rId106"/>
    <p:sldLayoutId id="2147483755" r:id="rId107"/>
    <p:sldLayoutId id="2147483756" r:id="rId108"/>
    <p:sldLayoutId id="2147483757" r:id="rId109"/>
    <p:sldLayoutId id="2147483758" r:id="rId110"/>
    <p:sldLayoutId id="2147483759" r:id="rId111"/>
    <p:sldLayoutId id="2147483760" r:id="rId112"/>
    <p:sldLayoutId id="2147483761" r:id="rId113"/>
    <p:sldLayoutId id="2147483762" r:id="rId114"/>
    <p:sldLayoutId id="2147483763" r:id="rId115"/>
    <p:sldLayoutId id="2147483764" r:id="rId116"/>
    <p:sldLayoutId id="2147483765" r:id="rId117"/>
  </p:sldLayoutIdLst>
  <p:transition spd="med"/>
  <p:txStyles>
    <p:titleStyle>
      <a:lvl1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1pPr>
      <a:lvl2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2pPr>
      <a:lvl3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3pPr>
      <a:lvl4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4pPr>
      <a:lvl5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5pPr>
      <a:lvl6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6pPr>
      <a:lvl7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7pPr>
      <a:lvl8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8pPr>
      <a:lvl9pPr marL="0" marR="0" indent="0" algn="l" defTabSz="457200" rtl="0" latinLnBrk="0">
        <a:lnSpc>
          <a:spcPct val="100000"/>
        </a:lnSpc>
        <a:spcBef>
          <a:spcPts val="0"/>
        </a:spcBef>
        <a:spcAft>
          <a:spcPts val="0"/>
        </a:spcAft>
        <a:buClrTx/>
        <a:buSzTx/>
        <a:buFontTx/>
        <a:buNone/>
        <a:tabLst/>
        <a:defRPr sz="4000" b="0" i="0" u="none" strike="noStrike" cap="none" spc="0" baseline="0">
          <a:ln>
            <a:noFill/>
          </a:ln>
          <a:solidFill>
            <a:srgbClr val="000000"/>
          </a:solidFill>
          <a:uFillTx/>
          <a:latin typeface="+mn-lt"/>
          <a:ea typeface="+mn-ea"/>
          <a:cs typeface="+mn-cs"/>
          <a:sym typeface="Helvetica"/>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1pPr>
      <a:lvl2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2pPr>
      <a:lvl3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3pPr>
      <a:lvl4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4pPr>
      <a:lvl5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5pPr>
      <a:lvl6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6pPr>
      <a:lvl7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7pPr>
      <a:lvl8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8pPr>
      <a:lvl9pPr marL="0" marR="0" indent="0" algn="l" defTabSz="457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TextBox 3"/>
          <p:cNvSpPr txBox="1"/>
          <p:nvPr/>
        </p:nvSpPr>
        <p:spPr>
          <a:xfrm>
            <a:off x="-86289" y="3181440"/>
            <a:ext cx="9144001" cy="26237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a:spcBef>
                <a:spcPts val="300"/>
              </a:spcBef>
              <a:defRPr sz="2800" b="1">
                <a:solidFill>
                  <a:srgbClr val="09305E"/>
                </a:solidFill>
                <a:latin typeface="+mn-lt"/>
                <a:ea typeface="+mn-ea"/>
                <a:cs typeface="+mn-cs"/>
                <a:sym typeface="Helvetica"/>
              </a:defRPr>
            </a:pPr>
            <a:r>
              <a:rPr dirty="0" err="1">
                <a:latin typeface="Arial" panose="020B0604020202020204" pitchFamily="34" charset="0"/>
                <a:cs typeface="Arial" panose="020B0604020202020204" pitchFamily="34" charset="0"/>
              </a:rPr>
              <a:t>Dr</a:t>
            </a:r>
            <a:r>
              <a:rPr dirty="0">
                <a:latin typeface="Arial" panose="020B0604020202020204" pitchFamily="34" charset="0"/>
                <a:cs typeface="Arial" panose="020B0604020202020204" pitchFamily="34" charset="0"/>
              </a:rPr>
              <a:t> William Locke</a:t>
            </a:r>
            <a:r>
              <a:rPr lang="en-GB" dirty="0">
                <a:latin typeface="Arial" panose="020B0604020202020204" pitchFamily="34" charset="0"/>
                <a:cs typeface="Arial" panose="020B0604020202020204" pitchFamily="34" charset="0"/>
              </a:rPr>
              <a:t>, </a:t>
            </a:r>
            <a:r>
              <a:rPr dirty="0" err="1">
                <a:latin typeface="Arial" panose="020B0604020202020204" pitchFamily="34" charset="0"/>
                <a:cs typeface="Arial" panose="020B0604020202020204" pitchFamily="34" charset="0"/>
              </a:rPr>
              <a:t>Dr</a:t>
            </a:r>
            <a:r>
              <a:rPr dirty="0">
                <a:latin typeface="Arial" panose="020B0604020202020204" pitchFamily="34" charset="0"/>
                <a:cs typeface="Arial" panose="020B0604020202020204" pitchFamily="34" charset="0"/>
              </a:rPr>
              <a:t> Celia </a:t>
            </a:r>
            <a:r>
              <a:rPr dirty="0" err="1">
                <a:latin typeface="Arial" panose="020B0604020202020204" pitchFamily="34" charset="0"/>
                <a:cs typeface="Arial" panose="020B0604020202020204" pitchFamily="34" charset="0"/>
              </a:rPr>
              <a:t>Whitchurch</a:t>
            </a:r>
            <a:endParaRPr lang="en-GB" dirty="0">
              <a:latin typeface="Arial" panose="020B0604020202020204" pitchFamily="34" charset="0"/>
              <a:cs typeface="Arial" panose="020B0604020202020204" pitchFamily="34" charset="0"/>
            </a:endParaRPr>
          </a:p>
          <a:p>
            <a:pPr algn="ctr">
              <a:spcBef>
                <a:spcPts val="300"/>
              </a:spcBef>
              <a:defRPr sz="2800">
                <a:solidFill>
                  <a:srgbClr val="09305E"/>
                </a:solidFill>
                <a:latin typeface="+mn-lt"/>
                <a:ea typeface="+mn-ea"/>
                <a:cs typeface="+mn-cs"/>
                <a:sym typeface="Helvetica"/>
              </a:defRPr>
            </a:pPr>
            <a:r>
              <a:rPr lang="en-GB" sz="2800" dirty="0">
                <a:latin typeface="Arial" panose="020B0604020202020204" pitchFamily="34" charset="0"/>
                <a:cs typeface="Arial" panose="020B0604020202020204" pitchFamily="34" charset="0"/>
              </a:rPr>
              <a:t>and Dr Giulio Marini</a:t>
            </a:r>
          </a:p>
          <a:p>
            <a:pPr algn="ctr">
              <a:spcBef>
                <a:spcPts val="300"/>
              </a:spcBef>
              <a:defRPr sz="2800">
                <a:solidFill>
                  <a:srgbClr val="09305E"/>
                </a:solidFill>
                <a:latin typeface="+mn-lt"/>
                <a:ea typeface="+mn-ea"/>
                <a:cs typeface="+mn-cs"/>
                <a:sym typeface="Helvetica"/>
              </a:defRPr>
            </a:pPr>
            <a:r>
              <a:rPr sz="2800" dirty="0">
                <a:latin typeface="Arial" panose="020B0604020202020204" pitchFamily="34" charset="0"/>
                <a:cs typeface="Arial" panose="020B0604020202020204" pitchFamily="34" charset="0"/>
              </a:rPr>
              <a:t>Centre for Global Higher Education (CGHE)</a:t>
            </a:r>
          </a:p>
          <a:p>
            <a:pPr algn="ctr">
              <a:spcBef>
                <a:spcPts val="300"/>
              </a:spcBef>
              <a:defRPr sz="2800">
                <a:solidFill>
                  <a:srgbClr val="09305E"/>
                </a:solidFill>
                <a:latin typeface="+mn-lt"/>
                <a:ea typeface="+mn-ea"/>
                <a:cs typeface="+mn-cs"/>
                <a:sym typeface="Helvetica"/>
              </a:defRPr>
            </a:pPr>
            <a:r>
              <a:rPr sz="2800" dirty="0">
                <a:latin typeface="Arial" panose="020B0604020202020204" pitchFamily="34" charset="0"/>
                <a:cs typeface="Arial" panose="020B0604020202020204" pitchFamily="34" charset="0"/>
              </a:rPr>
              <a:t>UCL Institute of Education, University College London</a:t>
            </a:r>
          </a:p>
          <a:p>
            <a:pPr algn="ctr">
              <a:spcBef>
                <a:spcPts val="300"/>
              </a:spcBef>
              <a:defRPr sz="2000">
                <a:solidFill>
                  <a:srgbClr val="09305E"/>
                </a:solidFill>
                <a:latin typeface="+mn-lt"/>
                <a:ea typeface="+mn-ea"/>
                <a:cs typeface="+mn-cs"/>
                <a:sym typeface="Helvetica"/>
              </a:defRPr>
            </a:pPr>
            <a:endParaRPr sz="2000" dirty="0">
              <a:latin typeface="Arial" panose="020B0604020202020204" pitchFamily="34" charset="0"/>
              <a:cs typeface="Arial" panose="020B0604020202020204" pitchFamily="34" charset="0"/>
            </a:endParaRPr>
          </a:p>
          <a:p>
            <a:pPr algn="ctr">
              <a:spcBef>
                <a:spcPts val="300"/>
              </a:spcBef>
              <a:defRPr sz="2000">
                <a:solidFill>
                  <a:srgbClr val="09305E"/>
                </a:solidFill>
                <a:latin typeface="+mn-lt"/>
                <a:ea typeface="+mn-ea"/>
                <a:cs typeface="+mn-cs"/>
                <a:sym typeface="Helvetica"/>
              </a:defRPr>
            </a:pPr>
            <a:r>
              <a:rPr dirty="0">
                <a:latin typeface="Arial" panose="020B0604020202020204" pitchFamily="34" charset="0"/>
                <a:cs typeface="Arial" panose="020B0604020202020204" pitchFamily="34" charset="0"/>
              </a:rPr>
              <a:t> </a:t>
            </a:r>
          </a:p>
        </p:txBody>
      </p:sp>
      <p:sp>
        <p:nvSpPr>
          <p:cNvPr id="1039" name="TextBox 5"/>
          <p:cNvSpPr txBox="1"/>
          <p:nvPr/>
        </p:nvSpPr>
        <p:spPr>
          <a:xfrm>
            <a:off x="101600" y="1235566"/>
            <a:ext cx="8940800" cy="1613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a:defRPr sz="3200" b="1">
                <a:solidFill>
                  <a:srgbClr val="09305E"/>
                </a:solidFill>
                <a:latin typeface="+mn-lt"/>
                <a:ea typeface="+mn-ea"/>
                <a:cs typeface="+mn-cs"/>
                <a:sym typeface="Helvetica"/>
              </a:defRPr>
            </a:pPr>
            <a:endParaRPr dirty="0">
              <a:latin typeface="Arial"/>
              <a:ea typeface="Arial"/>
              <a:cs typeface="Arial"/>
              <a:sym typeface="Arial"/>
            </a:endParaRPr>
          </a:p>
          <a:p>
            <a:pPr algn="ctr">
              <a:defRPr sz="3600" b="1">
                <a:solidFill>
                  <a:srgbClr val="09305E"/>
                </a:solidFill>
                <a:latin typeface="+mn-lt"/>
                <a:ea typeface="+mn-ea"/>
                <a:cs typeface="+mn-cs"/>
                <a:sym typeface="Helvetica"/>
              </a:defRPr>
            </a:pPr>
            <a:r>
              <a:rPr dirty="0">
                <a:latin typeface="Arial"/>
                <a:ea typeface="Arial"/>
                <a:cs typeface="Arial"/>
                <a:sym typeface="Arial"/>
              </a:rPr>
              <a:t>Academic careers: milestones and options on a critical path</a:t>
            </a:r>
          </a:p>
        </p:txBody>
      </p:sp>
      <p:sp>
        <p:nvSpPr>
          <p:cNvPr id="1040" name="SRHE Annual Conference, Wednesday 5 December 2018"/>
          <p:cNvSpPr txBox="1"/>
          <p:nvPr/>
        </p:nvSpPr>
        <p:spPr>
          <a:xfrm>
            <a:off x="305403" y="5514143"/>
            <a:ext cx="8360618" cy="4616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sz="2800" b="1" cap="small">
                <a:solidFill>
                  <a:srgbClr val="09305E"/>
                </a:solidFill>
                <a:latin typeface="+mn-lt"/>
                <a:ea typeface="+mn-ea"/>
                <a:cs typeface="+mn-cs"/>
                <a:sym typeface="Helvetica"/>
              </a:defRPr>
            </a:pPr>
            <a:r>
              <a:rPr sz="2400" b="1" dirty="0">
                <a:latin typeface="Arial" panose="020B0604020202020204" pitchFamily="34" charset="0"/>
                <a:cs typeface="Arial" panose="020B0604020202020204" pitchFamily="34" charset="0"/>
              </a:rPr>
              <a:t>SRHE</a:t>
            </a:r>
            <a:r>
              <a:rPr sz="2400" b="0"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Annual Conference, Wednesday 5 December 2018</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9" name="Findings I"/>
          <p:cNvSpPr txBox="1">
            <a:spLocks noGrp="1"/>
          </p:cNvSpPr>
          <p:nvPr>
            <p:ph type="title"/>
          </p:nvPr>
        </p:nvSpPr>
        <p:spPr>
          <a:xfrm>
            <a:off x="244957" y="456209"/>
            <a:ext cx="6129908" cy="771166"/>
          </a:xfrm>
          <a:prstGeom prst="rect">
            <a:avLst/>
          </a:prstGeom>
        </p:spPr>
        <p:txBody>
          <a:bodyPr>
            <a:noAutofit/>
          </a:bodyPr>
          <a:lstStyle>
            <a:lvl1pPr defTabSz="288036">
              <a:defRPr sz="2268">
                <a:solidFill>
                  <a:srgbClr val="FFFFFF"/>
                </a:solidFill>
              </a:defRPr>
            </a:lvl1pPr>
          </a:lstStyle>
          <a:p>
            <a:r>
              <a:rPr sz="2400" dirty="0" err="1">
                <a:latin typeface="Arial" panose="020B0604020202020204" pitchFamily="34" charset="0"/>
                <a:cs typeface="Arial" panose="020B0604020202020204" pitchFamily="34" charset="0"/>
              </a:rPr>
              <a:t>Categorisation</a:t>
            </a:r>
            <a:r>
              <a:rPr sz="2400" dirty="0">
                <a:latin typeface="Arial" panose="020B0604020202020204" pitchFamily="34" charset="0"/>
                <a:cs typeface="Arial" panose="020B0604020202020204" pitchFamily="34" charset="0"/>
              </a:rPr>
              <a:t> of approaches to </a:t>
            </a:r>
            <a:r>
              <a:rPr lang="en-GB" sz="2400" dirty="0">
                <a:latin typeface="Arial" panose="020B0604020202020204" pitchFamily="34" charset="0"/>
                <a:cs typeface="Arial" panose="020B0604020202020204" pitchFamily="34" charset="0"/>
              </a:rPr>
              <a:t>academic </a:t>
            </a:r>
            <a:r>
              <a:rPr sz="2400" dirty="0">
                <a:latin typeface="Arial" panose="020B0604020202020204" pitchFamily="34" charset="0"/>
                <a:cs typeface="Arial" panose="020B0604020202020204" pitchFamily="34" charset="0"/>
              </a:rPr>
              <a:t>roles and careers </a:t>
            </a:r>
            <a:r>
              <a:rPr lang="en-GB" sz="2400" dirty="0">
                <a:latin typeface="Arial" panose="020B0604020202020204" pitchFamily="34" charset="0"/>
                <a:cs typeface="Arial" panose="020B0604020202020204" pitchFamily="34" charset="0"/>
              </a:rPr>
              <a:t>–</a:t>
            </a:r>
            <a:r>
              <a:rPr sz="2400" dirty="0">
                <a:latin typeface="Arial" panose="020B0604020202020204" pitchFamily="34" charset="0"/>
                <a:cs typeface="Arial" panose="020B0604020202020204" pitchFamily="34" charset="0"/>
              </a:rPr>
              <a:t> issues</a:t>
            </a:r>
            <a:r>
              <a:rPr lang="en-GB" sz="2400" dirty="0">
                <a:latin typeface="Arial" panose="020B0604020202020204" pitchFamily="34" charset="0"/>
                <a:cs typeface="Arial" panose="020B0604020202020204" pitchFamily="34" charset="0"/>
              </a:rPr>
              <a:t> </a:t>
            </a:r>
            <a:r>
              <a:rPr sz="2400" dirty="0">
                <a:latin typeface="Arial" panose="020B0604020202020204" pitchFamily="34" charset="0"/>
                <a:cs typeface="Arial" panose="020B0604020202020204" pitchFamily="34" charset="0"/>
              </a:rPr>
              <a:t>arising</a:t>
            </a:r>
          </a:p>
        </p:txBody>
      </p:sp>
      <p:sp>
        <p:nvSpPr>
          <p:cNvPr id="1070" name="Significant numbers of staff have worked in other sectors…"/>
          <p:cNvSpPr txBox="1">
            <a:spLocks noGrp="1"/>
          </p:cNvSpPr>
          <p:nvPr>
            <p:ph type="body" idx="1"/>
          </p:nvPr>
        </p:nvSpPr>
        <p:spPr>
          <a:xfrm>
            <a:off x="362591" y="1510731"/>
            <a:ext cx="8432494" cy="5166796"/>
          </a:xfrm>
          <a:prstGeom prst="rect">
            <a:avLst/>
          </a:prstGeom>
        </p:spPr>
        <p:txBody>
          <a:bodyPr>
            <a:normAutofit lnSpcReduction="10000"/>
          </a:bodyPr>
          <a:lstStyle/>
          <a:p>
            <a:pPr marL="337265" indent="-337265" defTabSz="370331">
              <a:spcBef>
                <a:spcPts val="500"/>
              </a:spcBef>
              <a:defRPr sz="2600">
                <a:solidFill>
                  <a:srgbClr val="200D60"/>
                </a:solidFill>
              </a:defRPr>
            </a:pPr>
            <a:r>
              <a:rPr sz="2400" dirty="0">
                <a:latin typeface="Arial" panose="020B0604020202020204" pitchFamily="34" charset="0"/>
                <a:cs typeface="Arial" panose="020B0604020202020204" pitchFamily="34" charset="0"/>
              </a:rPr>
              <a:t>Whether to spread activity or focus on strength</a:t>
            </a:r>
            <a:r>
              <a:rPr lang="en-GB" sz="2400" dirty="0">
                <a:latin typeface="Arial" panose="020B0604020202020204" pitchFamily="34" charset="0"/>
                <a:cs typeface="Arial" panose="020B0604020202020204" pitchFamily="34" charset="0"/>
              </a:rPr>
              <a:t>s,</a:t>
            </a:r>
            <a:r>
              <a:rP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eg</a:t>
            </a:r>
            <a:r>
              <a:rPr sz="2400" dirty="0">
                <a:latin typeface="Arial" panose="020B0604020202020204" pitchFamily="34" charset="0"/>
                <a:cs typeface="Arial" panose="020B0604020202020204" pitchFamily="34" charset="0"/>
              </a:rPr>
              <a:t> T/R/KE?</a:t>
            </a:r>
          </a:p>
          <a:p>
            <a:pPr marL="337265" indent="-337265" defTabSz="370331">
              <a:spcBef>
                <a:spcPts val="500"/>
              </a:spcBef>
              <a:defRPr sz="2600">
                <a:solidFill>
                  <a:srgbClr val="200D60"/>
                </a:solidFill>
              </a:defRPr>
            </a:pPr>
            <a:r>
              <a:rPr sz="2400" dirty="0">
                <a:latin typeface="Arial" panose="020B0604020202020204" pitchFamily="34" charset="0"/>
                <a:cs typeface="Arial" panose="020B0604020202020204" pitchFamily="34" charset="0"/>
              </a:rPr>
              <a:t>Shift from </a:t>
            </a:r>
            <a:r>
              <a:rPr sz="2400" i="1" dirty="0">
                <a:latin typeface="Arial" panose="020B0604020202020204" pitchFamily="34" charset="0"/>
                <a:cs typeface="Arial" panose="020B0604020202020204" pitchFamily="34" charset="0"/>
              </a:rPr>
              <a:t>Mainstream</a:t>
            </a:r>
            <a:r>
              <a:rPr sz="2400" dirty="0">
                <a:latin typeface="Arial" panose="020B0604020202020204" pitchFamily="34" charset="0"/>
                <a:cs typeface="Arial" panose="020B0604020202020204" pitchFamily="34" charset="0"/>
              </a:rPr>
              <a:t> (28%) to </a:t>
            </a:r>
            <a:r>
              <a:rPr sz="2400" i="1" dirty="0">
                <a:latin typeface="Arial" panose="020B0604020202020204" pitchFamily="34" charset="0"/>
                <a:cs typeface="Arial" panose="020B0604020202020204" pitchFamily="34" charset="0"/>
              </a:rPr>
              <a:t>Portfolio</a:t>
            </a:r>
            <a:r>
              <a:rPr sz="2400" dirty="0">
                <a:latin typeface="Arial" panose="020B0604020202020204" pitchFamily="34" charset="0"/>
                <a:cs typeface="Arial" panose="020B0604020202020204" pitchFamily="34" charset="0"/>
              </a:rPr>
              <a:t> (39%) and </a:t>
            </a:r>
            <a:r>
              <a:rPr sz="2400" i="1" dirty="0">
                <a:latin typeface="Arial" panose="020B0604020202020204" pitchFamily="34" charset="0"/>
                <a:cs typeface="Arial" panose="020B0604020202020204" pitchFamily="34" charset="0"/>
              </a:rPr>
              <a:t>Niche</a:t>
            </a:r>
            <a:r>
              <a:rPr sz="2400" dirty="0">
                <a:latin typeface="Arial" panose="020B0604020202020204" pitchFamily="34" charset="0"/>
                <a:cs typeface="Arial" panose="020B0604020202020204" pitchFamily="34" charset="0"/>
              </a:rPr>
              <a:t> (33%) approaches?</a:t>
            </a:r>
          </a:p>
          <a:p>
            <a:pPr marL="337265" indent="-337265" defTabSz="370331">
              <a:spcBef>
                <a:spcPts val="500"/>
              </a:spcBef>
              <a:defRPr sz="2600">
                <a:solidFill>
                  <a:srgbClr val="200D60"/>
                </a:solidFill>
              </a:defRPr>
            </a:pPr>
            <a:r>
              <a:rPr sz="2400" i="1" dirty="0">
                <a:latin typeface="Arial" panose="020B0604020202020204" pitchFamily="34" charset="0"/>
                <a:cs typeface="Arial" panose="020B0604020202020204" pitchFamily="34" charset="0"/>
              </a:rPr>
              <a:t>Portfolio</a:t>
            </a:r>
            <a:r>
              <a:rPr sz="2400" dirty="0">
                <a:latin typeface="Arial" panose="020B0604020202020204" pitchFamily="34" charset="0"/>
                <a:cs typeface="Arial" panose="020B0604020202020204" pitchFamily="34" charset="0"/>
              </a:rPr>
              <a:t> more likely to be in institutions serving broad range of agendas, with wider networks?</a:t>
            </a:r>
          </a:p>
          <a:p>
            <a:pPr marL="337265" indent="-337265" defTabSz="370331">
              <a:spcBef>
                <a:spcPts val="500"/>
              </a:spcBef>
              <a:spcAft>
                <a:spcPts val="600"/>
              </a:spcAft>
              <a:defRPr sz="2600">
                <a:solidFill>
                  <a:srgbClr val="200D60"/>
                </a:solidFill>
              </a:defRPr>
            </a:pPr>
            <a:r>
              <a:rPr sz="2400" i="1" dirty="0">
                <a:latin typeface="Arial" panose="020B0604020202020204" pitchFamily="34" charset="0"/>
                <a:cs typeface="Arial" panose="020B0604020202020204" pitchFamily="34" charset="0"/>
              </a:rPr>
              <a:t>Niche</a:t>
            </a:r>
            <a:r>
              <a:rPr sz="2400" dirty="0">
                <a:latin typeface="Arial" panose="020B0604020202020204" pitchFamily="34" charset="0"/>
                <a:cs typeface="Arial" panose="020B0604020202020204" pitchFamily="34" charset="0"/>
              </a:rPr>
              <a:t> more likely to be in institutions serving local or regional agendas?</a:t>
            </a:r>
          </a:p>
          <a:p>
            <a:pPr marL="0" indent="0" defTabSz="370331">
              <a:spcBef>
                <a:spcPts val="500"/>
              </a:spcBef>
              <a:buNone/>
              <a:defRPr sz="2600">
                <a:solidFill>
                  <a:srgbClr val="200D60"/>
                </a:solidFill>
              </a:defRPr>
            </a:pPr>
            <a:r>
              <a:rPr sz="2400" dirty="0">
                <a:latin typeface="Arial" panose="020B0604020202020204" pitchFamily="34" charset="0"/>
                <a:cs typeface="Arial" panose="020B0604020202020204" pitchFamily="34" charset="0"/>
              </a:rPr>
              <a:t>Out of 5 pre-1992, 3 post-1992 universities in sample:</a:t>
            </a:r>
          </a:p>
          <a:p>
            <a:pPr marL="337265" indent="-337265" defTabSz="370331">
              <a:spcBef>
                <a:spcPts val="500"/>
              </a:spcBef>
              <a:defRPr sz="2600">
                <a:solidFill>
                  <a:srgbClr val="200D60"/>
                </a:solidFill>
              </a:defRPr>
            </a:pPr>
            <a:r>
              <a:rPr sz="2400" dirty="0">
                <a:latin typeface="Arial" panose="020B0604020202020204" pitchFamily="34" charset="0"/>
                <a:cs typeface="Arial" panose="020B0604020202020204" pitchFamily="34" charset="0"/>
              </a:rPr>
              <a:t>80% of </a:t>
            </a:r>
            <a:r>
              <a:rPr sz="2400" i="1" dirty="0">
                <a:latin typeface="Arial" panose="020B0604020202020204" pitchFamily="34" charset="0"/>
                <a:cs typeface="Arial" panose="020B0604020202020204" pitchFamily="34" charset="0"/>
              </a:rPr>
              <a:t>Mainstream</a:t>
            </a:r>
            <a:r>
              <a:rPr sz="2400" dirty="0">
                <a:latin typeface="Arial" panose="020B0604020202020204" pitchFamily="34" charset="0"/>
                <a:cs typeface="Arial" panose="020B0604020202020204" pitchFamily="34" charset="0"/>
              </a:rPr>
              <a:t> were in pre-1992 universities</a:t>
            </a:r>
          </a:p>
          <a:p>
            <a:pPr marL="337265" indent="-337265" defTabSz="370331">
              <a:spcBef>
                <a:spcPts val="500"/>
              </a:spcBef>
              <a:defRPr sz="2600">
                <a:solidFill>
                  <a:srgbClr val="200D60"/>
                </a:solidFill>
              </a:defRPr>
            </a:pPr>
            <a:r>
              <a:rPr sz="2400" dirty="0">
                <a:latin typeface="Arial" panose="020B0604020202020204" pitchFamily="34" charset="0"/>
                <a:cs typeface="Arial" panose="020B0604020202020204" pitchFamily="34" charset="0"/>
              </a:rPr>
              <a:t>54% of </a:t>
            </a:r>
            <a:r>
              <a:rPr sz="2400" i="1" dirty="0">
                <a:latin typeface="Arial" panose="020B0604020202020204" pitchFamily="34" charset="0"/>
                <a:cs typeface="Arial" panose="020B0604020202020204" pitchFamily="34" charset="0"/>
              </a:rPr>
              <a:t>Portfolio</a:t>
            </a:r>
            <a:r>
              <a:rPr sz="2400" dirty="0">
                <a:latin typeface="Arial" panose="020B0604020202020204" pitchFamily="34" charset="0"/>
                <a:cs typeface="Arial" panose="020B0604020202020204" pitchFamily="34" charset="0"/>
              </a:rPr>
              <a:t> were in pre-1992 universities</a:t>
            </a:r>
          </a:p>
          <a:p>
            <a:pPr marL="337265" indent="-337265" defTabSz="370331">
              <a:spcBef>
                <a:spcPts val="500"/>
              </a:spcBef>
              <a:defRPr sz="2600">
                <a:solidFill>
                  <a:srgbClr val="200D60"/>
                </a:solidFill>
              </a:defRPr>
            </a:pPr>
            <a:r>
              <a:rPr sz="2400" dirty="0">
                <a:latin typeface="Arial" panose="020B0604020202020204" pitchFamily="34" charset="0"/>
                <a:cs typeface="Arial" panose="020B0604020202020204" pitchFamily="34" charset="0"/>
              </a:rPr>
              <a:t>56% of </a:t>
            </a:r>
            <a:r>
              <a:rPr sz="2400" i="1" dirty="0">
                <a:latin typeface="Arial" panose="020B0604020202020204" pitchFamily="34" charset="0"/>
                <a:cs typeface="Arial" panose="020B0604020202020204" pitchFamily="34" charset="0"/>
              </a:rPr>
              <a:t>Niche </a:t>
            </a:r>
            <a:r>
              <a:rPr sz="2400" dirty="0">
                <a:latin typeface="Arial" panose="020B0604020202020204" pitchFamily="34" charset="0"/>
                <a:cs typeface="Arial" panose="020B0604020202020204" pitchFamily="34" charset="0"/>
              </a:rPr>
              <a:t>were in post-1992 universities</a:t>
            </a:r>
          </a:p>
          <a:p>
            <a:pPr marL="337265" indent="-337265" defTabSz="370331">
              <a:spcBef>
                <a:spcPts val="500"/>
              </a:spcBef>
              <a:defRPr>
                <a:solidFill>
                  <a:srgbClr val="200D60"/>
                </a:solidFill>
              </a:defRPr>
            </a:pPr>
            <a:r>
              <a:rPr sz="2400" dirty="0">
                <a:latin typeface="Arial" panose="020B0604020202020204" pitchFamily="34" charset="0"/>
                <a:cs typeface="Arial" panose="020B0604020202020204" pitchFamily="34" charset="0"/>
              </a:rPr>
              <a:t>No professors </a:t>
            </a:r>
            <a:r>
              <a:rPr sz="2400" dirty="0" err="1">
                <a:latin typeface="Arial" panose="020B0604020202020204" pitchFamily="34" charset="0"/>
                <a:cs typeface="Arial" panose="020B0604020202020204" pitchFamily="34" charset="0"/>
              </a:rPr>
              <a:t>categorised</a:t>
            </a:r>
            <a:r>
              <a:rPr sz="2400" dirty="0">
                <a:latin typeface="Arial" panose="020B0604020202020204" pitchFamily="34" charset="0"/>
                <a:cs typeface="Arial" panose="020B0604020202020204" pitchFamily="34" charset="0"/>
              </a:rPr>
              <a:t> as </a:t>
            </a:r>
            <a:r>
              <a:rPr sz="2400" i="1" dirty="0">
                <a:latin typeface="Arial" panose="020B0604020202020204" pitchFamily="34" charset="0"/>
                <a:cs typeface="Arial" panose="020B0604020202020204" pitchFamily="34" charset="0"/>
              </a:rPr>
              <a:t>Niche</a:t>
            </a:r>
            <a:r>
              <a:rPr sz="2400" dirty="0">
                <a:latin typeface="Arial" panose="020B0604020202020204" pitchFamily="34" charset="0"/>
                <a:cs typeface="Arial" panose="020B0604020202020204" pitchFamily="34" charset="0"/>
              </a:rPr>
              <a:t>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 name="Paradoxes"/>
          <p:cNvSpPr txBox="1">
            <a:spLocks noGrp="1"/>
          </p:cNvSpPr>
          <p:nvPr>
            <p:ph type="title"/>
          </p:nvPr>
        </p:nvSpPr>
        <p:spPr>
          <a:xfrm>
            <a:off x="256789" y="534263"/>
            <a:ext cx="5590558" cy="639678"/>
          </a:xfrm>
          <a:prstGeom prst="rect">
            <a:avLst/>
          </a:prstGeom>
        </p:spPr>
        <p:txBody>
          <a:bodyPr>
            <a:noAutofit/>
          </a:bodyPr>
          <a:lstStyle>
            <a:lvl1pPr defTabSz="448055">
              <a:defRPr sz="3136">
                <a:solidFill>
                  <a:srgbClr val="FFFFFF"/>
                </a:solidFill>
              </a:defRPr>
            </a:lvl1pPr>
          </a:lstStyle>
          <a:p>
            <a:r>
              <a:rPr sz="3200" dirty="0">
                <a:latin typeface="Arial" panose="020B0604020202020204" pitchFamily="34" charset="0"/>
                <a:cs typeface="Arial" panose="020B0604020202020204" pitchFamily="34" charset="0"/>
              </a:rPr>
              <a:t>Paradoxes and dilemmas</a:t>
            </a:r>
          </a:p>
        </p:txBody>
      </p:sp>
      <p:sp>
        <p:nvSpPr>
          <p:cNvPr id="1073" name="Sense of being lucky to work in higher education and yet of “living on a knife edge”…"/>
          <p:cNvSpPr txBox="1">
            <a:spLocks noGrp="1"/>
          </p:cNvSpPr>
          <p:nvPr>
            <p:ph type="body" idx="1"/>
          </p:nvPr>
        </p:nvSpPr>
        <p:spPr>
          <a:xfrm>
            <a:off x="341637" y="1590123"/>
            <a:ext cx="8460725" cy="4979120"/>
          </a:xfrm>
          <a:prstGeom prst="rect">
            <a:avLst/>
          </a:prstGeom>
        </p:spPr>
        <p:txBody>
          <a:bodyPr>
            <a:normAutofit/>
          </a:bodyPr>
          <a:lstStyle/>
          <a:p>
            <a:pPr marL="318897" indent="-318897" defTabSz="425195">
              <a:lnSpc>
                <a:spcPct val="90000"/>
              </a:lnSpc>
              <a:spcBef>
                <a:spcPts val="600"/>
              </a:spcBef>
              <a:defRPr sz="2790">
                <a:solidFill>
                  <a:srgbClr val="200D60"/>
                </a:solidFill>
                <a:latin typeface="Arial"/>
                <a:ea typeface="Arial"/>
                <a:cs typeface="Arial"/>
                <a:sym typeface="Arial"/>
              </a:defRPr>
            </a:pPr>
            <a:r>
              <a:rPr sz="2400" dirty="0"/>
              <a:t>Sense of being lucky to work in higher education and yet </a:t>
            </a:r>
            <a:r>
              <a:rPr lang="en-GB" sz="2400" dirty="0"/>
              <a:t>also </a:t>
            </a:r>
            <a:r>
              <a:rPr sz="2400" dirty="0"/>
              <a:t>of “living on a knife edge” </a:t>
            </a:r>
          </a:p>
          <a:p>
            <a:pPr marL="318897" indent="-318897" defTabSz="425195">
              <a:lnSpc>
                <a:spcPct val="90000"/>
              </a:lnSpc>
              <a:spcBef>
                <a:spcPts val="600"/>
              </a:spcBef>
              <a:defRPr sz="2790">
                <a:solidFill>
                  <a:srgbClr val="200D60"/>
                </a:solidFill>
                <a:latin typeface="Arial"/>
                <a:ea typeface="Arial"/>
                <a:cs typeface="Arial"/>
                <a:sym typeface="Arial"/>
              </a:defRPr>
            </a:pPr>
            <a:r>
              <a:rPr sz="2400" dirty="0"/>
              <a:t>Early years can be seen as valuable gathering of experience</a:t>
            </a:r>
            <a:r>
              <a:rPr lang="en-GB" sz="2400" dirty="0"/>
              <a:t>,</a:t>
            </a:r>
            <a:r>
              <a:rPr sz="2400" dirty="0"/>
              <a:t> if successful </a:t>
            </a:r>
          </a:p>
          <a:p>
            <a:pPr marL="318897" indent="-318897" defTabSz="425195">
              <a:lnSpc>
                <a:spcPct val="90000"/>
              </a:lnSpc>
              <a:spcBef>
                <a:spcPts val="600"/>
              </a:spcBef>
              <a:defRPr sz="2790">
                <a:solidFill>
                  <a:srgbClr val="200D60"/>
                </a:solidFill>
                <a:latin typeface="Arial"/>
                <a:ea typeface="Arial"/>
                <a:cs typeface="Arial"/>
                <a:sym typeface="Arial"/>
              </a:defRPr>
            </a:pPr>
            <a:r>
              <a:rPr sz="2400" dirty="0"/>
              <a:t>Conflicted responses: </a:t>
            </a:r>
            <a:r>
              <a:rPr sz="2400" dirty="0" err="1"/>
              <a:t>eg</a:t>
            </a:r>
            <a:r>
              <a:rPr sz="2400" dirty="0"/>
              <a:t> being “disappointed and relieved” if application for research funding fails</a:t>
            </a:r>
          </a:p>
          <a:p>
            <a:pPr marL="318897" indent="-318897" defTabSz="425195">
              <a:lnSpc>
                <a:spcPct val="90000"/>
              </a:lnSpc>
              <a:spcBef>
                <a:spcPts val="600"/>
              </a:spcBef>
              <a:defRPr sz="2790">
                <a:solidFill>
                  <a:srgbClr val="200D60"/>
                </a:solidFill>
                <a:latin typeface="Arial"/>
                <a:ea typeface="Arial"/>
                <a:cs typeface="Arial"/>
                <a:sym typeface="Arial"/>
              </a:defRPr>
            </a:pPr>
            <a:r>
              <a:rPr sz="2400" dirty="0"/>
              <a:t>Fluidity and ambiguity may suit institutions and individuals</a:t>
            </a:r>
            <a:r>
              <a:rPr lang="en-GB" sz="2400" dirty="0"/>
              <a:t>,</a:t>
            </a:r>
            <a:r>
              <a:rPr sz="2400" dirty="0"/>
              <a:t> </a:t>
            </a:r>
            <a:r>
              <a:rPr sz="2400" dirty="0" err="1"/>
              <a:t>eg</a:t>
            </a:r>
            <a:r>
              <a:rPr sz="2400" dirty="0"/>
              <a:t> about promotion criteria, if policies can be flexed locally</a:t>
            </a:r>
          </a:p>
          <a:p>
            <a:pPr marL="318897" indent="-318897" defTabSz="425195">
              <a:lnSpc>
                <a:spcPct val="90000"/>
              </a:lnSpc>
              <a:spcBef>
                <a:spcPts val="600"/>
              </a:spcBef>
              <a:defRPr sz="2790">
                <a:solidFill>
                  <a:srgbClr val="200D60"/>
                </a:solidFill>
                <a:latin typeface="Arial"/>
                <a:ea typeface="Arial"/>
                <a:cs typeface="Arial"/>
                <a:sym typeface="Arial"/>
              </a:defRPr>
            </a:pPr>
            <a:r>
              <a:rPr sz="2400" dirty="0"/>
              <a:t>Thin line between autonomy and lack of support</a:t>
            </a:r>
            <a:r>
              <a:rPr lang="en-GB" sz="2400" dirty="0"/>
              <a:t>,</a:t>
            </a:r>
            <a:r>
              <a:rPr sz="2400" dirty="0"/>
              <a:t> particularly for early and mid-career staff</a:t>
            </a:r>
            <a:r>
              <a:rPr lang="en-GB" sz="2400" dirty="0"/>
              <a:t>,</a:t>
            </a:r>
            <a:r>
              <a:rPr sz="2400" dirty="0"/>
              <a:t> if institutional environment is uncertain</a:t>
            </a:r>
          </a:p>
          <a:p>
            <a:pPr marL="318897" indent="-318897" defTabSz="425195">
              <a:lnSpc>
                <a:spcPct val="90000"/>
              </a:lnSpc>
              <a:spcBef>
                <a:spcPts val="600"/>
              </a:spcBef>
              <a:defRPr sz="2790">
                <a:solidFill>
                  <a:srgbClr val="200D60"/>
                </a:solidFill>
                <a:latin typeface="Arial"/>
                <a:ea typeface="Arial"/>
                <a:cs typeface="Arial"/>
                <a:sym typeface="Arial"/>
              </a:defRPr>
            </a:pPr>
            <a:r>
              <a:rPr sz="2400" dirty="0"/>
              <a:t>Delicate balance between meeting institutional and individual aspirations, and between policy and practice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Rectangle 3"/>
          <p:cNvSpPr txBox="1"/>
          <p:nvPr/>
        </p:nvSpPr>
        <p:spPr>
          <a:xfrm>
            <a:off x="382321" y="1629287"/>
            <a:ext cx="8484953" cy="45243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marL="333375" indent="-333375">
              <a:buSzPct val="100000"/>
              <a:buFont typeface="Arial"/>
              <a:buChar char="•"/>
              <a:defRPr sz="2800">
                <a:solidFill>
                  <a:srgbClr val="09305E"/>
                </a:solidFill>
                <a:latin typeface="Arial"/>
                <a:ea typeface="Arial"/>
                <a:cs typeface="Arial"/>
                <a:sym typeface="Arial"/>
              </a:defRPr>
            </a:pPr>
            <a:r>
              <a:rPr sz="2400" dirty="0"/>
              <a:t>Interpretation of institutional policy can vary at local level</a:t>
            </a:r>
          </a:p>
          <a:p>
            <a:pPr marL="333375" indent="-333375">
              <a:buSzPct val="100000"/>
              <a:buFont typeface="Arial"/>
              <a:buChar char="•"/>
              <a:defRPr sz="2800">
                <a:solidFill>
                  <a:srgbClr val="09305E"/>
                </a:solidFill>
                <a:latin typeface="Arial"/>
                <a:ea typeface="Arial"/>
                <a:cs typeface="Arial"/>
                <a:sym typeface="Arial"/>
              </a:defRPr>
            </a:pPr>
            <a:r>
              <a:rPr sz="2400" dirty="0"/>
              <a:t>Individuals are increasingly proactive in navigating institutional structures such as workload models </a:t>
            </a:r>
          </a:p>
          <a:p>
            <a:pPr marL="333375" indent="-333375">
              <a:buSzPct val="100000"/>
              <a:buFont typeface="Arial"/>
              <a:buChar char="•"/>
              <a:defRPr sz="2800">
                <a:solidFill>
                  <a:srgbClr val="09305E"/>
                </a:solidFill>
                <a:latin typeface="Arial"/>
                <a:ea typeface="Arial"/>
                <a:cs typeface="Arial"/>
                <a:sym typeface="Arial"/>
              </a:defRPr>
            </a:pPr>
            <a:r>
              <a:rPr sz="2400" dirty="0"/>
              <a:t>(Often via) accommodations between individuals and local managers, </a:t>
            </a:r>
            <a:r>
              <a:rPr lang="en-GB" sz="2400" dirty="0"/>
              <a:t>which are</a:t>
            </a:r>
            <a:r>
              <a:rPr sz="2400" dirty="0"/>
              <a:t> not formally articulated</a:t>
            </a:r>
          </a:p>
          <a:p>
            <a:pPr marL="333375" indent="-333375">
              <a:buSzPct val="100000"/>
              <a:buFont typeface="Arial"/>
              <a:buChar char="•"/>
              <a:defRPr sz="2400">
                <a:solidFill>
                  <a:srgbClr val="09305E"/>
                </a:solidFill>
                <a:latin typeface="Arial"/>
                <a:ea typeface="Arial"/>
                <a:cs typeface="Arial"/>
                <a:sym typeface="Arial"/>
              </a:defRPr>
            </a:pPr>
            <a:r>
              <a:rPr sz="2400" dirty="0"/>
              <a:t>Successful institutions appear to be able to make adjustments in response to ‘bottom-up’ initiatives</a:t>
            </a:r>
            <a:r>
              <a:rPr lang="en-GB" sz="2400" dirty="0"/>
              <a:t>,</a:t>
            </a:r>
            <a:r>
              <a:rPr sz="2400" dirty="0"/>
              <a:t> </a:t>
            </a:r>
            <a:r>
              <a:rPr sz="2400" dirty="0" err="1"/>
              <a:t>ie</a:t>
            </a:r>
            <a:r>
              <a:rPr sz="2400" dirty="0"/>
              <a:t> allowing practice to influence policy </a:t>
            </a:r>
          </a:p>
          <a:p>
            <a:pPr marL="333375" indent="-333375">
              <a:buSzPct val="100000"/>
              <a:buFont typeface="Arial"/>
              <a:buChar char="•"/>
              <a:defRPr sz="2800">
                <a:solidFill>
                  <a:srgbClr val="09305E"/>
                </a:solidFill>
                <a:latin typeface="Arial"/>
                <a:ea typeface="Arial"/>
                <a:cs typeface="Arial"/>
                <a:sym typeface="Arial"/>
              </a:defRPr>
            </a:pPr>
            <a:r>
              <a:rPr sz="2400" dirty="0"/>
              <a:t>Approaches to work and careers may therefore be influenced as much by informal opportunities and relationships as by formal structures and processes</a:t>
            </a:r>
          </a:p>
          <a:p>
            <a:pPr marL="333375" indent="-333375">
              <a:buSzPct val="100000"/>
              <a:buFont typeface="Arial"/>
              <a:buChar char="•"/>
              <a:defRPr sz="2800">
                <a:solidFill>
                  <a:srgbClr val="09305E"/>
                </a:solidFill>
                <a:latin typeface="Arial"/>
                <a:ea typeface="Arial"/>
                <a:cs typeface="Arial"/>
                <a:sym typeface="Arial"/>
              </a:defRPr>
            </a:pPr>
            <a:r>
              <a:rPr sz="2400" dirty="0"/>
              <a:t>Erosion of </a:t>
            </a:r>
            <a:r>
              <a:rPr lang="en-GB" sz="2400" dirty="0"/>
              <a:t>a collective </a:t>
            </a:r>
            <a:r>
              <a:rPr sz="2400" dirty="0"/>
              <a:t>sense of profession?</a:t>
            </a:r>
          </a:p>
        </p:txBody>
      </p:sp>
      <p:sp>
        <p:nvSpPr>
          <p:cNvPr id="1076" name="TextBox 2"/>
          <p:cNvSpPr txBox="1"/>
          <p:nvPr/>
        </p:nvSpPr>
        <p:spPr>
          <a:xfrm>
            <a:off x="263588" y="542544"/>
            <a:ext cx="4784728" cy="54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800">
                <a:solidFill>
                  <a:srgbClr val="FFFFFF"/>
                </a:solidFill>
                <a:latin typeface="Arial"/>
                <a:ea typeface="Arial"/>
                <a:cs typeface="Arial"/>
                <a:sym typeface="Arial"/>
              </a:defRPr>
            </a:pPr>
            <a:r>
              <a:rPr sz="3200" dirty="0"/>
              <a:t>Preliminary conclusions</a:t>
            </a:r>
            <a:r>
              <a:rPr dirty="0"/>
              <a: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Title 1"/>
          <p:cNvSpPr txBox="1">
            <a:spLocks noGrp="1"/>
          </p:cNvSpPr>
          <p:nvPr>
            <p:ph type="title"/>
          </p:nvPr>
        </p:nvSpPr>
        <p:spPr>
          <a:xfrm>
            <a:off x="576262" y="1203726"/>
            <a:ext cx="8229601" cy="3738564"/>
          </a:xfrm>
          <a:prstGeom prst="rect">
            <a:avLst/>
          </a:prstGeom>
        </p:spPr>
        <p:txBody>
          <a:bodyPr>
            <a:normAutofit fontScale="90000"/>
          </a:bodyPr>
          <a:lstStyle/>
          <a:p>
            <a:pPr defTabSz="370331">
              <a:defRPr sz="1944" i="1">
                <a:solidFill>
                  <a:srgbClr val="002060"/>
                </a:solidFill>
              </a:defRPr>
            </a:pPr>
            <a:endParaRPr dirty="0"/>
          </a:p>
          <a:p>
            <a:pPr defTabSz="370331">
              <a:defRPr sz="2268" i="1">
                <a:solidFill>
                  <a:srgbClr val="002060"/>
                </a:solidFill>
              </a:defRPr>
            </a:pPr>
            <a:r>
              <a:rPr dirty="0">
                <a:latin typeface="Arial" panose="020B0604020202020204" pitchFamily="34" charset="0"/>
                <a:cs typeface="Arial" panose="020B0604020202020204" pitchFamily="34" charset="0"/>
              </a:rPr>
              <a:t>An ESRC/HEFCE funded project (2016-2020), within the Global Centre for Higher Education (CGHE) entitled:</a:t>
            </a:r>
          </a:p>
          <a:p>
            <a:pPr defTabSz="370331">
              <a:defRPr sz="2268" i="1">
                <a:solidFill>
                  <a:srgbClr val="002060"/>
                </a:solidFill>
              </a:defRPr>
            </a:pPr>
            <a:endParaRPr dirty="0">
              <a:latin typeface="Arial" panose="020B0604020202020204" pitchFamily="34" charset="0"/>
              <a:cs typeface="Arial" panose="020B0604020202020204" pitchFamily="34" charset="0"/>
            </a:endParaRPr>
          </a:p>
          <a:p>
            <a:pPr defTabSz="370331">
              <a:defRPr sz="1944" i="1">
                <a:solidFill>
                  <a:srgbClr val="002060"/>
                </a:solidFill>
              </a:defRPr>
            </a:pPr>
            <a:r>
              <a:rPr sz="2268" b="1" dirty="0">
                <a:latin typeface="Arial" panose="020B0604020202020204" pitchFamily="34" charset="0"/>
                <a:cs typeface="Arial" panose="020B0604020202020204" pitchFamily="34" charset="0"/>
              </a:rPr>
              <a:t>The implications of a diversifying workforce for higher education systems, institutions and individuals</a:t>
            </a:r>
            <a:r>
              <a:rPr sz="2268" dirty="0">
                <a:latin typeface="Arial" panose="020B0604020202020204" pitchFamily="34" charset="0"/>
                <a:cs typeface="Arial" panose="020B0604020202020204" pitchFamily="34" charset="0"/>
              </a:rPr>
              <a:t/>
            </a:r>
            <a:br>
              <a:rPr sz="2268" dirty="0">
                <a:latin typeface="Arial" panose="020B0604020202020204" pitchFamily="34" charset="0"/>
                <a:cs typeface="Arial" panose="020B0604020202020204" pitchFamily="34" charset="0"/>
              </a:rPr>
            </a:br>
            <a:r>
              <a:rPr sz="2268" dirty="0">
                <a:latin typeface="Arial" panose="020B0604020202020204" pitchFamily="34" charset="0"/>
                <a:cs typeface="Arial" panose="020B0604020202020204" pitchFamily="34" charset="0"/>
              </a:rPr>
              <a:t/>
            </a:r>
            <a:br>
              <a:rPr sz="2268" dirty="0">
                <a:latin typeface="Arial" panose="020B0604020202020204" pitchFamily="34" charset="0"/>
                <a:cs typeface="Arial" panose="020B0604020202020204" pitchFamily="34" charset="0"/>
              </a:rPr>
            </a:br>
            <a:r>
              <a:rPr sz="2268" i="0" dirty="0">
                <a:latin typeface="Arial" panose="020B0604020202020204" pitchFamily="34" charset="0"/>
                <a:cs typeface="Arial" panose="020B0604020202020204" pitchFamily="34" charset="0"/>
              </a:rPr>
              <a:t>Aim: to investigate the implications of the diversification of the academic workforce in the UK, and to indicate how higher education institutions might plan strategically</a:t>
            </a:r>
            <a:r>
              <a:rPr sz="2268" b="1" i="0" dirty="0">
                <a:latin typeface="Arial" panose="020B0604020202020204" pitchFamily="34" charset="0"/>
                <a:cs typeface="Arial" panose="020B0604020202020204" pitchFamily="34" charset="0"/>
              </a:rPr>
              <a:t> </a:t>
            </a:r>
            <a:r>
              <a:rPr sz="2268" i="0" dirty="0">
                <a:latin typeface="Arial" panose="020B0604020202020204" pitchFamily="34" charset="0"/>
                <a:cs typeface="Arial" panose="020B0604020202020204" pitchFamily="34" charset="0"/>
              </a:rPr>
              <a:t>for their future staffing needs, and how sector bodies could support this</a:t>
            </a:r>
            <a:r>
              <a:rPr i="0" dirty="0">
                <a:latin typeface="Arial" panose="020B0604020202020204" pitchFamily="34" charset="0"/>
                <a:cs typeface="Arial" panose="020B0604020202020204" pitchFamily="34" charset="0"/>
              </a:rPr>
              <a:t>. </a:t>
            </a:r>
          </a:p>
        </p:txBody>
      </p:sp>
      <p:sp>
        <p:nvSpPr>
          <p:cNvPr id="1043" name="TextBox 2"/>
          <p:cNvSpPr txBox="1"/>
          <p:nvPr/>
        </p:nvSpPr>
        <p:spPr>
          <a:xfrm>
            <a:off x="236780" y="546100"/>
            <a:ext cx="4784726"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200">
                <a:solidFill>
                  <a:srgbClr val="FFFFFF"/>
                </a:solidFill>
                <a:latin typeface="+mn-lt"/>
                <a:ea typeface="+mn-ea"/>
                <a:cs typeface="+mn-cs"/>
                <a:sym typeface="Helvetica"/>
              </a:defRPr>
            </a:lvl1pPr>
          </a:lstStyle>
          <a:p>
            <a:r>
              <a:rPr dirty="0">
                <a:latin typeface="Arial" panose="020B0604020202020204" pitchFamily="34" charset="0"/>
                <a:cs typeface="Arial" panose="020B0604020202020204" pitchFamily="34" charset="0"/>
              </a:rPr>
              <a:t>Introduction</a:t>
            </a:r>
          </a:p>
        </p:txBody>
      </p:sp>
      <p:pic>
        <p:nvPicPr>
          <p:cNvPr id="1044" name="Picture 4" descr="Picture 4"/>
          <p:cNvPicPr>
            <a:picLocks noChangeAspect="1"/>
          </p:cNvPicPr>
          <p:nvPr/>
        </p:nvPicPr>
        <p:blipFill>
          <a:blip r:embed="rId2">
            <a:extLst/>
          </a:blip>
          <a:stretch>
            <a:fillRect/>
          </a:stretch>
        </p:blipFill>
        <p:spPr>
          <a:xfrm>
            <a:off x="593135" y="5231074"/>
            <a:ext cx="3120693" cy="1425910"/>
          </a:xfrm>
          <a:prstGeom prst="rect">
            <a:avLst/>
          </a:prstGeom>
          <a:ln w="12700">
            <a:miter lim="400000"/>
          </a:ln>
        </p:spPr>
      </p:pic>
      <p:sp>
        <p:nvSpPr>
          <p:cNvPr id="1045" name="http://www.researchcghe.org"/>
          <p:cNvSpPr txBox="1"/>
          <p:nvPr/>
        </p:nvSpPr>
        <p:spPr>
          <a:xfrm>
            <a:off x="3738599" y="5638303"/>
            <a:ext cx="5061610" cy="4370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lgn="ctr">
              <a:defRPr sz="2400" u="sng">
                <a:solidFill>
                  <a:srgbClr val="0000FF"/>
                </a:solidFill>
                <a:latin typeface="Arial"/>
                <a:ea typeface="Arial"/>
                <a:cs typeface="Arial"/>
                <a:sym typeface="Arial"/>
              </a:defRPr>
            </a:lvl1pPr>
          </a:lstStyle>
          <a:p>
            <a:r>
              <a:rPr dirty="0"/>
              <a:t>http://www.researchcghe.org</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a14="http://schemas.microsoft.com/office/drawing/2010/main" xmlns:m="http://schemas.openxmlformats.org/officeDocument/2006/math"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Title 1"/>
          <p:cNvSpPr txBox="1">
            <a:spLocks noGrp="1"/>
          </p:cNvSpPr>
          <p:nvPr>
            <p:ph type="title" idx="4294967295"/>
          </p:nvPr>
        </p:nvSpPr>
        <p:spPr>
          <a:xfrm>
            <a:off x="241300" y="533400"/>
            <a:ext cx="4762500" cy="523875"/>
          </a:xfrm>
          <a:prstGeom prst="rect">
            <a:avLst/>
          </a:prstGeom>
        </p:spPr>
        <p:txBody>
          <a:bodyPr/>
          <a:lstStyle>
            <a:lvl1pPr defTabSz="402336">
              <a:defRPr sz="2816">
                <a:solidFill>
                  <a:srgbClr val="FFFFFF"/>
                </a:solidFill>
              </a:defRPr>
            </a:lvl1pPr>
          </a:lstStyle>
          <a:p>
            <a:r>
              <a:rPr dirty="0">
                <a:latin typeface="Arial" panose="020B0604020202020204" pitchFamily="34" charset="0"/>
                <a:cs typeface="Arial" panose="020B0604020202020204" pitchFamily="34" charset="0"/>
              </a:rPr>
              <a:t>Research Questions</a:t>
            </a:r>
          </a:p>
        </p:txBody>
      </p:sp>
      <p:sp>
        <p:nvSpPr>
          <p:cNvPr id="1048" name="Content Placeholder 2"/>
          <p:cNvSpPr txBox="1">
            <a:spLocks noGrp="1"/>
          </p:cNvSpPr>
          <p:nvPr>
            <p:ph type="body" idx="4294967295"/>
          </p:nvPr>
        </p:nvSpPr>
        <p:spPr>
          <a:xfrm>
            <a:off x="387349" y="1330925"/>
            <a:ext cx="8369301" cy="5385128"/>
          </a:xfrm>
          <a:prstGeom prst="rect">
            <a:avLst/>
          </a:prstGeom>
        </p:spPr>
        <p:txBody>
          <a:bodyPr/>
          <a:lstStyle/>
          <a:p>
            <a:pPr marL="642937" indent="-642937">
              <a:spcBef>
                <a:spcPts val="500"/>
              </a:spcBef>
              <a:buFontTx/>
              <a:buAutoNum type="arabicPeriod"/>
              <a:defRPr sz="3000">
                <a:solidFill>
                  <a:srgbClr val="09305E"/>
                </a:solidFill>
                <a:effectLst>
                  <a:outerShdw rotWithShape="0">
                    <a:srgbClr val="000000"/>
                  </a:outerShdw>
                </a:effectLst>
              </a:defRPr>
            </a:pPr>
            <a:r>
              <a:rPr dirty="0"/>
              <a:t>In what ways are academic roles and identities diversifying? </a:t>
            </a:r>
          </a:p>
          <a:p>
            <a:pPr marL="642937" indent="-642937">
              <a:spcBef>
                <a:spcPts val="500"/>
              </a:spcBef>
              <a:buFontTx/>
              <a:buAutoNum type="arabicPeriod"/>
              <a:defRPr sz="3000">
                <a:solidFill>
                  <a:srgbClr val="09305E"/>
                </a:solidFill>
                <a:effectLst>
                  <a:outerShdw rotWithShape="0">
                    <a:srgbClr val="000000"/>
                  </a:outerShdw>
                </a:effectLst>
              </a:defRPr>
            </a:pPr>
            <a:r>
              <a:rPr dirty="0"/>
              <a:t>What are the implications for individuals and institutions, locally and globally? </a:t>
            </a:r>
          </a:p>
          <a:p>
            <a:pPr marL="642937" indent="-642937">
              <a:spcBef>
                <a:spcPts val="500"/>
              </a:spcBef>
              <a:buFontTx/>
              <a:buAutoNum type="arabicPeriod"/>
              <a:defRPr sz="3000">
                <a:solidFill>
                  <a:srgbClr val="09305E"/>
                </a:solidFill>
                <a:effectLst>
                  <a:outerShdw rotWithShape="0">
                    <a:srgbClr val="000000"/>
                  </a:outerShdw>
                </a:effectLst>
              </a:defRPr>
            </a:pPr>
            <a:r>
              <a:rPr dirty="0"/>
              <a:t>What tensions and/or synergies arise from this diversification, for instance between individual aspirations and institutional missions, structures and processes? </a:t>
            </a:r>
          </a:p>
          <a:p>
            <a:pPr marL="642937" indent="-642937">
              <a:spcBef>
                <a:spcPts val="500"/>
              </a:spcBef>
              <a:buFontTx/>
              <a:buAutoNum type="arabicPeriod"/>
              <a:defRPr sz="3000">
                <a:solidFill>
                  <a:srgbClr val="09305E"/>
                </a:solidFill>
                <a:effectLst>
                  <a:outerShdw rotWithShape="0">
                    <a:srgbClr val="000000"/>
                  </a:outerShdw>
                </a:effectLst>
              </a:defRPr>
            </a:pPr>
            <a:r>
              <a:rPr dirty="0"/>
              <a:t>How are such tensions being managed and resolved in optimal ways for individuals and institutions?</a:t>
            </a:r>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a14="http://schemas.microsoft.com/office/drawing/2010/main" xmlns:m="http://schemas.openxmlformats.org/officeDocument/2006/math"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0" name="TextBox 2"/>
          <p:cNvSpPr txBox="1"/>
          <p:nvPr/>
        </p:nvSpPr>
        <p:spPr>
          <a:xfrm>
            <a:off x="393698" y="1644313"/>
            <a:ext cx="8363027" cy="2246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700" i="1">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By Nation: </a:t>
            </a:r>
            <a:endParaRPr sz="2800" dirty="0">
              <a:latin typeface="Arial" panose="020B0604020202020204" pitchFamily="34" charset="0"/>
              <a:ea typeface="+mn-ea"/>
              <a:cs typeface="Arial" panose="020B0604020202020204" pitchFamily="34" charset="0"/>
              <a:sym typeface="Arial"/>
            </a:endParaRPr>
          </a:p>
          <a:p>
            <a:pPr>
              <a:defRPr sz="2700">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	England 										</a:t>
            </a:r>
            <a:r>
              <a:rPr lang="en-GB" sz="2800" dirty="0">
                <a:latin typeface="Arial" panose="020B0604020202020204" pitchFamily="34" charset="0"/>
                <a:ea typeface="+mn-ea"/>
                <a:cs typeface="Arial" panose="020B0604020202020204" pitchFamily="34" charset="0"/>
              </a:rPr>
              <a:t>	</a:t>
            </a:r>
            <a:r>
              <a:rPr sz="2800" dirty="0">
                <a:latin typeface="Arial" panose="020B0604020202020204" pitchFamily="34" charset="0"/>
                <a:ea typeface="+mn-ea"/>
                <a:cs typeface="Arial" panose="020B0604020202020204" pitchFamily="34" charset="0"/>
              </a:rPr>
              <a:t>5</a:t>
            </a:r>
            <a:endParaRPr sz="2800" dirty="0">
              <a:latin typeface="Arial" panose="020B0604020202020204" pitchFamily="34" charset="0"/>
              <a:ea typeface="+mn-ea"/>
              <a:cs typeface="Arial" panose="020B0604020202020204" pitchFamily="34" charset="0"/>
              <a:sym typeface="Arial"/>
            </a:endParaRPr>
          </a:p>
          <a:p>
            <a:pPr>
              <a:defRPr sz="2700">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	Scotland 										</a:t>
            </a:r>
            <a:r>
              <a:rPr lang="en-GB" sz="2800" dirty="0">
                <a:latin typeface="Arial" panose="020B0604020202020204" pitchFamily="34" charset="0"/>
                <a:ea typeface="+mn-ea"/>
                <a:cs typeface="Arial" panose="020B0604020202020204" pitchFamily="34" charset="0"/>
              </a:rPr>
              <a:t>	</a:t>
            </a:r>
            <a:r>
              <a:rPr sz="2800" dirty="0">
                <a:latin typeface="Arial" panose="020B0604020202020204" pitchFamily="34" charset="0"/>
                <a:ea typeface="+mn-ea"/>
                <a:cs typeface="Arial" panose="020B0604020202020204" pitchFamily="34" charset="0"/>
              </a:rPr>
              <a:t>1</a:t>
            </a:r>
            <a:endParaRPr sz="2800" dirty="0">
              <a:latin typeface="Arial" panose="020B0604020202020204" pitchFamily="34" charset="0"/>
              <a:ea typeface="+mn-ea"/>
              <a:cs typeface="Arial" panose="020B0604020202020204" pitchFamily="34" charset="0"/>
              <a:sym typeface="Arial"/>
            </a:endParaRPr>
          </a:p>
          <a:p>
            <a:pPr>
              <a:defRPr sz="2700">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	Wales 											</a:t>
            </a:r>
            <a:r>
              <a:rPr lang="en-GB" sz="2800" dirty="0">
                <a:latin typeface="Arial" panose="020B0604020202020204" pitchFamily="34" charset="0"/>
                <a:ea typeface="+mn-ea"/>
                <a:cs typeface="Arial" panose="020B0604020202020204" pitchFamily="34" charset="0"/>
              </a:rPr>
              <a:t>	</a:t>
            </a:r>
            <a:r>
              <a:rPr sz="2800" dirty="0">
                <a:latin typeface="Arial" panose="020B0604020202020204" pitchFamily="34" charset="0"/>
                <a:ea typeface="+mn-ea"/>
                <a:cs typeface="Arial" panose="020B0604020202020204" pitchFamily="34" charset="0"/>
              </a:rPr>
              <a:t>1</a:t>
            </a:r>
            <a:endParaRPr sz="2800" dirty="0">
              <a:latin typeface="Arial" panose="020B0604020202020204" pitchFamily="34" charset="0"/>
              <a:ea typeface="+mn-ea"/>
              <a:cs typeface="Arial" panose="020B0604020202020204" pitchFamily="34" charset="0"/>
              <a:sym typeface="Arial"/>
            </a:endParaRPr>
          </a:p>
          <a:p>
            <a:pPr>
              <a:defRPr sz="2700">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	Northern Ireland 								</a:t>
            </a:r>
            <a:r>
              <a:rPr lang="en-GB" sz="2800" dirty="0">
                <a:latin typeface="Arial" panose="020B0604020202020204" pitchFamily="34" charset="0"/>
                <a:ea typeface="+mn-ea"/>
                <a:cs typeface="Arial" panose="020B0604020202020204" pitchFamily="34" charset="0"/>
              </a:rPr>
              <a:t>	</a:t>
            </a:r>
            <a:r>
              <a:rPr sz="2800" dirty="0">
                <a:latin typeface="Arial" panose="020B0604020202020204" pitchFamily="34" charset="0"/>
                <a:ea typeface="+mn-ea"/>
                <a:cs typeface="Arial" panose="020B0604020202020204" pitchFamily="34" charset="0"/>
              </a:rPr>
              <a:t>1</a:t>
            </a:r>
          </a:p>
        </p:txBody>
      </p:sp>
      <p:sp>
        <p:nvSpPr>
          <p:cNvPr id="1051" name="TextBox 3"/>
          <p:cNvSpPr txBox="1"/>
          <p:nvPr/>
        </p:nvSpPr>
        <p:spPr>
          <a:xfrm>
            <a:off x="490516" y="4528486"/>
            <a:ext cx="8266209" cy="18158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700" i="1">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By</a:t>
            </a:r>
            <a:r>
              <a:rPr sz="2800" dirty="0">
                <a:solidFill>
                  <a:srgbClr val="000000"/>
                </a:solidFill>
                <a:latin typeface="Arial" panose="020B0604020202020204" pitchFamily="34" charset="0"/>
                <a:ea typeface="+mn-ea"/>
                <a:cs typeface="Arial" panose="020B0604020202020204" pitchFamily="34" charset="0"/>
                <a:sym typeface="Arial"/>
              </a:rPr>
              <a:t> </a:t>
            </a:r>
            <a:r>
              <a:rPr sz="2800" dirty="0">
                <a:latin typeface="Arial" panose="020B0604020202020204" pitchFamily="34" charset="0"/>
                <a:ea typeface="+mn-ea"/>
                <a:cs typeface="Arial" panose="020B0604020202020204" pitchFamily="34" charset="0"/>
              </a:rPr>
              <a:t>Mission Group: </a:t>
            </a:r>
            <a:endParaRPr sz="2800" dirty="0">
              <a:latin typeface="Arial" panose="020B0604020202020204" pitchFamily="34" charset="0"/>
              <a:ea typeface="+mn-ea"/>
              <a:cs typeface="Arial" panose="020B0604020202020204" pitchFamily="34" charset="0"/>
              <a:sym typeface="Arial"/>
            </a:endParaRPr>
          </a:p>
          <a:p>
            <a:pPr>
              <a:defRPr sz="2700" i="1">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	</a:t>
            </a:r>
            <a:r>
              <a:rPr sz="2800" i="0" dirty="0">
                <a:latin typeface="Arial" panose="020B0604020202020204" pitchFamily="34" charset="0"/>
                <a:ea typeface="+mn-ea"/>
                <a:cs typeface="Arial" panose="020B0604020202020204" pitchFamily="34" charset="0"/>
              </a:rPr>
              <a:t>Russell Group: 									3</a:t>
            </a:r>
          </a:p>
          <a:p>
            <a:pPr>
              <a:defRPr sz="2700">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	Other Research intensive:				 </a:t>
            </a:r>
            <a:r>
              <a:rPr lang="en-GB" sz="2800" dirty="0">
                <a:latin typeface="Arial" panose="020B0604020202020204" pitchFamily="34" charset="0"/>
                <a:ea typeface="+mn-ea"/>
                <a:cs typeface="Arial" panose="020B0604020202020204" pitchFamily="34" charset="0"/>
              </a:rPr>
              <a:t>	</a:t>
            </a:r>
            <a:r>
              <a:rPr sz="2800" dirty="0">
                <a:latin typeface="Arial" panose="020B0604020202020204" pitchFamily="34" charset="0"/>
                <a:ea typeface="+mn-ea"/>
                <a:cs typeface="Arial" panose="020B0604020202020204" pitchFamily="34" charset="0"/>
              </a:rPr>
              <a:t>2</a:t>
            </a:r>
            <a:endParaRPr sz="2800" dirty="0">
              <a:latin typeface="Arial" panose="020B0604020202020204" pitchFamily="34" charset="0"/>
              <a:ea typeface="+mn-ea"/>
              <a:cs typeface="Arial" panose="020B0604020202020204" pitchFamily="34" charset="0"/>
              <a:sym typeface="Arial"/>
            </a:endParaRPr>
          </a:p>
          <a:p>
            <a:pPr>
              <a:defRPr sz="2700">
                <a:solidFill>
                  <a:srgbClr val="200D60"/>
                </a:solidFill>
                <a:latin typeface="+mn-lt"/>
                <a:ea typeface="+mn-ea"/>
                <a:cs typeface="+mn-cs"/>
                <a:sym typeface="Helvetica"/>
              </a:defRPr>
            </a:pPr>
            <a:r>
              <a:rPr sz="2800" dirty="0">
                <a:latin typeface="Arial" panose="020B0604020202020204" pitchFamily="34" charset="0"/>
                <a:ea typeface="+mn-ea"/>
                <a:cs typeface="Arial" panose="020B0604020202020204" pitchFamily="34" charset="0"/>
              </a:rPr>
              <a:t>	Post-92 HEIs (teaching intensive):			3</a:t>
            </a:r>
            <a:endParaRPr sz="2800" dirty="0">
              <a:latin typeface="Arial" panose="020B0604020202020204" pitchFamily="34" charset="0"/>
              <a:cs typeface="Arial" panose="020B0604020202020204" pitchFamily="34" charset="0"/>
            </a:endParaRPr>
          </a:p>
        </p:txBody>
      </p:sp>
      <p:sp>
        <p:nvSpPr>
          <p:cNvPr id="1052" name="TextBox 2"/>
          <p:cNvSpPr txBox="1"/>
          <p:nvPr/>
        </p:nvSpPr>
        <p:spPr>
          <a:xfrm>
            <a:off x="266698" y="520700"/>
            <a:ext cx="5499103" cy="4862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2800">
                <a:solidFill>
                  <a:srgbClr val="FFFFFF"/>
                </a:solidFill>
                <a:latin typeface="Arial"/>
                <a:ea typeface="Arial"/>
                <a:cs typeface="Arial"/>
                <a:sym typeface="Arial"/>
              </a:defRPr>
            </a:lvl1pPr>
          </a:lstStyle>
          <a:p>
            <a:r>
              <a:rPr dirty="0"/>
              <a:t>8 university case studies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 name="Title 1"/>
          <p:cNvSpPr txBox="1">
            <a:spLocks noGrp="1"/>
          </p:cNvSpPr>
          <p:nvPr>
            <p:ph type="title" idx="4294967295"/>
          </p:nvPr>
        </p:nvSpPr>
        <p:spPr>
          <a:xfrm>
            <a:off x="-35170" y="509587"/>
            <a:ext cx="5776917" cy="666752"/>
          </a:xfrm>
          <a:prstGeom prst="rect">
            <a:avLst/>
          </a:prstGeom>
        </p:spPr>
        <p:txBody>
          <a:bodyPr/>
          <a:lstStyle>
            <a:lvl1pPr algn="ctr">
              <a:defRPr sz="2800">
                <a:solidFill>
                  <a:srgbClr val="FFFFFF"/>
                </a:solidFill>
              </a:defRPr>
            </a:lvl1pPr>
          </a:lstStyle>
          <a:p>
            <a:r>
              <a:rPr dirty="0">
                <a:latin typeface="Arial" panose="020B0604020202020204" pitchFamily="34" charset="0"/>
                <a:cs typeface="Arial" panose="020B0604020202020204" pitchFamily="34" charset="0"/>
              </a:rPr>
              <a:t>Research Design: Three phases</a:t>
            </a:r>
          </a:p>
        </p:txBody>
      </p:sp>
      <p:sp>
        <p:nvSpPr>
          <p:cNvPr id="1055" name="Content Placeholder 2"/>
          <p:cNvSpPr txBox="1">
            <a:spLocks noGrp="1"/>
          </p:cNvSpPr>
          <p:nvPr>
            <p:ph type="body" idx="4294967295"/>
          </p:nvPr>
        </p:nvSpPr>
        <p:spPr>
          <a:xfrm>
            <a:off x="280272" y="1503948"/>
            <a:ext cx="8583456" cy="5101389"/>
          </a:xfrm>
          <a:prstGeom prst="rect">
            <a:avLst/>
          </a:prstGeom>
        </p:spPr>
        <p:txBody>
          <a:bodyPr>
            <a:normAutofit/>
          </a:bodyPr>
          <a:lstStyle/>
          <a:p>
            <a:pPr marL="0" indent="0" defTabSz="429768">
              <a:lnSpc>
                <a:spcPct val="90000"/>
              </a:lnSpc>
              <a:spcBef>
                <a:spcPts val="500"/>
              </a:spcBef>
              <a:buSzTx/>
              <a:buNone/>
              <a:defRPr sz="3008" b="1">
                <a:solidFill>
                  <a:srgbClr val="09305E"/>
                </a:solidFill>
              </a:defRPr>
            </a:pPr>
            <a:r>
              <a:rPr sz="2800" dirty="0"/>
              <a:t>Longitudinal multi-</a:t>
            </a:r>
            <a:r>
              <a:rPr sz="2800" dirty="0" err="1"/>
              <a:t>organisational</a:t>
            </a:r>
            <a:r>
              <a:rPr sz="2800" dirty="0"/>
              <a:t> case studies</a:t>
            </a:r>
          </a:p>
          <a:p>
            <a:pPr marL="0" indent="0" defTabSz="429768">
              <a:lnSpc>
                <a:spcPct val="90000"/>
              </a:lnSpc>
              <a:spcBef>
                <a:spcPts val="500"/>
              </a:spcBef>
              <a:buSzTx/>
              <a:buNone/>
              <a:defRPr sz="3008">
                <a:solidFill>
                  <a:srgbClr val="09305E"/>
                </a:solidFill>
              </a:defRPr>
            </a:pPr>
            <a:endParaRPr lang="en-GB" sz="800" dirty="0"/>
          </a:p>
          <a:p>
            <a:pPr marL="0" indent="0" defTabSz="429768">
              <a:lnSpc>
                <a:spcPct val="90000"/>
              </a:lnSpc>
              <a:spcBef>
                <a:spcPts val="500"/>
              </a:spcBef>
              <a:buSzTx/>
              <a:buNone/>
              <a:defRPr sz="3008">
                <a:solidFill>
                  <a:srgbClr val="09305E"/>
                </a:solidFill>
              </a:defRPr>
            </a:pPr>
            <a:r>
              <a:rPr sz="2800" dirty="0"/>
              <a:t>Analysis of HESA data</a:t>
            </a:r>
            <a:endParaRPr lang="en-GB" sz="2800" dirty="0"/>
          </a:p>
          <a:p>
            <a:pPr marL="0" indent="0" defTabSz="429768">
              <a:lnSpc>
                <a:spcPct val="90000"/>
              </a:lnSpc>
              <a:spcBef>
                <a:spcPts val="500"/>
              </a:spcBef>
              <a:buSzTx/>
              <a:buNone/>
              <a:defRPr sz="3008">
                <a:solidFill>
                  <a:srgbClr val="09305E"/>
                </a:solidFill>
              </a:defRPr>
            </a:pPr>
            <a:endParaRPr sz="800" dirty="0"/>
          </a:p>
          <a:p>
            <a:pPr marL="552558" indent="-552558" defTabSz="429768">
              <a:lnSpc>
                <a:spcPct val="90000"/>
              </a:lnSpc>
              <a:spcBef>
                <a:spcPts val="500"/>
              </a:spcBef>
              <a:buFontTx/>
              <a:buAutoNum type="arabicPeriod"/>
              <a:defRPr sz="3008">
                <a:solidFill>
                  <a:srgbClr val="09305E"/>
                </a:solidFill>
              </a:defRPr>
            </a:pPr>
            <a:r>
              <a:rPr sz="2800" dirty="0"/>
              <a:t>First phase: Interviews in 8 UK HEI case studies with 8 individuals in each (Autumn 2017)</a:t>
            </a:r>
          </a:p>
          <a:p>
            <a:pPr marL="963993" lvl="1" indent="-417830" defTabSz="429768">
              <a:lnSpc>
                <a:spcPct val="90000"/>
              </a:lnSpc>
              <a:spcBef>
                <a:spcPts val="400"/>
              </a:spcBef>
              <a:defRPr sz="3008">
                <a:solidFill>
                  <a:srgbClr val="09305E"/>
                </a:solidFill>
              </a:defRPr>
            </a:pPr>
            <a:r>
              <a:rPr sz="2800" dirty="0"/>
              <a:t>69 completed interviews (i.e. 5 extra interviews)</a:t>
            </a:r>
          </a:p>
          <a:p>
            <a:pPr marL="552558" indent="-552558" defTabSz="429768">
              <a:lnSpc>
                <a:spcPct val="90000"/>
              </a:lnSpc>
              <a:spcBef>
                <a:spcPts val="500"/>
              </a:spcBef>
              <a:buFontTx/>
              <a:buAutoNum type="arabicPeriod"/>
              <a:defRPr sz="3008">
                <a:solidFill>
                  <a:srgbClr val="09305E"/>
                </a:solidFill>
              </a:defRPr>
            </a:pPr>
            <a:r>
              <a:rPr sz="2800" dirty="0"/>
              <a:t>Second phase: Surveys in these 8 HEIs (Spring 2019)</a:t>
            </a:r>
          </a:p>
          <a:p>
            <a:pPr marL="552558" indent="-552558" defTabSz="429768">
              <a:lnSpc>
                <a:spcPct val="90000"/>
              </a:lnSpc>
              <a:spcBef>
                <a:spcPts val="500"/>
              </a:spcBef>
              <a:buFontTx/>
              <a:buAutoNum type="arabicPeriod"/>
              <a:defRPr sz="3008">
                <a:solidFill>
                  <a:srgbClr val="09305E"/>
                </a:solidFill>
              </a:defRPr>
            </a:pPr>
            <a:r>
              <a:rPr sz="2800" dirty="0"/>
              <a:t>Third phase: Interviews  (Autumn 2019)</a:t>
            </a:r>
          </a:p>
          <a:p>
            <a:pPr marL="978916" lvl="1" indent="-477519" defTabSz="429768">
              <a:lnSpc>
                <a:spcPct val="90000"/>
              </a:lnSpc>
              <a:spcBef>
                <a:spcPts val="400"/>
              </a:spcBef>
              <a:defRPr sz="3008">
                <a:solidFill>
                  <a:srgbClr val="09305E"/>
                </a:solidFill>
              </a:defRPr>
            </a:pPr>
            <a:r>
              <a:rPr sz="2800" dirty="0"/>
              <a:t>returning to as many of the original interviewees as possible two years </a:t>
            </a:r>
            <a:r>
              <a:rPr lang="en-GB" sz="2800" dirty="0"/>
              <a:t>after first phase</a:t>
            </a:r>
            <a:endParaRPr sz="2800" dirty="0"/>
          </a:p>
        </p:txBody>
      </p:sp>
    </p:spTree>
  </p:cSld>
  <p:clrMapOvr>
    <a:masterClrMapping/>
  </p:clrMapOvr>
  <mc:AlternateContent xmlns:mc="http://schemas.openxmlformats.org/markup-compatibility/2006" xmlns:p14="http://schemas.microsoft.com/office/powerpoint/2010/main">
    <mc:Choice Requires="p14">
      <p:transition spd="slow" p14:dur="1200">
        <p:wipe/>
      </p:transition>
    </mc:Choice>
    <mc:Fallback xmlns:a14="http://schemas.microsoft.com/office/drawing/2010/main" xmlns:m="http://schemas.openxmlformats.org/officeDocument/2006/math"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 name="Title 1"/>
          <p:cNvSpPr txBox="1">
            <a:spLocks noGrp="1"/>
          </p:cNvSpPr>
          <p:nvPr>
            <p:ph type="title" idx="4294967295"/>
          </p:nvPr>
        </p:nvSpPr>
        <p:spPr>
          <a:xfrm>
            <a:off x="-292101" y="547687"/>
            <a:ext cx="6062667" cy="654052"/>
          </a:xfrm>
          <a:prstGeom prst="rect">
            <a:avLst/>
          </a:prstGeom>
        </p:spPr>
        <p:txBody>
          <a:bodyPr/>
          <a:lstStyle/>
          <a:p>
            <a:pPr algn="ctr">
              <a:defRPr sz="2800">
                <a:solidFill>
                  <a:srgbClr val="FFFFFF"/>
                </a:solidFill>
                <a:latin typeface="Arial"/>
                <a:ea typeface="Arial"/>
                <a:cs typeface="Arial"/>
                <a:sym typeface="Arial"/>
              </a:defRPr>
            </a:pPr>
            <a:r>
              <a:rPr dirty="0"/>
              <a:t>Interviews (first &amp; third phases)</a:t>
            </a:r>
          </a:p>
        </p:txBody>
      </p:sp>
      <p:sp>
        <p:nvSpPr>
          <p:cNvPr id="1058" name="Content Placeholder 2"/>
          <p:cNvSpPr txBox="1">
            <a:spLocks noGrp="1"/>
          </p:cNvSpPr>
          <p:nvPr>
            <p:ph type="body" idx="4294967295"/>
          </p:nvPr>
        </p:nvSpPr>
        <p:spPr>
          <a:xfrm>
            <a:off x="304161" y="1565264"/>
            <a:ext cx="8343901" cy="5461178"/>
          </a:xfrm>
          <a:prstGeom prst="rect">
            <a:avLst/>
          </a:prstGeom>
        </p:spPr>
        <p:txBody>
          <a:bodyPr>
            <a:normAutofit/>
          </a:bodyPr>
          <a:lstStyle/>
          <a:p>
            <a:pPr marL="368617" indent="-368617" defTabSz="393192">
              <a:spcBef>
                <a:spcPts val="400"/>
              </a:spcBef>
              <a:defRPr sz="2580">
                <a:solidFill>
                  <a:srgbClr val="09305E"/>
                </a:solidFill>
              </a:defRPr>
            </a:pPr>
            <a:r>
              <a:rPr sz="2400" dirty="0"/>
              <a:t>Senior institutional leaders (e.g. PVCs) and HR Directors: on institutional strategy, policy and practice</a:t>
            </a:r>
          </a:p>
          <a:p>
            <a:pPr marL="368617" indent="-368617" defTabSz="393192">
              <a:spcBef>
                <a:spcPts val="400"/>
              </a:spcBef>
              <a:defRPr sz="2580">
                <a:solidFill>
                  <a:srgbClr val="09305E"/>
                </a:solidFill>
              </a:defRPr>
            </a:pPr>
            <a:r>
              <a:rPr sz="2400" dirty="0"/>
              <a:t>Individuals: on their own careers, work, strategies and prospects</a:t>
            </a:r>
          </a:p>
          <a:p>
            <a:pPr marL="761809" lvl="1" indent="-368617" defTabSz="393192">
              <a:spcBef>
                <a:spcPts val="300"/>
              </a:spcBef>
              <a:defRPr sz="2580">
                <a:solidFill>
                  <a:srgbClr val="09305E"/>
                </a:solidFill>
              </a:defRPr>
            </a:pPr>
            <a:r>
              <a:rPr sz="2400" dirty="0"/>
              <a:t>those in teaching &amp; research, teaching-only and research-only roles</a:t>
            </a:r>
          </a:p>
          <a:p>
            <a:pPr marL="761809" lvl="1" indent="-368617" defTabSz="393192">
              <a:spcBef>
                <a:spcPts val="300"/>
              </a:spcBef>
              <a:defRPr sz="2580">
                <a:solidFill>
                  <a:srgbClr val="09305E"/>
                </a:solidFill>
              </a:defRPr>
            </a:pPr>
            <a:r>
              <a:rPr sz="2400" dirty="0"/>
              <a:t>early, mid- and late career staff</a:t>
            </a:r>
          </a:p>
          <a:p>
            <a:pPr marL="761809" lvl="1" indent="-368617" defTabSz="393192">
              <a:spcBef>
                <a:spcPts val="300"/>
              </a:spcBef>
              <a:defRPr sz="2580">
                <a:solidFill>
                  <a:srgbClr val="09305E"/>
                </a:solidFill>
              </a:defRPr>
            </a:pPr>
            <a:r>
              <a:rPr sz="2400" dirty="0"/>
              <a:t>a range of different disciplines and functions</a:t>
            </a:r>
          </a:p>
          <a:p>
            <a:pPr marL="761809" lvl="1" indent="-368617" defTabSz="393192">
              <a:spcBef>
                <a:spcPts val="300"/>
              </a:spcBef>
              <a:defRPr sz="2580">
                <a:solidFill>
                  <a:srgbClr val="09305E"/>
                </a:solidFill>
              </a:defRPr>
            </a:pPr>
            <a:r>
              <a:rPr sz="2400" dirty="0"/>
              <a:t>those undertaking academic work but not on academic contracts, including ‘third space’ professionals</a:t>
            </a:r>
          </a:p>
          <a:p>
            <a:pPr marL="368617" indent="-368617" defTabSz="393192">
              <a:spcBef>
                <a:spcPts val="400"/>
              </a:spcBef>
              <a:defRPr sz="2580">
                <a:solidFill>
                  <a:srgbClr val="09305E"/>
                </a:solidFill>
              </a:defRPr>
            </a:pPr>
            <a:r>
              <a:rPr sz="2400" dirty="0"/>
              <a:t>Middle managers: on mediating institutional policies and supporting staff to develop their careers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0" name="Findings I"/>
          <p:cNvSpPr txBox="1">
            <a:spLocks noGrp="1"/>
          </p:cNvSpPr>
          <p:nvPr>
            <p:ph type="title"/>
          </p:nvPr>
        </p:nvSpPr>
        <p:spPr>
          <a:xfrm>
            <a:off x="255744" y="596428"/>
            <a:ext cx="6129907" cy="771166"/>
          </a:xfrm>
          <a:prstGeom prst="rect">
            <a:avLst/>
          </a:prstGeom>
        </p:spPr>
        <p:txBody>
          <a:bodyPr>
            <a:normAutofit/>
          </a:bodyPr>
          <a:lstStyle>
            <a:lvl1pPr defTabSz="338327">
              <a:defRPr sz="2664">
                <a:solidFill>
                  <a:srgbClr val="FFFFFF"/>
                </a:solidFill>
              </a:defRPr>
            </a:lvl1pPr>
          </a:lstStyle>
          <a:p>
            <a:r>
              <a:rPr sz="2400" dirty="0">
                <a:latin typeface="Arial" panose="020B0604020202020204" pitchFamily="34" charset="0"/>
                <a:cs typeface="Arial" panose="020B0604020202020204" pitchFamily="34" charset="0"/>
              </a:rPr>
              <a:t>Findings from first round of interviews: 1</a:t>
            </a:r>
          </a:p>
        </p:txBody>
      </p:sp>
      <p:sp>
        <p:nvSpPr>
          <p:cNvPr id="1061" name="Significant numbers of staff have worked in other sectors…"/>
          <p:cNvSpPr txBox="1">
            <a:spLocks noGrp="1"/>
          </p:cNvSpPr>
          <p:nvPr>
            <p:ph type="body" idx="1"/>
          </p:nvPr>
        </p:nvSpPr>
        <p:spPr>
          <a:xfrm>
            <a:off x="255744" y="1486523"/>
            <a:ext cx="8683719" cy="4926309"/>
          </a:xfrm>
          <a:prstGeom prst="rect">
            <a:avLst/>
          </a:prstGeom>
        </p:spPr>
        <p:txBody>
          <a:bodyPr>
            <a:normAutofit/>
          </a:bodyPr>
          <a:lstStyle/>
          <a:p>
            <a:pPr marL="334152" indent="-334152" defTabSz="340704">
              <a:spcBef>
                <a:spcPts val="400"/>
              </a:spcBef>
              <a:defRPr sz="2576">
                <a:solidFill>
                  <a:srgbClr val="200D60"/>
                </a:solidFill>
              </a:defRPr>
            </a:pPr>
            <a:r>
              <a:rPr sz="2400" dirty="0">
                <a:latin typeface="Arial" panose="020B0604020202020204" pitchFamily="34" charset="0"/>
                <a:cs typeface="Arial" panose="020B0604020202020204" pitchFamily="34" charset="0"/>
              </a:rPr>
              <a:t>Significant numbers of staff have worked in other sectors </a:t>
            </a:r>
          </a:p>
          <a:p>
            <a:pPr marL="334152" indent="-334152" defTabSz="340704">
              <a:spcBef>
                <a:spcPts val="400"/>
              </a:spcBef>
              <a:defRPr sz="2576">
                <a:solidFill>
                  <a:srgbClr val="200D60"/>
                </a:solidFill>
              </a:defRPr>
            </a:pPr>
            <a:r>
              <a:rPr sz="2400" dirty="0">
                <a:latin typeface="Arial" panose="020B0604020202020204" pitchFamily="34" charset="0"/>
                <a:cs typeface="Arial" panose="020B0604020202020204" pitchFamily="34" charset="0"/>
              </a:rPr>
              <a:t>Dissonance between formal understandings of institutional policy and ways in which these are interpreted in practice</a:t>
            </a:r>
            <a:r>
              <a:rPr lang="en-GB" sz="2400" dirty="0">
                <a:latin typeface="Arial" panose="020B0604020202020204" pitchFamily="34" charset="0"/>
                <a:cs typeface="Arial" panose="020B0604020202020204" pitchFamily="34" charset="0"/>
              </a:rPr>
              <a:t>,</a:t>
            </a:r>
            <a:r>
              <a:rP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eg</a:t>
            </a:r>
            <a:r>
              <a:rPr sz="2400" dirty="0">
                <a:latin typeface="Arial" panose="020B0604020202020204" pitchFamily="34" charset="0"/>
                <a:cs typeface="Arial" panose="020B0604020202020204" pitchFamily="34" charset="0"/>
              </a:rPr>
              <a:t> T/R/KE proportions</a:t>
            </a:r>
          </a:p>
          <a:p>
            <a:pPr marL="334152" indent="-334152" defTabSz="340704">
              <a:spcBef>
                <a:spcPts val="400"/>
              </a:spcBef>
              <a:defRPr sz="2576">
                <a:solidFill>
                  <a:srgbClr val="200D60"/>
                </a:solidFill>
              </a:defRPr>
            </a:pPr>
            <a:r>
              <a:rPr sz="2400" dirty="0">
                <a:latin typeface="Arial" panose="020B0604020202020204" pitchFamily="34" charset="0"/>
                <a:cs typeface="Arial" panose="020B0604020202020204" pitchFamily="34" charset="0"/>
              </a:rPr>
              <a:t>Structures such as workload models inappropriate</a:t>
            </a:r>
            <a:r>
              <a:rPr lang="en-GB" sz="2400" dirty="0">
                <a:latin typeface="Arial" panose="020B0604020202020204" pitchFamily="34" charset="0"/>
                <a:cs typeface="Arial" panose="020B0604020202020204" pitchFamily="34" charset="0"/>
              </a:rPr>
              <a:t>,</a:t>
            </a:r>
            <a:r>
              <a:rPr sz="2400" dirty="0">
                <a:latin typeface="Arial" panose="020B0604020202020204" pitchFamily="34" charset="0"/>
                <a:cs typeface="Arial" panose="020B0604020202020204" pitchFamily="34" charset="0"/>
              </a:rPr>
              <a:t> </a:t>
            </a:r>
            <a:r>
              <a:rPr sz="2400" dirty="0" err="1">
                <a:latin typeface="Arial" panose="020B0604020202020204" pitchFamily="34" charset="0"/>
                <a:cs typeface="Arial" panose="020B0604020202020204" pitchFamily="34" charset="0"/>
              </a:rPr>
              <a:t>eg</a:t>
            </a:r>
            <a:r>
              <a:rPr sz="2400"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for </a:t>
            </a:r>
            <a:r>
              <a:rPr sz="2400" dirty="0">
                <a:latin typeface="Arial" panose="020B0604020202020204" pitchFamily="34" charset="0"/>
                <a:cs typeface="Arial" panose="020B0604020202020204" pitchFamily="34" charset="0"/>
              </a:rPr>
              <a:t>‘virtual’ academics managing distance learning </a:t>
            </a:r>
            <a:r>
              <a:rPr sz="2400" dirty="0" err="1">
                <a:latin typeface="Arial" panose="020B0604020202020204" pitchFamily="34" charset="0"/>
                <a:cs typeface="Arial" panose="020B0604020202020204" pitchFamily="34" charset="0"/>
              </a:rPr>
              <a:t>programmes</a:t>
            </a:r>
            <a:endParaRPr sz="2400" dirty="0">
              <a:latin typeface="Arial" panose="020B0604020202020204" pitchFamily="34" charset="0"/>
              <a:cs typeface="Arial" panose="020B0604020202020204" pitchFamily="34" charset="0"/>
            </a:endParaRPr>
          </a:p>
          <a:p>
            <a:pPr marL="334152" indent="-334152" defTabSz="340704">
              <a:spcBef>
                <a:spcPts val="400"/>
              </a:spcBef>
              <a:defRPr sz="2576">
                <a:solidFill>
                  <a:srgbClr val="200D60"/>
                </a:solidFill>
              </a:defRPr>
            </a:pPr>
            <a:r>
              <a:rPr sz="2400" dirty="0">
                <a:latin typeface="Arial" panose="020B0604020202020204" pitchFamily="34" charset="0"/>
                <a:cs typeface="Arial" panose="020B0604020202020204" pitchFamily="34" charset="0"/>
              </a:rPr>
              <a:t>Promotion pathways introduced for teaching (and other </a:t>
            </a:r>
            <a:r>
              <a:rPr lang="en-GB" sz="2400" dirty="0">
                <a:latin typeface="Arial" panose="020B0604020202020204" pitchFamily="34" charset="0"/>
                <a:cs typeface="Arial" panose="020B0604020202020204" pitchFamily="34" charset="0"/>
              </a:rPr>
              <a:t>roles</a:t>
            </a:r>
            <a:r>
              <a:rPr sz="2400" dirty="0">
                <a:latin typeface="Arial" panose="020B0604020202020204" pitchFamily="34" charset="0"/>
                <a:cs typeface="Arial" panose="020B0604020202020204" pitchFamily="34" charset="0"/>
              </a:rPr>
              <a:t>) but belief that it is research that counts</a:t>
            </a:r>
          </a:p>
          <a:p>
            <a:pPr marL="334152" indent="-334152" defTabSz="340704">
              <a:spcBef>
                <a:spcPts val="400"/>
              </a:spcBef>
              <a:defRPr sz="2576">
                <a:solidFill>
                  <a:srgbClr val="200D60"/>
                </a:solidFill>
              </a:defRPr>
            </a:pPr>
            <a:r>
              <a:rPr sz="2400" dirty="0">
                <a:latin typeface="Arial" panose="020B0604020202020204" pitchFamily="34" charset="0"/>
                <a:cs typeface="Arial" panose="020B0604020202020204" pitchFamily="34" charset="0"/>
              </a:rPr>
              <a:t>Therefore those on teaching focused contracts often find ways of doing research and vice versa (with tacit agreement of line manager) </a:t>
            </a:r>
          </a:p>
          <a:p>
            <a:pPr marL="334152" indent="-334152" defTabSz="340704">
              <a:spcBef>
                <a:spcPts val="400"/>
              </a:spcBef>
              <a:defRPr sz="2576">
                <a:solidFill>
                  <a:srgbClr val="200D60"/>
                </a:solidFill>
              </a:defRPr>
            </a:pPr>
            <a:r>
              <a:rPr sz="2400" dirty="0">
                <a:latin typeface="Arial" panose="020B0604020202020204" pitchFamily="34" charset="0"/>
                <a:cs typeface="Arial" panose="020B0604020202020204" pitchFamily="34" charset="0"/>
              </a:rPr>
              <a:t>Increasing awareness of impact and the student experience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3" name="Findings II"/>
          <p:cNvSpPr txBox="1">
            <a:spLocks noGrp="1"/>
          </p:cNvSpPr>
          <p:nvPr>
            <p:ph type="title"/>
          </p:nvPr>
        </p:nvSpPr>
        <p:spPr>
          <a:xfrm>
            <a:off x="248436" y="581296"/>
            <a:ext cx="6069350" cy="789213"/>
          </a:xfrm>
          <a:prstGeom prst="rect">
            <a:avLst/>
          </a:prstGeom>
        </p:spPr>
        <p:txBody>
          <a:bodyPr>
            <a:normAutofit/>
          </a:bodyPr>
          <a:lstStyle>
            <a:lvl1pPr defTabSz="374904">
              <a:defRPr sz="2624">
                <a:solidFill>
                  <a:srgbClr val="FFFFFF"/>
                </a:solidFill>
              </a:defRPr>
            </a:lvl1pPr>
          </a:lstStyle>
          <a:p>
            <a:r>
              <a:rPr sz="2400" dirty="0">
                <a:latin typeface="Arial" panose="020B0604020202020204" pitchFamily="34" charset="0"/>
                <a:cs typeface="Arial" panose="020B0604020202020204" pitchFamily="34" charset="0"/>
              </a:rPr>
              <a:t>Findings from first round of interviews: 2</a:t>
            </a:r>
          </a:p>
        </p:txBody>
      </p:sp>
      <p:sp>
        <p:nvSpPr>
          <p:cNvPr id="1064" name="Individuals want security but also flexibility, therefore work around structures at local level…"/>
          <p:cNvSpPr txBox="1">
            <a:spLocks noGrp="1"/>
          </p:cNvSpPr>
          <p:nvPr>
            <p:ph type="body" idx="1"/>
          </p:nvPr>
        </p:nvSpPr>
        <p:spPr>
          <a:xfrm>
            <a:off x="346802" y="1571213"/>
            <a:ext cx="8450396" cy="4705491"/>
          </a:xfrm>
          <a:prstGeom prst="rect">
            <a:avLst/>
          </a:prstGeom>
        </p:spPr>
        <p:txBody>
          <a:bodyPr>
            <a:normAutofit/>
          </a:bodyPr>
          <a:lstStyle/>
          <a:p>
            <a:pPr marL="363209" indent="-363209" defTabSz="370331">
              <a:spcBef>
                <a:spcPts val="500"/>
              </a:spcBef>
              <a:defRPr>
                <a:solidFill>
                  <a:srgbClr val="200D60"/>
                </a:solidFill>
              </a:defRPr>
            </a:pPr>
            <a:r>
              <a:rPr sz="2400" dirty="0">
                <a:latin typeface="Arial" panose="020B0604020202020204" pitchFamily="34" charset="0"/>
                <a:cs typeface="Arial" panose="020B0604020202020204" pitchFamily="34" charset="0"/>
              </a:rPr>
              <a:t>Insecurity early on, but mid-careers can also get ‘lost’</a:t>
            </a:r>
          </a:p>
          <a:p>
            <a:pPr marL="342899" indent="-342899">
              <a:defRPr>
                <a:solidFill>
                  <a:srgbClr val="200D60"/>
                </a:solidFill>
              </a:defRPr>
            </a:pPr>
            <a:r>
              <a:rPr sz="2400" dirty="0">
                <a:latin typeface="Arial" panose="020B0604020202020204" pitchFamily="34" charset="0"/>
                <a:cs typeface="Arial" panose="020B0604020202020204" pitchFamily="34" charset="0"/>
              </a:rPr>
              <a:t>Individuals want security but also flexibility</a:t>
            </a:r>
          </a:p>
          <a:p>
            <a:pPr marL="342899" indent="-342899">
              <a:defRPr>
                <a:solidFill>
                  <a:srgbClr val="200D60"/>
                </a:solidFill>
              </a:defRPr>
            </a:pPr>
            <a:r>
              <a:rPr sz="2400" dirty="0">
                <a:latin typeface="Arial" panose="020B0604020202020204" pitchFamily="34" charset="0"/>
                <a:cs typeface="Arial" panose="020B0604020202020204" pitchFamily="34" charset="0"/>
              </a:rPr>
              <a:t>Keeping options open and having </a:t>
            </a:r>
            <a:r>
              <a:rPr lang="en-GB" sz="2400" dirty="0">
                <a:latin typeface="Arial" panose="020B0604020202020204" pitchFamily="34" charset="0"/>
                <a:cs typeface="Arial" panose="020B0604020202020204" pitchFamily="34" charset="0"/>
              </a:rPr>
              <a:t>an </a:t>
            </a:r>
            <a:r>
              <a:rPr sz="2400" dirty="0">
                <a:latin typeface="Arial" panose="020B0604020202020204" pitchFamily="34" charset="0"/>
                <a:cs typeface="Arial" panose="020B0604020202020204" pitchFamily="34" charset="0"/>
              </a:rPr>
              <a:t>“exit plan”</a:t>
            </a:r>
          </a:p>
          <a:p>
            <a:pPr marL="342899" indent="-342899">
              <a:defRPr>
                <a:solidFill>
                  <a:srgbClr val="200D60"/>
                </a:solidFill>
              </a:defRPr>
            </a:pPr>
            <a:r>
              <a:rPr sz="2400" dirty="0">
                <a:latin typeface="Arial" panose="020B0604020202020204" pitchFamily="34" charset="0"/>
                <a:cs typeface="Arial" panose="020B0604020202020204" pitchFamily="34" charset="0"/>
              </a:rPr>
              <a:t>Activity out-with disciplinary role (</a:t>
            </a:r>
            <a:r>
              <a:rPr sz="2400" dirty="0" err="1">
                <a:latin typeface="Arial" panose="020B0604020202020204" pitchFamily="34" charset="0"/>
                <a:cs typeface="Arial" panose="020B0604020202020204" pitchFamily="34" charset="0"/>
              </a:rPr>
              <a:t>eg</a:t>
            </a:r>
            <a:r>
              <a:rPr sz="2400" dirty="0">
                <a:latin typeface="Arial" panose="020B0604020202020204" pitchFamily="34" charset="0"/>
                <a:cs typeface="Arial" panose="020B0604020202020204" pitchFamily="34" charset="0"/>
              </a:rPr>
              <a:t> community, professional bodies) often highly motivating </a:t>
            </a:r>
          </a:p>
          <a:p>
            <a:pPr marL="342899" indent="-342899">
              <a:defRPr>
                <a:solidFill>
                  <a:srgbClr val="200D60"/>
                </a:solidFill>
              </a:defRPr>
            </a:pPr>
            <a:r>
              <a:rPr sz="2400" dirty="0">
                <a:latin typeface="Arial" panose="020B0604020202020204" pitchFamily="34" charset="0"/>
                <a:cs typeface="Arial" panose="020B0604020202020204" pitchFamily="34" charset="0"/>
              </a:rPr>
              <a:t>Management roles increasingly regarded as </a:t>
            </a:r>
            <a:r>
              <a:rPr lang="en-GB" sz="2400" dirty="0">
                <a:latin typeface="Arial" panose="020B0604020202020204" pitchFamily="34" charset="0"/>
                <a:cs typeface="Arial" panose="020B0604020202020204" pitchFamily="34" charset="0"/>
              </a:rPr>
              <a:t>a </a:t>
            </a:r>
            <a:r>
              <a:rPr sz="2400" dirty="0">
                <a:latin typeface="Arial" panose="020B0604020202020204" pitchFamily="34" charset="0"/>
                <a:cs typeface="Arial" panose="020B0604020202020204" pitchFamily="34" charset="0"/>
              </a:rPr>
              <a:t>path to promotion</a:t>
            </a:r>
          </a:p>
          <a:p>
            <a:pPr marL="342899" indent="-342899">
              <a:defRPr>
                <a:solidFill>
                  <a:srgbClr val="200D60"/>
                </a:solidFill>
              </a:defRPr>
            </a:pPr>
            <a:r>
              <a:rPr sz="2400" dirty="0">
                <a:latin typeface="Arial" panose="020B0604020202020204" pitchFamily="34" charset="0"/>
                <a:cs typeface="Arial" panose="020B0604020202020204" pitchFamily="34" charset="0"/>
              </a:rPr>
              <a:t>Criticality of </a:t>
            </a:r>
            <a:r>
              <a:rPr lang="en-GB" sz="2400" dirty="0">
                <a:latin typeface="Arial" panose="020B0604020202020204" pitchFamily="34" charset="0"/>
                <a:cs typeface="Arial" panose="020B0604020202020204" pitchFamily="34" charset="0"/>
              </a:rPr>
              <a:t>the </a:t>
            </a:r>
            <a:r>
              <a:rPr sz="2400" dirty="0">
                <a:latin typeface="Arial" panose="020B0604020202020204" pitchFamily="34" charset="0"/>
                <a:cs typeface="Arial" panose="020B0604020202020204" pitchFamily="34" charset="0"/>
              </a:rPr>
              <a:t>line manager - influence can be disproportionate, positively and negatively</a:t>
            </a:r>
          </a:p>
          <a:p>
            <a:pPr marL="342899" indent="-342899">
              <a:defRPr>
                <a:solidFill>
                  <a:srgbClr val="200D60"/>
                </a:solidFill>
              </a:defRPr>
            </a:pPr>
            <a:r>
              <a:rPr sz="2400" dirty="0">
                <a:latin typeface="Arial" panose="020B0604020202020204" pitchFamily="34" charset="0"/>
                <a:cs typeface="Arial" panose="020B0604020202020204" pitchFamily="34" charset="0"/>
              </a:rPr>
              <a:t>Issues over performance and “stealing” of academic time </a:t>
            </a:r>
            <a:r>
              <a:rPr sz="2400" dirty="0" err="1">
                <a:latin typeface="Arial" panose="020B0604020202020204" pitchFamily="34" charset="0"/>
                <a:cs typeface="Arial" panose="020B0604020202020204" pitchFamily="34" charset="0"/>
              </a:rPr>
              <a:t>eg</a:t>
            </a:r>
            <a:r>
              <a:rPr sz="2400" dirty="0">
                <a:latin typeface="Arial" panose="020B0604020202020204" pitchFamily="34" charset="0"/>
                <a:cs typeface="Arial" panose="020B0604020202020204" pitchFamily="34" charset="0"/>
              </a:rPr>
              <a:t> transfer of workload from poor to good teachers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6" name="Findings I"/>
          <p:cNvSpPr txBox="1">
            <a:spLocks noGrp="1"/>
          </p:cNvSpPr>
          <p:nvPr>
            <p:ph type="title"/>
          </p:nvPr>
        </p:nvSpPr>
        <p:spPr>
          <a:xfrm>
            <a:off x="245360" y="420522"/>
            <a:ext cx="6483790" cy="859715"/>
          </a:xfrm>
          <a:prstGeom prst="rect">
            <a:avLst/>
          </a:prstGeom>
        </p:spPr>
        <p:txBody>
          <a:bodyPr>
            <a:normAutofit/>
          </a:bodyPr>
          <a:lstStyle>
            <a:lvl1pPr defTabSz="320039">
              <a:defRPr sz="2520">
                <a:solidFill>
                  <a:srgbClr val="FFFFFF"/>
                </a:solidFill>
              </a:defRPr>
            </a:lvl1pPr>
          </a:lstStyle>
          <a:p>
            <a:r>
              <a:rPr sz="2400" dirty="0" err="1">
                <a:latin typeface="Arial" panose="020B0604020202020204" pitchFamily="34" charset="0"/>
                <a:cs typeface="Arial" panose="020B0604020202020204" pitchFamily="34" charset="0"/>
              </a:rPr>
              <a:t>Categorisation</a:t>
            </a:r>
            <a:r>
              <a:rPr sz="2400" dirty="0">
                <a:latin typeface="Arial" panose="020B0604020202020204" pitchFamily="34" charset="0"/>
                <a:cs typeface="Arial" panose="020B0604020202020204" pitchFamily="34" charset="0"/>
              </a:rPr>
              <a:t> of approaches to</a:t>
            </a:r>
            <a:r>
              <a:rPr lang="en-GB" sz="2400" dirty="0">
                <a:latin typeface="Arial" panose="020B0604020202020204" pitchFamily="34" charset="0"/>
                <a:cs typeface="Arial" panose="020B0604020202020204" pitchFamily="34" charset="0"/>
              </a:rPr>
              <a:t/>
            </a:r>
            <a:br>
              <a:rPr lang="en-GB" sz="2400" dirty="0">
                <a:latin typeface="Arial" panose="020B0604020202020204" pitchFamily="34" charset="0"/>
                <a:cs typeface="Arial" panose="020B0604020202020204" pitchFamily="34" charset="0"/>
              </a:rPr>
            </a:br>
            <a:r>
              <a:rPr lang="en-GB" sz="2400" dirty="0">
                <a:latin typeface="Arial" panose="020B0604020202020204" pitchFamily="34" charset="0"/>
                <a:cs typeface="Arial" panose="020B0604020202020204" pitchFamily="34" charset="0"/>
              </a:rPr>
              <a:t>academic </a:t>
            </a:r>
            <a:r>
              <a:rPr sz="2400" dirty="0">
                <a:latin typeface="Arial" panose="020B0604020202020204" pitchFamily="34" charset="0"/>
                <a:cs typeface="Arial" panose="020B0604020202020204" pitchFamily="34" charset="0"/>
              </a:rPr>
              <a:t>roles and careers</a:t>
            </a:r>
          </a:p>
        </p:txBody>
      </p:sp>
      <p:sp>
        <p:nvSpPr>
          <p:cNvPr id="1067" name="Significant numbers of staff have worked in other sectors…"/>
          <p:cNvSpPr txBox="1">
            <a:spLocks noGrp="1"/>
          </p:cNvSpPr>
          <p:nvPr>
            <p:ph type="body" idx="1"/>
          </p:nvPr>
        </p:nvSpPr>
        <p:spPr>
          <a:xfrm>
            <a:off x="327217" y="1368605"/>
            <a:ext cx="8489566" cy="5301779"/>
          </a:xfrm>
          <a:prstGeom prst="rect">
            <a:avLst/>
          </a:prstGeom>
        </p:spPr>
        <p:txBody>
          <a:bodyPr>
            <a:normAutofit/>
          </a:bodyPr>
          <a:lstStyle/>
          <a:p>
            <a:pPr marL="359577" indent="-359577" defTabSz="366627">
              <a:spcBef>
                <a:spcPts val="400"/>
              </a:spcBef>
              <a:defRPr sz="2772">
                <a:solidFill>
                  <a:srgbClr val="200D60"/>
                </a:solidFill>
              </a:defRPr>
            </a:pPr>
            <a:r>
              <a:rPr b="1" i="1" dirty="0">
                <a:latin typeface="Arial" panose="020B0604020202020204" pitchFamily="34" charset="0"/>
                <a:cs typeface="Arial" panose="020B0604020202020204" pitchFamily="34" charset="0"/>
              </a:rPr>
              <a:t>Mainstream</a:t>
            </a:r>
            <a:r>
              <a:rPr dirty="0">
                <a:latin typeface="Arial" panose="020B0604020202020204" pitchFamily="34" charset="0"/>
                <a:cs typeface="Arial" panose="020B0604020202020204" pitchFamily="34" charset="0"/>
              </a:rPr>
              <a:t> (28%) (individuals lay emphasis on formal structures and timelines, focusing on activities deemed to be most valuable) </a:t>
            </a:r>
          </a:p>
          <a:p>
            <a:pPr marL="359577" indent="-359577" defTabSz="366627">
              <a:spcBef>
                <a:spcPts val="400"/>
              </a:spcBef>
              <a:defRPr sz="2772">
                <a:solidFill>
                  <a:srgbClr val="200D60"/>
                </a:solidFill>
              </a:defRPr>
            </a:pPr>
            <a:r>
              <a:rPr b="1" i="1" dirty="0">
                <a:latin typeface="Arial" panose="020B0604020202020204" pitchFamily="34" charset="0"/>
                <a:cs typeface="Arial" panose="020B0604020202020204" pitchFamily="34" charset="0"/>
              </a:rPr>
              <a:t>Portfolio</a:t>
            </a:r>
            <a:r>
              <a:rPr dirty="0">
                <a:latin typeface="Arial" panose="020B0604020202020204" pitchFamily="34" charset="0"/>
                <a:cs typeface="Arial" panose="020B0604020202020204" pitchFamily="34" charset="0"/>
              </a:rPr>
              <a:t> (39%) (individuals cumulatively gather academic and associated experience, internal and external, with the aim of opt</a:t>
            </a:r>
            <a:r>
              <a:rPr lang="en-GB" dirty="0">
                <a:latin typeface="Arial" panose="020B0604020202020204" pitchFamily="34" charset="0"/>
                <a:cs typeface="Arial" panose="020B0604020202020204" pitchFamily="34" charset="0"/>
              </a:rPr>
              <a:t>i</a:t>
            </a:r>
            <a:r>
              <a:rPr dirty="0" err="1">
                <a:latin typeface="Arial" panose="020B0604020202020204" pitchFamily="34" charset="0"/>
                <a:cs typeface="Arial" panose="020B0604020202020204" pitchFamily="34" charset="0"/>
              </a:rPr>
              <a:t>mising</a:t>
            </a:r>
            <a:r>
              <a:rPr dirty="0">
                <a:latin typeface="Arial" panose="020B0604020202020204" pitchFamily="34" charset="0"/>
                <a:cs typeface="Arial" panose="020B0604020202020204" pitchFamily="34" charset="0"/>
              </a:rPr>
              <a:t> future opportunities in higher education and adjacent fields)</a:t>
            </a:r>
          </a:p>
          <a:p>
            <a:pPr marL="359577" indent="-359577" defTabSz="366627">
              <a:spcBef>
                <a:spcPts val="400"/>
              </a:spcBef>
              <a:defRPr sz="2772">
                <a:solidFill>
                  <a:srgbClr val="200D60"/>
                </a:solidFill>
              </a:defRPr>
            </a:pPr>
            <a:r>
              <a:rPr b="1" i="1" dirty="0">
                <a:latin typeface="Arial" panose="020B0604020202020204" pitchFamily="34" charset="0"/>
                <a:cs typeface="Arial" panose="020B0604020202020204" pitchFamily="34" charset="0"/>
              </a:rPr>
              <a:t>Niche</a:t>
            </a:r>
            <a:r>
              <a:rPr dirty="0">
                <a:latin typeface="Arial" panose="020B0604020202020204" pitchFamily="34" charset="0"/>
                <a:cs typeface="Arial" panose="020B0604020202020204" pitchFamily="34" charset="0"/>
              </a:rPr>
              <a:t> (33%)</a:t>
            </a:r>
            <a:r>
              <a:rPr b="1" dirty="0">
                <a:latin typeface="Arial" panose="020B0604020202020204" pitchFamily="34" charset="0"/>
                <a:cs typeface="Arial" panose="020B0604020202020204" pitchFamily="34" charset="0"/>
              </a:rPr>
              <a:t> </a:t>
            </a:r>
            <a:r>
              <a:rPr dirty="0">
                <a:latin typeface="Arial" panose="020B0604020202020204" pitchFamily="34" charset="0"/>
                <a:cs typeface="Arial" panose="020B0604020202020204" pitchFamily="34" charset="0"/>
              </a:rPr>
              <a:t> (individuals </a:t>
            </a:r>
            <a:r>
              <a:rPr dirty="0" err="1">
                <a:latin typeface="Arial" panose="020B0604020202020204" pitchFamily="34" charset="0"/>
                <a:cs typeface="Arial" panose="020B0604020202020204" pitchFamily="34" charset="0"/>
              </a:rPr>
              <a:t>prioritise</a:t>
            </a:r>
            <a:r>
              <a:rPr dirty="0">
                <a:latin typeface="Arial" panose="020B0604020202020204" pitchFamily="34" charset="0"/>
                <a:cs typeface="Arial" panose="020B0604020202020204" pitchFamily="34" charset="0"/>
              </a:rPr>
              <a:t> personal values, interests and strengths in carrying out their roles, often with an emphasis on service to students and the community)</a:t>
            </a:r>
          </a:p>
        </p:txBody>
      </p:sp>
    </p:spTree>
  </p:cSld>
  <p:clrMapOvr>
    <a:masterClrMapping/>
  </p:clrMapOvr>
  <p:transition spd="med"/>
</p:sld>
</file>

<file path=ppt/theme/theme1.xml><?xml version="1.0" encoding="utf-8"?>
<a:theme xmlns:a="http://schemas.openxmlformats.org/drawingml/2006/main" name="Light Blue">
  <a:themeElements>
    <a:clrScheme name="Light Blue">
      <a:dk1>
        <a:srgbClr val="000000"/>
      </a:dk1>
      <a:lt1>
        <a:srgbClr val="75A8B7"/>
      </a:lt1>
      <a:dk2>
        <a:srgbClr val="A7A7A7"/>
      </a:dk2>
      <a:lt2>
        <a:srgbClr val="535353"/>
      </a:lt2>
      <a:accent1>
        <a:srgbClr val="008C99"/>
      </a:accent1>
      <a:accent2>
        <a:srgbClr val="75A5C2"/>
      </a:accent2>
      <a:accent3>
        <a:srgbClr val="AFC828"/>
      </a:accent3>
      <a:accent4>
        <a:srgbClr val="5E5650"/>
      </a:accent4>
      <a:accent5>
        <a:srgbClr val="75A8B7"/>
      </a:accent5>
      <a:accent6>
        <a:srgbClr val="DE6222"/>
      </a:accent6>
      <a:hlink>
        <a:srgbClr val="0000FF"/>
      </a:hlink>
      <a:folHlink>
        <a:srgbClr val="FF00FF"/>
      </a:folHlink>
    </a:clrScheme>
    <a:fontScheme name="Light Blue">
      <a:majorFont>
        <a:latin typeface="Calibri"/>
        <a:ea typeface="Calibri"/>
        <a:cs typeface="Calibri"/>
      </a:majorFont>
      <a:minorFont>
        <a:latin typeface="Helvetica"/>
        <a:ea typeface="Helvetica"/>
        <a:cs typeface="Helvetica"/>
      </a:minorFont>
    </a:fontScheme>
    <a:fmtScheme name="Light 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Light Blue">
  <a:themeElements>
    <a:clrScheme name="Light Blue">
      <a:dk1>
        <a:srgbClr val="000000"/>
      </a:dk1>
      <a:lt1>
        <a:srgbClr val="FFFFFF"/>
      </a:lt1>
      <a:dk2>
        <a:srgbClr val="A7A7A7"/>
      </a:dk2>
      <a:lt2>
        <a:srgbClr val="535353"/>
      </a:lt2>
      <a:accent1>
        <a:srgbClr val="008C99"/>
      </a:accent1>
      <a:accent2>
        <a:srgbClr val="75A5C2"/>
      </a:accent2>
      <a:accent3>
        <a:srgbClr val="AFC828"/>
      </a:accent3>
      <a:accent4>
        <a:srgbClr val="5E5650"/>
      </a:accent4>
      <a:accent5>
        <a:srgbClr val="75A8B7"/>
      </a:accent5>
      <a:accent6>
        <a:srgbClr val="DE6222"/>
      </a:accent6>
      <a:hlink>
        <a:srgbClr val="0000FF"/>
      </a:hlink>
      <a:folHlink>
        <a:srgbClr val="FF00FF"/>
      </a:folHlink>
    </a:clrScheme>
    <a:fontScheme name="Light Blue">
      <a:majorFont>
        <a:latin typeface="Calibri"/>
        <a:ea typeface="Calibri"/>
        <a:cs typeface="Calibri"/>
      </a:majorFont>
      <a:minorFont>
        <a:latin typeface="Helvetica"/>
        <a:ea typeface="Helvetica"/>
        <a:cs typeface="Helvetica"/>
      </a:minorFont>
    </a:fontScheme>
    <a:fmtScheme name="Light Blu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52</TotalTime>
  <Words>923</Words>
  <Application>Microsoft Office PowerPoint</Application>
  <PresentationFormat>On-screen Show (4:3)</PresentationFormat>
  <Paragraphs>91</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Helvetica</vt:lpstr>
      <vt:lpstr>Light Blue</vt:lpstr>
      <vt:lpstr>PowerPoint Presentation</vt:lpstr>
      <vt:lpstr> An ESRC/HEFCE funded project (2016-2020), within the Global Centre for Higher Education (CGHE) entitled:  The implications of a diversifying workforce for higher education systems, institutions and individuals  Aim: to investigate the implications of the diversification of the academic workforce in the UK, and to indicate how higher education institutions might plan strategically for their future staffing needs, and how sector bodies could support this. </vt:lpstr>
      <vt:lpstr>Research Questions</vt:lpstr>
      <vt:lpstr>PowerPoint Presentation</vt:lpstr>
      <vt:lpstr>Research Design: Three phases</vt:lpstr>
      <vt:lpstr>Interviews (first &amp; third phases)</vt:lpstr>
      <vt:lpstr>Findings from first round of interviews: 1</vt:lpstr>
      <vt:lpstr>Findings from first round of interviews: 2</vt:lpstr>
      <vt:lpstr>Categorisation of approaches to academic roles and careers</vt:lpstr>
      <vt:lpstr>Categorisation of approaches to academic roles and careers – issues arising</vt:lpstr>
      <vt:lpstr>Paradoxes and dilemmas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Giulio Marini</dc:creator>
  <cp:lastModifiedBy>Giulio Marini</cp:lastModifiedBy>
  <cp:revision>6</cp:revision>
  <dcterms:modified xsi:type="dcterms:W3CDTF">2018-12-06T12:28:18Z</dcterms:modified>
</cp:coreProperties>
</file>