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6CA95"/>
    <a:srgbClr val="98E4C8"/>
    <a:srgbClr val="DAA82A"/>
    <a:srgbClr val="E9CB81"/>
    <a:srgbClr val="E8C97E"/>
    <a:srgbClr val="91B2CF"/>
    <a:srgbClr val="317C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25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6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7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1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0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13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71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5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5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12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8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FED1-9342-458B-BF74-4205C624BBA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A9C33-A2C2-4FC3-BEA9-2ED42DACA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4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84"/>
          <p:cNvCxnSpPr/>
          <p:nvPr/>
        </p:nvCxnSpPr>
        <p:spPr>
          <a:xfrm flipH="1" flipV="1">
            <a:off x="4159711" y="4287470"/>
            <a:ext cx="20572" cy="212814"/>
          </a:xfrm>
          <a:prstGeom prst="line">
            <a:avLst/>
          </a:prstGeom>
          <a:ln w="28575">
            <a:solidFill>
              <a:srgbClr val="98E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4264242" y="4350270"/>
            <a:ext cx="143259" cy="225207"/>
          </a:xfrm>
          <a:prstGeom prst="line">
            <a:avLst/>
          </a:prstGeom>
          <a:ln w="28575">
            <a:solidFill>
              <a:srgbClr val="98E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301998" y="4502960"/>
            <a:ext cx="270524" cy="97446"/>
          </a:xfrm>
          <a:prstGeom prst="line">
            <a:avLst/>
          </a:prstGeom>
          <a:ln w="28575">
            <a:solidFill>
              <a:srgbClr val="98E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308316" y="4658629"/>
            <a:ext cx="292116" cy="48513"/>
          </a:xfrm>
          <a:prstGeom prst="line">
            <a:avLst/>
          </a:prstGeom>
          <a:ln w="28575">
            <a:solidFill>
              <a:srgbClr val="98E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4736525" y="2511090"/>
            <a:ext cx="19210" cy="198180"/>
          </a:xfrm>
          <a:prstGeom prst="line">
            <a:avLst/>
          </a:prstGeom>
          <a:ln w="28575">
            <a:solidFill>
              <a:srgbClr val="E8C9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4768949" y="2626569"/>
            <a:ext cx="225586" cy="186176"/>
          </a:xfrm>
          <a:prstGeom prst="line">
            <a:avLst/>
          </a:prstGeom>
          <a:ln w="28575">
            <a:solidFill>
              <a:srgbClr val="E8C9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887340" y="2818626"/>
            <a:ext cx="201192" cy="24945"/>
          </a:xfrm>
          <a:prstGeom prst="line">
            <a:avLst/>
          </a:prstGeom>
          <a:ln w="28575">
            <a:solidFill>
              <a:srgbClr val="E8C9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851527" y="3005083"/>
            <a:ext cx="234206" cy="28272"/>
          </a:xfrm>
          <a:prstGeom prst="line">
            <a:avLst/>
          </a:prstGeom>
          <a:ln w="28575">
            <a:solidFill>
              <a:srgbClr val="E8C9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4136273" y="1820404"/>
            <a:ext cx="142875" cy="169094"/>
          </a:xfrm>
          <a:prstGeom prst="line">
            <a:avLst/>
          </a:prstGeom>
          <a:ln w="28575">
            <a:solidFill>
              <a:srgbClr val="91B2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4024824" y="2030672"/>
            <a:ext cx="434435" cy="87192"/>
          </a:xfrm>
          <a:prstGeom prst="line">
            <a:avLst/>
          </a:prstGeom>
          <a:ln w="28575">
            <a:solidFill>
              <a:srgbClr val="91B2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88224" y="450670"/>
            <a:ext cx="5760000" cy="57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414641" y="3228616"/>
            <a:ext cx="1126672" cy="1041305"/>
            <a:chOff x="1414641" y="3228616"/>
            <a:chExt cx="1126672" cy="10413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9161" y="3228616"/>
              <a:ext cx="1041305" cy="10413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414641" y="3483250"/>
              <a:ext cx="1126672" cy="579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n-US" b="1" dirty="0" smtClean="0">
                  <a:latin typeface="+mj-lt"/>
                </a:rPr>
                <a:t>Cancer</a:t>
              </a:r>
            </a:p>
            <a:p>
              <a:pPr algn="ctr">
                <a:lnSpc>
                  <a:spcPts val="1900"/>
                </a:lnSpc>
              </a:pPr>
              <a:r>
                <a:rPr lang="en-US" b="1" dirty="0" smtClean="0">
                  <a:latin typeface="+mj-lt"/>
                </a:rPr>
                <a:t>cell</a:t>
              </a:r>
              <a:endParaRPr lang="en-US" b="1" dirty="0">
                <a:latin typeface="+mj-lt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5075693" y="1725730"/>
            <a:ext cx="765525" cy="763200"/>
            <a:chOff x="5118621" y="1782460"/>
            <a:chExt cx="765525" cy="763200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0946" y="1782460"/>
              <a:ext cx="763200" cy="763200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5118621" y="1997480"/>
              <a:ext cx="749016" cy="322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n-US" sz="1400" b="1" dirty="0" smtClean="0">
                  <a:latin typeface="+mj-lt"/>
                </a:rPr>
                <a:t>M2</a:t>
              </a:r>
              <a:endParaRPr lang="en-US" sz="1400" b="1" dirty="0">
                <a:latin typeface="+mj-lt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333918" y="2522362"/>
            <a:ext cx="763361" cy="763361"/>
            <a:chOff x="4497729" y="2268154"/>
            <a:chExt cx="763361" cy="76336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7729" y="2268154"/>
              <a:ext cx="763361" cy="763361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4497729" y="2474628"/>
              <a:ext cx="749016" cy="322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n-US" sz="1400" b="1" dirty="0" err="1" smtClean="0">
                  <a:latin typeface="+mj-lt"/>
                </a:rPr>
                <a:t>Treg</a:t>
              </a:r>
              <a:endParaRPr lang="en-US" sz="1400" b="1" dirty="0">
                <a:latin typeface="+mj-lt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49229" y="4307790"/>
            <a:ext cx="763200" cy="763200"/>
            <a:chOff x="4116209" y="4191775"/>
            <a:chExt cx="763200" cy="76320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16209" y="4191775"/>
              <a:ext cx="763200" cy="7632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4118396" y="4397717"/>
              <a:ext cx="749016" cy="322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n-US" sz="1400" b="1" dirty="0" smtClean="0">
                  <a:latin typeface="+mj-lt"/>
                </a:rPr>
                <a:t>CTL</a:t>
              </a:r>
              <a:endParaRPr lang="en-US" sz="1400" b="1" dirty="0">
                <a:latin typeface="+mj-lt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970681" y="4451009"/>
            <a:ext cx="763200" cy="763200"/>
            <a:chOff x="4898231" y="4397256"/>
            <a:chExt cx="763200" cy="763200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4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8231" y="4397256"/>
              <a:ext cx="763200" cy="763200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4898231" y="4623134"/>
              <a:ext cx="749016" cy="322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n-US" sz="1400" b="1" dirty="0" smtClean="0">
                  <a:latin typeface="+mj-lt"/>
                </a:rPr>
                <a:t>NK</a:t>
              </a:r>
              <a:endParaRPr lang="en-US" sz="1400" b="1" dirty="0">
                <a:latin typeface="+mj-lt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943422" y="965528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RT</a:t>
            </a:r>
            <a:endParaRPr lang="en-US" sz="1600" b="1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17930" y="740740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CT</a:t>
            </a:r>
            <a:endParaRPr lang="en-US" sz="1600" b="1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53530" y="647230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IO</a:t>
            </a:r>
            <a:endParaRPr lang="en-US" sz="1600" b="1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80361" y="878075"/>
            <a:ext cx="943423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SURGERY</a:t>
            </a:r>
            <a:endParaRPr lang="en-US" sz="1600" b="1" dirty="0">
              <a:latin typeface="+mj-lt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463682" y="1283203"/>
            <a:ext cx="283659" cy="418573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5" idx="2"/>
          </p:cNvCxnSpPr>
          <p:nvPr/>
        </p:nvCxnSpPr>
        <p:spPr>
          <a:xfrm>
            <a:off x="4692438" y="1076729"/>
            <a:ext cx="168149" cy="61437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7" idx="2"/>
          </p:cNvCxnSpPr>
          <p:nvPr/>
        </p:nvCxnSpPr>
        <p:spPr>
          <a:xfrm flipH="1">
            <a:off x="5019364" y="983219"/>
            <a:ext cx="108674" cy="72442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5169892" y="1146114"/>
            <a:ext cx="439712" cy="61992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850289" y="1623876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100" dirty="0" smtClean="0">
                <a:solidFill>
                  <a:srgbClr val="317CC1"/>
                </a:solidFill>
                <a:latin typeface="+mj-lt"/>
              </a:rPr>
              <a:t>PD1</a:t>
            </a:r>
            <a:endParaRPr lang="en-US" sz="1100" dirty="0">
              <a:solidFill>
                <a:srgbClr val="317CC1"/>
              </a:solidFill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686593" y="1870870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100" dirty="0" smtClean="0">
                <a:solidFill>
                  <a:srgbClr val="317CC1"/>
                </a:solidFill>
                <a:latin typeface="+mj-lt"/>
              </a:rPr>
              <a:t>TIM3</a:t>
            </a:r>
            <a:endParaRPr lang="en-US" sz="1100" dirty="0">
              <a:solidFill>
                <a:srgbClr val="317CC1"/>
              </a:solidFill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641438" y="2318853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100" dirty="0" smtClean="0">
                <a:solidFill>
                  <a:srgbClr val="DAA82A"/>
                </a:solidFill>
                <a:latin typeface="+mj-lt"/>
              </a:rPr>
              <a:t>LAG3</a:t>
            </a:r>
            <a:endParaRPr lang="en-US" sz="1100" dirty="0">
              <a:solidFill>
                <a:srgbClr val="DAA82A"/>
              </a:solidFill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932348" y="2455497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ts val="1900"/>
              </a:lnSpc>
              <a:defRPr sz="1100">
                <a:solidFill>
                  <a:srgbClr val="DAA82A"/>
                </a:solidFill>
                <a:latin typeface="+mj-lt"/>
              </a:defRPr>
            </a:lvl1pPr>
          </a:lstStyle>
          <a:p>
            <a:r>
              <a:rPr lang="en-US" dirty="0"/>
              <a:t>PD1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094130" y="2671023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ts val="1900"/>
              </a:lnSpc>
              <a:defRPr sz="1100">
                <a:solidFill>
                  <a:srgbClr val="DAA82A"/>
                </a:solidFill>
                <a:latin typeface="+mj-lt"/>
              </a:defRPr>
            </a:lvl1pPr>
          </a:lstStyle>
          <a:p>
            <a:r>
              <a:rPr lang="en-US" dirty="0"/>
              <a:t>CTLA4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066918" y="2896901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100" dirty="0">
                <a:solidFill>
                  <a:srgbClr val="DAA82A"/>
                </a:solidFill>
                <a:latin typeface="+mj-lt"/>
              </a:rPr>
              <a:t>TIM3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954110" y="4081352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100" dirty="0" smtClean="0">
                <a:solidFill>
                  <a:srgbClr val="36CA95"/>
                </a:solidFill>
                <a:latin typeface="+mj-lt"/>
              </a:rPr>
              <a:t>LAG3</a:t>
            </a:r>
            <a:endParaRPr lang="en-US" sz="1100" dirty="0">
              <a:solidFill>
                <a:srgbClr val="36CA95"/>
              </a:solidFill>
              <a:latin typeface="+mj-lt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338272" y="4149762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ts val="1900"/>
              </a:lnSpc>
              <a:defRPr sz="1100">
                <a:solidFill>
                  <a:srgbClr val="36CA95"/>
                </a:solidFill>
                <a:latin typeface="+mj-lt"/>
              </a:defRPr>
            </a:lvl1pPr>
          </a:lstStyle>
          <a:p>
            <a:r>
              <a:rPr lang="en-US" dirty="0"/>
              <a:t>PD1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589140" y="4352874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ts val="1900"/>
              </a:lnSpc>
              <a:defRPr sz="1100">
                <a:solidFill>
                  <a:srgbClr val="DAA82A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rgbClr val="36CA95"/>
                </a:solidFill>
              </a:rPr>
              <a:t>CTLA4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601553" y="4564561"/>
            <a:ext cx="36432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ts val="1900"/>
              </a:lnSpc>
              <a:defRPr sz="1100">
                <a:solidFill>
                  <a:srgbClr val="DAA82A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rgbClr val="36CA95"/>
                </a:solidFill>
              </a:rPr>
              <a:t>TIM3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4031749" y="1746438"/>
            <a:ext cx="800801" cy="763361"/>
            <a:chOff x="3995695" y="1570108"/>
            <a:chExt cx="800801" cy="763361"/>
          </a:xfrm>
        </p:grpSpPr>
        <p:grpSp>
          <p:nvGrpSpPr>
            <p:cNvPr id="28" name="Group 27"/>
            <p:cNvGrpSpPr/>
            <p:nvPr/>
          </p:nvGrpSpPr>
          <p:grpSpPr>
            <a:xfrm>
              <a:off x="3995695" y="1570108"/>
              <a:ext cx="771532" cy="763361"/>
              <a:chOff x="3995695" y="1570108"/>
              <a:chExt cx="771532" cy="763361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03866" y="1570108"/>
                <a:ext cx="763361" cy="763361"/>
              </a:xfrm>
              <a:prstGeom prst="rect">
                <a:avLst/>
              </a:prstGeom>
            </p:spPr>
          </p:pic>
          <p:sp>
            <p:nvSpPr>
              <p:cNvPr id="15" name="TextBox 14"/>
              <p:cNvSpPr txBox="1"/>
              <p:nvPr/>
            </p:nvSpPr>
            <p:spPr>
              <a:xfrm>
                <a:off x="3995695" y="1751780"/>
                <a:ext cx="749016" cy="322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900"/>
                  </a:lnSpc>
                </a:pPr>
                <a:r>
                  <a:rPr lang="en-US" sz="1400" b="1" dirty="0" smtClean="0">
                    <a:latin typeface="+mj-lt"/>
                  </a:rPr>
                  <a:t>MDSC</a:t>
                </a:r>
                <a:endParaRPr lang="en-US" sz="1400" b="1" dirty="0">
                  <a:latin typeface="+mj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4047480" y="1874382"/>
              <a:ext cx="749016" cy="315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en-US" sz="1000" dirty="0" smtClean="0">
                  <a:latin typeface="+mj-lt"/>
                </a:rPr>
                <a:t>Arginase</a:t>
              </a:r>
              <a:endParaRPr lang="en-US" sz="1050" dirty="0">
                <a:latin typeface="+mj-lt"/>
              </a:endParaRPr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3268795" y="5330668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RT</a:t>
            </a:r>
            <a:endParaRPr lang="en-US" sz="1600" b="1" dirty="0">
              <a:latin typeface="+mj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686593" y="5487909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CT</a:t>
            </a:r>
            <a:endParaRPr lang="en-US" sz="1600" b="1" dirty="0">
              <a:latin typeface="+mj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174821" y="5498662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IO</a:t>
            </a:r>
            <a:endParaRPr lang="en-US" sz="1600" b="1" dirty="0"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622418" y="5319915"/>
            <a:ext cx="943423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SURGERY</a:t>
            </a:r>
            <a:endParaRPr lang="en-US" sz="1600" b="1" dirty="0">
              <a:latin typeface="+mj-lt"/>
            </a:endParaRPr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4379105" y="5037781"/>
            <a:ext cx="106184" cy="4878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 flipH="1">
            <a:off x="3759060" y="4974370"/>
            <a:ext cx="195050" cy="41551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H="1">
            <a:off x="4090516" y="5043455"/>
            <a:ext cx="83160" cy="48216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4549329" y="4957100"/>
            <a:ext cx="412157" cy="390396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V="1">
            <a:off x="2490466" y="2732538"/>
            <a:ext cx="1662476" cy="828513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 rot="6698953">
            <a:off x="3033424" y="3507347"/>
            <a:ext cx="258270" cy="1498462"/>
            <a:chOff x="2700021" y="3733718"/>
            <a:chExt cx="258270" cy="781050"/>
          </a:xfrm>
        </p:grpSpPr>
        <p:cxnSp>
          <p:nvCxnSpPr>
            <p:cNvPr id="116" name="Straight Connector 115"/>
            <p:cNvCxnSpPr/>
            <p:nvPr/>
          </p:nvCxnSpPr>
          <p:spPr>
            <a:xfrm>
              <a:off x="2827818" y="3733718"/>
              <a:ext cx="0" cy="781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flipV="1">
              <a:off x="2700021" y="4514768"/>
              <a:ext cx="2582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 rot="236448">
            <a:off x="4803212" y="3382365"/>
            <a:ext cx="258270" cy="781050"/>
            <a:chOff x="2700021" y="3733718"/>
            <a:chExt cx="258270" cy="781050"/>
          </a:xfrm>
        </p:grpSpPr>
        <p:cxnSp>
          <p:nvCxnSpPr>
            <p:cNvPr id="121" name="Straight Connector 120"/>
            <p:cNvCxnSpPr/>
            <p:nvPr/>
          </p:nvCxnSpPr>
          <p:spPr>
            <a:xfrm>
              <a:off x="2827818" y="3733718"/>
              <a:ext cx="0" cy="781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flipV="1">
              <a:off x="2700021" y="4514768"/>
              <a:ext cx="2582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618959" y="3656046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RT</a:t>
            </a:r>
            <a:endParaRPr lang="en-US" sz="1600" b="1" dirty="0">
              <a:latin typeface="+mj-l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824862" y="4284428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CT</a:t>
            </a:r>
            <a:endParaRPr lang="en-US" sz="1600" b="1" dirty="0">
              <a:latin typeface="+mj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438916" y="2646161"/>
            <a:ext cx="749016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IO</a:t>
            </a:r>
            <a:endParaRPr lang="en-US" sz="1600" b="1" dirty="0">
              <a:latin typeface="+mj-lt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69094" y="2929143"/>
            <a:ext cx="943423" cy="335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600" b="1" dirty="0" smtClean="0">
                <a:latin typeface="+mj-lt"/>
              </a:rPr>
              <a:t>SURGERY</a:t>
            </a:r>
            <a:endParaRPr lang="en-US" sz="1600" b="1" dirty="0">
              <a:latin typeface="+mj-lt"/>
            </a:endParaRPr>
          </a:p>
        </p:txBody>
      </p:sp>
      <p:grpSp>
        <p:nvGrpSpPr>
          <p:cNvPr id="127" name="Group 126"/>
          <p:cNvGrpSpPr/>
          <p:nvPr/>
        </p:nvGrpSpPr>
        <p:grpSpPr>
          <a:xfrm rot="13828500">
            <a:off x="1406046" y="4065514"/>
            <a:ext cx="137495" cy="357099"/>
            <a:chOff x="2700021" y="3733718"/>
            <a:chExt cx="258270" cy="781050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2827818" y="3733718"/>
              <a:ext cx="0" cy="781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flipV="1">
              <a:off x="2700021" y="4514768"/>
              <a:ext cx="2582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Group 129"/>
          <p:cNvGrpSpPr/>
          <p:nvPr/>
        </p:nvGrpSpPr>
        <p:grpSpPr>
          <a:xfrm rot="15785327">
            <a:off x="1245715" y="3623299"/>
            <a:ext cx="137495" cy="357099"/>
            <a:chOff x="2700021" y="3733718"/>
            <a:chExt cx="258270" cy="781050"/>
          </a:xfrm>
        </p:grpSpPr>
        <p:cxnSp>
          <p:nvCxnSpPr>
            <p:cNvPr id="131" name="Straight Connector 130"/>
            <p:cNvCxnSpPr/>
            <p:nvPr/>
          </p:nvCxnSpPr>
          <p:spPr>
            <a:xfrm>
              <a:off x="2827818" y="3733718"/>
              <a:ext cx="0" cy="781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flipV="1">
              <a:off x="2700021" y="4514768"/>
              <a:ext cx="2582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/>
          <p:cNvGrpSpPr/>
          <p:nvPr/>
        </p:nvGrpSpPr>
        <p:grpSpPr>
          <a:xfrm rot="18605273">
            <a:off x="1393834" y="3170445"/>
            <a:ext cx="137495" cy="370485"/>
            <a:chOff x="2700021" y="3733718"/>
            <a:chExt cx="258270" cy="781050"/>
          </a:xfrm>
        </p:grpSpPr>
        <p:cxnSp>
          <p:nvCxnSpPr>
            <p:cNvPr id="134" name="Straight Connector 133"/>
            <p:cNvCxnSpPr/>
            <p:nvPr/>
          </p:nvCxnSpPr>
          <p:spPr>
            <a:xfrm>
              <a:off x="2827818" y="3733718"/>
              <a:ext cx="0" cy="781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V="1">
              <a:off x="2700021" y="4514768"/>
              <a:ext cx="2582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 rot="20833200">
            <a:off x="1790897" y="2911895"/>
            <a:ext cx="137495" cy="370485"/>
            <a:chOff x="2700021" y="3733718"/>
            <a:chExt cx="258270" cy="781050"/>
          </a:xfrm>
        </p:grpSpPr>
        <p:cxnSp>
          <p:nvCxnSpPr>
            <p:cNvPr id="137" name="Straight Connector 136"/>
            <p:cNvCxnSpPr/>
            <p:nvPr/>
          </p:nvCxnSpPr>
          <p:spPr>
            <a:xfrm>
              <a:off x="2827818" y="3733718"/>
              <a:ext cx="0" cy="7810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V="1">
              <a:off x="2700021" y="4514768"/>
              <a:ext cx="25827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TextBox 138"/>
          <p:cNvSpPr txBox="1"/>
          <p:nvPr/>
        </p:nvSpPr>
        <p:spPr>
          <a:xfrm rot="19991855">
            <a:off x="2625831" y="2906034"/>
            <a:ext cx="1382316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100" b="1" dirty="0" smtClean="0">
                <a:latin typeface="+mj-lt"/>
              </a:rPr>
              <a:t>IDO, TGF</a:t>
            </a:r>
            <a:r>
              <a:rPr lang="el-GR" sz="1100" b="1" dirty="0" smtClean="0">
                <a:latin typeface="+mj-lt"/>
              </a:rPr>
              <a:t>β</a:t>
            </a:r>
            <a:r>
              <a:rPr lang="en-US" sz="1100" b="1" dirty="0" smtClean="0">
                <a:latin typeface="+mj-lt"/>
              </a:rPr>
              <a:t>, VEGF, IL10</a:t>
            </a:r>
            <a:endParaRPr lang="en-US" sz="1100" b="1" dirty="0">
              <a:latin typeface="+mj-lt"/>
            </a:endParaRPr>
          </a:p>
        </p:txBody>
      </p:sp>
      <p:sp>
        <p:nvSpPr>
          <p:cNvPr id="140" name="TextBox 139"/>
          <p:cNvSpPr txBox="1"/>
          <p:nvPr/>
        </p:nvSpPr>
        <p:spPr>
          <a:xfrm rot="1307468">
            <a:off x="2550537" y="4057167"/>
            <a:ext cx="1382316" cy="219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100" b="1" dirty="0" smtClean="0">
                <a:latin typeface="+mj-lt"/>
              </a:rPr>
              <a:t>IFN</a:t>
            </a:r>
            <a:r>
              <a:rPr lang="el-GR" sz="1100" b="1" dirty="0" smtClean="0">
                <a:latin typeface="+mj-lt"/>
              </a:rPr>
              <a:t>γ</a:t>
            </a:r>
            <a:r>
              <a:rPr lang="en-US" sz="1100" b="1" dirty="0" smtClean="0">
                <a:latin typeface="+mj-lt"/>
              </a:rPr>
              <a:t>, IL12, TNF, IL17</a:t>
            </a:r>
            <a:endParaRPr lang="en-US" sz="1100" b="1" dirty="0">
              <a:latin typeface="+mj-lt"/>
            </a:endParaRPr>
          </a:p>
        </p:txBody>
      </p:sp>
      <p:sp>
        <p:nvSpPr>
          <p:cNvPr id="141" name="TextBox 140"/>
          <p:cNvSpPr txBox="1"/>
          <p:nvPr/>
        </p:nvSpPr>
        <p:spPr>
          <a:xfrm rot="5674644">
            <a:off x="4414728" y="3603571"/>
            <a:ext cx="1382316" cy="2436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US" sz="1100" b="1" dirty="0" smtClean="0">
                <a:latin typeface="+mj-lt"/>
              </a:rPr>
              <a:t>TGF</a:t>
            </a:r>
            <a:r>
              <a:rPr lang="el-GR" sz="1100" b="1" dirty="0" smtClean="0">
                <a:latin typeface="+mj-lt"/>
              </a:rPr>
              <a:t>β</a:t>
            </a:r>
            <a:r>
              <a:rPr lang="en-US" sz="1100" b="1" dirty="0" smtClean="0">
                <a:latin typeface="+mj-lt"/>
              </a:rPr>
              <a:t>, IL10, IL6</a:t>
            </a:r>
            <a:endParaRPr lang="en-US" sz="11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231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52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KULeuven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Matteo Riva</dc:creator>
  <cp:lastModifiedBy>An Coosemans</cp:lastModifiedBy>
  <cp:revision>7</cp:revision>
  <dcterms:created xsi:type="dcterms:W3CDTF">2019-01-16T15:05:50Z</dcterms:created>
  <dcterms:modified xsi:type="dcterms:W3CDTF">2019-01-23T13:25:40Z</dcterms:modified>
</cp:coreProperties>
</file>