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A6D4"/>
    <a:srgbClr val="0F21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016" autoAdjust="0"/>
    <p:restoredTop sz="95585" autoAdjust="0"/>
  </p:normalViewPr>
  <p:slideViewPr>
    <p:cSldViewPr snapToGrid="0">
      <p:cViewPr varScale="1">
        <p:scale>
          <a:sx n="131" d="100"/>
          <a:sy n="131" d="100"/>
        </p:scale>
        <p:origin x="5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968" units="cm"/>
          <inkml:channel name="Y" type="integer" max="1200" units="cm"/>
          <inkml:channel name="T" type="integer" max="2.14748E9" units="dev"/>
        </inkml:traceFormat>
        <inkml:channelProperties>
          <inkml:channelProperty channel="X" name="resolution" value="66.13333" units="1/cm"/>
          <inkml:channelProperty channel="Y" name="resolution" value="35.29412" units="1/cm"/>
          <inkml:channelProperty channel="T" name="resolution" value="1" units="1/dev"/>
        </inkml:channelProperties>
      </inkml:inkSource>
      <inkml:timestamp xml:id="ts0" timeString="2018-05-11T19:01:41.907"/>
    </inkml:context>
    <inkml:brush xml:id="br0">
      <inkml:brushProperty name="width" value="0.00882" units="cm"/>
      <inkml:brushProperty name="height" value="0.00882" units="cm"/>
      <inkml:brushProperty name="color" value="#FFFFFF"/>
      <inkml:brushProperty name="fitToCurve" value="1"/>
    </inkml:brush>
    <inkml:brush xml:id="br1">
      <inkml:brushProperty name="width" value="0.05" units="cm"/>
      <inkml:brushProperty name="height" value="0.05" units="cm"/>
      <inkml:brushProperty name="color" value="#BFBFBF"/>
      <inkml:brushProperty name="fitToCurve" value="1"/>
    </inkml:brush>
    <inkml:brush xml:id="br2">
      <inkml:brushProperty name="width" value="0.03528" units="cm"/>
      <inkml:brushProperty name="height" value="0.03528" units="cm"/>
      <inkml:brushProperty name="color" value="#FFFFFF"/>
      <inkml:brushProperty name="fitToCurve" value="1"/>
    </inkml:brush>
    <inkml:brush xml:id="br3">
      <inkml:brushProperty name="width" value="0.21167" units="cm"/>
      <inkml:brushProperty name="height" value="0.21167" units="cm"/>
      <inkml:brushProperty name="color" value="#BFBFBF"/>
      <inkml:brushProperty name="fitToCurve" value="1"/>
    </inkml:brush>
    <inkml:brush xml:id="br4">
      <inkml:brushProperty name="width" value="0.02646" units="cm"/>
      <inkml:brushProperty name="height" value="0.02646" units="cm"/>
      <inkml:brushProperty name="color" value="#FFFFFF"/>
      <inkml:brushProperty name="fitToCurve" value="1"/>
    </inkml:brush>
    <inkml:brush xml:id="br5">
      <inkml:brushProperty name="width" value="0.02646" units="cm"/>
      <inkml:brushProperty name="height" value="0.02646" units="cm"/>
      <inkml:brushProperty name="color" value="#BFBFBF"/>
      <inkml:brushProperty name="fitToCurve" value="1"/>
    </inkml:brush>
  </inkml:definitions>
  <inkml:traceGroup>
    <inkml:annotationXML>
      <emma:emma xmlns:emma="http://www.w3.org/2003/04/emma" version="1.0">
        <emma:interpretation id="{6A9B0E5B-1CEA-4FA2-85E9-5D2945824DDD}" emma:medium="tactile" emma:mode="ink">
          <msink:context xmlns:msink="http://schemas.microsoft.com/ink/2010/main" type="writingRegion" rotatedBoundingBox="17638,6009 18307,4463 19033,4778 18364,6323"/>
        </emma:interpretation>
      </emma:emma>
    </inkml:annotationXML>
    <inkml:traceGroup>
      <inkml:annotationXML>
        <emma:emma xmlns:emma="http://www.w3.org/2003/04/emma" version="1.0">
          <emma:interpretation id="{CBF562E1-12E6-466F-9D7E-053CABCC3F51}" emma:medium="tactile" emma:mode="ink">
            <msink:context xmlns:msink="http://schemas.microsoft.com/ink/2010/main" type="paragraph" rotatedBoundingBox="17629,5989 18256,4627 18894,4921 18266,628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CD4A8BD-8F4A-4F7D-A6CF-5308FDDD5976}" emma:medium="tactile" emma:mode="ink">
              <msink:context xmlns:msink="http://schemas.microsoft.com/ink/2010/main" type="line" rotatedBoundingBox="17629,5989 18256,4627 18894,4921 18266,6283"/>
            </emma:interpretation>
          </emma:emma>
        </inkml:annotationXML>
        <inkml:traceGroup>
          <inkml:annotationXML>
            <emma:emma xmlns:emma="http://www.w3.org/2003/04/emma" version="1.0">
              <emma:interpretation id="{D754B7CB-35DA-4A28-8CF6-1EB9DC175E3F}" emma:medium="tactile" emma:mode="ink">
                <msink:context xmlns:msink="http://schemas.microsoft.com/ink/2010/main" type="inkWord" rotatedBoundingBox="17901,5721 18358,6086 18188,6297 17732,5933"/>
              </emma:interpretation>
              <emma:one-of disjunction-type="recognition" id="oneOf0">
                <emma:interpretation id="interp0" emma:lang="en-US" emma:confidence="0.5">
                  <emma:literal>it.</emma:literal>
                </emma:interpretation>
                <emma:interpretation id="interp1" emma:lang="en-US" emma:confidence="0">
                  <emma:literal>if.</emma:literal>
                </emma:interpretation>
                <emma:interpretation id="interp2" emma:lang="en-US" emma:confidence="0">
                  <emma:literal>??</emma:literal>
                </emma:interpretation>
                <emma:interpretation id="interp3" emma:lang="en-US" emma:confidence="0">
                  <emma:literal>in:</emma:literal>
                </emma:interpretation>
                <emma:interpretation id="interp4" emma:lang="en-US" emma:confidence="0">
                  <emma:literal>it'.</emma:literal>
                </emma:interpretation>
              </emma:one-of>
            </emma:emma>
          </inkml:annotationXML>
          <inkml:trace contextRef="#ctx0" brushRef="#br0">-332 976 0,'0'-6'250,"0"-1"-234,6 7 296,1 0-280,-1 0 77,1 0 63,-7 7-156,7-7-1,-7 6 1,0 1 62,0 0-62,6-1 30,-6 1-30,0 0 47,0-1-32,-6-6 125,-1 0-47,0 0-93,1 0 0,6-6 46,-7 6-15,7-7-31,0 0-1,-6 7-15,6-6 16,0-1-16,0 0 16,0 1 15,6-1 16,1 7-16,-7 7 125,0-1-156,-7-6 16,7 7-1,-6 6-15,6-6 16,0 0-16,-7-7 0,7 6 16,0 1-1,0-1 17,0 1-1,0 0-31,7-7 31</inkml:trace>
          <inkml:trace contextRef="#ctx0" brushRef="#br1" timeOffset="-69229.689">-288 996 0</inkml:trace>
          <inkml:trace contextRef="#ctx0" brushRef="#br2" timeOffset="36733.42">-132 1314 0,'0'-7'250,"0"1"-250,0-1 16,7 0 46,-7 14 501,0 6-548,0 0 1,6-13 0,-6 7-1,7-7 1,-1 0 46,1 0 1,0 0-32,-1 0-15,1 0-1,-1 0 1,1 0 0,-14 0 218,1 0-203,-1 0-31,1 0 16,-1 0 62,7-7 63,0 1-126,-7 6 32,7-7-47,0 1 16,0-1 15,0 0-15,0 1 15,0 12 235,0 1-251,0 0 1,7-7 62,0 0-62,-1 0 15,-6 6 16,7-6-16,-1 0-15,1 0 15,0 0 0,-1 0 47,-6 7-31,7-7 31,-7 6-47,7-6-15,-1 0-16,-6 7 16,7-7-1,-1 0 48,1 0-48,0 0 1,-1 0 0,7 0 140,-13-7-140,7 7-1,-7-6-15,7 6 78,-1 0 125,1 0-203,0 0 32,-7-7-32,6 7 15,1 0 32,-1 0-31,-6-6 15,7 6-31,-7-7 31,7 7-31,-1 0 94,-6-7-94,7 7 16,-1 0-16,-6-6 15,7 6 1,0 0 62,-1 0 0,1-7-62,-7 0-1,7 7-15,-7-6 32,-7 6 77,0 0-78,14 0 297,0 0-328,-1 0 16,1 0-16,6 0 16,-6 0-16,-1 0 15,-6-7 1,7 7 46,-7-6-15,6 6-15,1-7 30,-7 0-31,7 7-15</inkml:trace>
          <inkml:trace contextRef="#ctx0" brushRef="#br1" timeOffset="-68661.167">-235 1075 0</inkml:trace>
          <inkml:trace contextRef="#ctx0" brushRef="#br1" timeOffset="-67621.355">-191 1163 0</inkml:trace>
          <inkml:trace contextRef="#ctx0" brushRef="#br1" timeOffset="-67019.744">-165 1216 0</inkml:trace>
        </inkml:traceGroup>
        <inkml:traceGroup>
          <inkml:annotationXML>
            <emma:emma xmlns:emma="http://www.w3.org/2003/04/emma" version="1.0">
              <emma:interpretation id="{1EDF56CA-8F4F-4B7B-B0F8-711C5D680180}" emma:medium="tactile" emma:mode="ink">
                <msink:context xmlns:msink="http://schemas.microsoft.com/ink/2010/main" type="inkWord" rotatedBoundingBox="17641,5905 18294,4625 18865,4917 18212,6196"/>
              </emma:interpretation>
              <emma:one-of disjunction-type="recognition" id="oneOf1">
                <emma:interpretation id="interp5" emma:lang="en-US" emma:confidence="0.5">
                  <emma:literal>"'sanitaria*</emma:literal>
                </emma:interpretation>
                <emma:interpretation id="interp6" emma:lang="en-US" emma:confidence="0">
                  <emma:literal>"'sanitarian*</emma:literal>
                </emma:interpretation>
                <emma:interpretation id="interp7" emma:lang="en-US" emma:confidence="0">
                  <emma:literal>"'sanitarians*</emma:literal>
                </emma:interpretation>
                <emma:interpretation id="interp8" emma:lang="en-US" emma:confidence="0">
                  <emma:literal>"'sanitaria's*</emma:literal>
                </emma:interpretation>
                <emma:interpretation id="interp9" emma:lang="en-US" emma:confidence="0">
                  <emma:literal>"'sanitarians'*</emma:literal>
                </emma:interpretation>
              </emma:one-of>
            </emma:emma>
          </inkml:annotationXML>
          <inkml:trace contextRef="#ctx0" brushRef="#br1" timeOffset="-103654.209">482 361 0,'0'-12'297,"0"0"-266,0 0 79,12 12-95,-12-12-15,12 12 16,-12-12-16,0 0 16,0 0 15,12 12-31,0-12 31,-12 0-15,12 12-1,-12-12 17,12 12-32,-12-12 15,0-1 17,12 13-17,-12-12 1,0 0 15,12 0-31,-12 0 31,0 0 16,0 0 0,-12 12-47,12-12 16,-12 12-1,0 0 63,12-12-78,-12 12 47,0 0-31,12-12 15,-12 12 32,12-12-48,0 0 17,0 0-17,-12 12 48,12-12-48,-12 12 1,12-12-16,-12 12 94,12-12 15,12 12 813,-12 12-875,12-12 31,-12-12 281,0 0-343,0 0 0,0 0 62,-24 24 859,12-12-921,12 12-1,-12-12-15,12 12 32,-12-12 15,0 0-32,0 0 1,0 0-1,0 0 1,-1 0-16,-11 0 16,12 0-1,0 0 204,0 0-203,0 12-1,-12-12-15,24 12 16,-12-12-16,-12 12 0,0-12 16,24 12-1,-12-12 1,0 0-1,12 12 204,-12 0-156,0 0-48,0 0-15,12 0 16,-12 0-16,0 0 16,0-12-1,12 12-15,0 0 47,-12 0-31,0 0-1,0-12 1,0 25-16,-1-25 16,1 0-16,0 12 15,0-12-15,12 12 16,-12-12-1,24 0 173,0 0-188,0 0 16,0 0-16,1 0 15,-1-12-15,0 12 16,12-12-16,-24 0 15,12 12-15,0 0 16,0-13-16,0 13 16,0 0-1,0-12 1,0 12-16,12 0 16,-12-12-16,0 12 15,12 0-15,-12-12 16,0 0-16,0 12 31,0 0-15,0-12-16,0 12 31,-12-12-31,0 0 16,-24 12 124,12 12-124,-12 0-16,12-12 15,0 24-15,-12-24 16,12 12-16,0 0 16,24-12 140,12-12-140,-24 0-16,12 0 15,0 0-15,0 0 16,-12 0-16,-12 12 109,-12 0-93,12 0-1,0 0-15,0 0 16,0 0 0,0 0-16,0 0 62,12 12-31,-12-12-15,12 12-16,-12 0 16,0 12-16,0-12 15,12 0 1,0 1-16,0-1 16,0 0-1,0 0 1,0 0-1,0 0 1,0 0 15,0 0 1,0 0-17,0 0-15,0 0 31,0 0-31,0 0 16,0 0 0,-12 0-1,12 0-15,-12 0 16,0-12-16,12 12 16,0 0-1,-12-12 407,0 0-422,-1-12 16,13 0 15,0 0-15,0 0 15,0 0-16,-12 0 1,0 12 0,0 0-16,12-24 0,-12 24 15,0 0 1,12-12-16,-12 12 31,36 0 125,-12-12-140,0 12-16,0 0 16,-24 12 124,12 12-124,0-12 0,24-12 93,-11 0-78,-13-12 32,0 0 93,24 0-156</inkml:trace>
          <inkml:trace contextRef="#ctx0" brushRef="#br1" timeOffset="-144577.509">-251 770 0,'13'-12'94,"-13"0"-94,12 12 16,-12-12-16,12 12 15,-12-12-15,12-12 16,0 24-1,-12-24-15,12 24 16,-12-12-16,0 0 47,12 12 15,-12-12-46,12 0-16,-12 0 78,12 12-78,-12-12 16,12 12-16,0-12 15,12 12 1,-24-12 0,12 12-16,-12-12 15,12 12 1,0 0 15,-24 0 235,0 0-251,0 12-15,0 0 16,0 12 0,0-12-1,12 0-15,-12 0 16,0-12-16,12 12 16,-12-12-16,12 12 31,-12 0 16,0 0-32,12 12-15,0-12 16,0 12 0,0-12 30,0 0-30,0 0-16,12 12 16,0-24-16,-12 12 15,12-12-15,-12 12 16,0 0-16,0 1 31,0-1-15,0 0-1,0 0 1,0 0-16,0 0 16,0 0-1,0 0 1,0 0 15,-12-12-31,12 12 16,-12 0 15,12 0-31,-12-12 16,12 12-16,-12-12 78,0 0-63,0 0 1,0 0 15,12-12-15,0 0-16,-13 12 0,13-12 16,-12 12-16,12-12 15,0 0 1,0 0-1,0 0 17,0 0-32,0 0 15,0 0 1,12 0 31,1 12-32,-1 0 1,-12-12 0,12 12-1,0 0 157,0 12-109,-12 0-48,0 0 1,0 0-16,0 0 16,0 12-1,12-12 1,-12 0 15,0 0 391,0 0-406,12 0-1,-12 0 1,12-12 15,-12 12 0,-12-12 126,0 0-142,0 0 16,0 0 1,0 0-1,12-12-31,-12 12 62,12-12 17,0 0-33,0 0-30,0 0-16,0 0 31,0 0 79,-12 12 93,12-12-188,0 0 1,12 0 0,0-12-1,-12 12-15,12-13 16,12 13-16,-24 0 16,0-12-16,12 12 15,-12-12 1,0 12 15,0 0 0,0 0 1,0 0-17,0 0 79,0 0-78,0-12-1,0 12-15,0 0 16,0 0-16,0 0 15,0 0-15,0 0 16,0 0 0,0 0-1,0 0 1,0 0 62,-12 24 141,12 0-204,-12 0 1,12 0 15,-12 0 172,12 0-187,0 12 0,0-12-16,0 12 15,-12-24 95,0 0-48,12-12-62,-12 0 16,12 0-16,0 0 15,0 0-15,0 0 16,0 0-16,0 0 16,0 0-16,0 0 15,0 0-15,0-13 16,0 13-16,0 0 16,0 24 234,0 13-250,0-13 15,0 0-15,0 0 16,0 12-16,0-12 15,0 0-15,0 0 16,0 12-16,0-12 16,0 0-16,0 12 15,0-12-15,0 0 16,0 0-16,0 0 16,0 12-1,12-24-15,-12 12 16,0 12-16,12-24 15,-12 24-15,12-12 16,0-12 0,-12 13-1,12-13 17,0 12 30,0-12-46,0 12-1,0-12-15,-12 12 16,12-12 0,0 12 15,-12 0-16,0-24 48,0-12-47,-12 0-16,12-1 15,0 1-15,-12-12 16,12 12-16,0 12 15,0 0-15,0 0 16,0-12-16,0 12 16,0 0-16,0-12 15,12 0 95,0 12-1,12-12-93,-12 12-16,0 0 15,-12 0-15,12 0 1188,0-1-1173,12 1-15,-12 0 16,0 0-16,0 0 16,0 12-16,-12-12 15,24 0-15,-24 0 16,13 12-16,-13-12 16,12 0 124,-24 24 1,12 0-126,-25-12-15,25 12 16,-12-12-16,0 12 16,-12 0-16,0 0 15,12 12-15,0-24 16,-12 12-16,12 13 16,-12-25-16,24 12 15,-12-12-15,0 0 172,-12 0-156,12 0-16,0 0 15,0 0-15,0 0 16,0 0 0,24 0 77,-12-12-77,0 0 0,12 12 62,0-13-47,-12 1-15,12 0-16,0 12 15,-12-12-15,12 0 16,-12 0 62,12 12-62,0-12-1,0 0-15,0 0 16,0 0-16,0 12 15,0-24-15,12 24 16,-24-24-16,12 24 16,0 0-16,-12-12 15,12 0 1,0 12 0,-12-12-16,12 0 15,0 12-15,0-12 94,0 0-78,13 0 15,-25 0-16,12 12-15,-24 12 125,0-12-109,-1 12-16,1 0 16,-12 12-16,12-12 15,0 0-15,12 0 16,0 0-16,-12 12 16,0-12-1,12 0 1,-12 0-16,12 0 15,-12 12-15,0-12 16,0 12 15,0-12-31,-12 1 16,12-1 0,12 0-16,-24 0 15,24 0-15,0 0 16,-12-12-16,12-12 172,0 0-172,-12 0 31,12-12 63,12 11-79,-12 1 1,12 12-16,0-24 16,-12 12-1,12 12-15,-12-12 16,0 0 109,-24 12-78,12 0-16,12 12-15,-24-12-16,12 24 15,0-12-15,-12 0 16,24 0-16,-12 1 15,-1-13-15,26 0 172,-1 0-156,0 0-16,0 0 16,0 0-16,12 0 15,-24-13 1,12 13-16,-12-12 15,24 0-15,-24 0 16,12 0-16,12 0 16,-24 0-16,24 0 15,-24 0-15,12 12 16,0-24-16,0 12 16,-12 0 62,12 12-63,-12-12-15,12 0 16,-12 0 0,0 0-16,0 0 31,12 12-16,-12-12 32,0 0-15,0 0-1,0 24 219,-12 12-235,0-24-15,0 24 16,0-24-16,12 12 16,-12 0-16,0-12 15,12 12-15,-12-12 32,12 12-17,-12-12 32,12 12-31,-12-12 234,0 0-172,12 12-63,-12-12 32,12 12-31,-12-12-16,0 0 94,12 12-79,-12-12 17,12 12-1,-12-12-31,12 12 15,0 0 1,-12-12 0,12 12 62,0 0-47,12-12 47,0-12-62,12 0-16,-12-12 15,0 12 1,0-12-16,12 12 16,-12-12-16,0 12 0,0 0 15,0-12-15,0 12 16,0 0-16,0-12 16,0 12 15,-12 0-16,12 0 1,-12 0 47,0 0-32,12 12 16,-12-13-32,0 1 1,12 12 46,-24 12 32,0 1-94,0 11 16,-12-12-16,12 12 15,0-24-15,12 12 16,-12-12-16,12 12 16,-12 0-16,0 0 218,0-12-202,12 12 0,0 0-1,0 0 1,-12 0 0,12 0-1,-12-12-15,12 12 16,0 0 15,0 0-15,-12-12-16,0 12 15,12 0 1,-12-12-16,12 12 16,0 0-16,-12 0 78,12 0-63,0 0 17,0 0-17,0 1 16,12-13-15,0 0 0,0 0-1,0 0 1,12 0-16,-12-13 16,0 13-16,0-12 15,0 12-15,0-12 16,-12 0-1,0 0 17,12 12-32,-36 12 140,12 0-124,0 12-16,-12-11 16,0 11-16,12-12 15,0 0-15,24-24 125,0-12-109,0 12-16,0-1 15,12-11-15,-12 12 16,12-12-16,-24 12 16,12 0-16,0 0 15,-12 0 1,-12 24 78,-12 0-94,12 12 15,-12-12-15,12 12 16,0-12-16,0 0 16,0 1-16,12-1 31,0-24 109,0-1-124,0 1 0,0 0-16,0 0 15,0 0 17,0 0-17,12 0-15,-12 0 31,0 0-15,0 0 62,12 12-62,-12-12-16,0 0 15,0 0 1,0 0 0,0 0 15,12 12-31,-12-12 16,12 0-1,0 0 1,-12 0-16,12 0 15,-12 0-15,0 0 16,12 12 0,-12-12 15,0 0 0,0 0-31,12 12 31,0-12-15,-12-1 0,12 13-1,-12-12-15,12 0 16,-12 0 31,12 12-16,0 0 16,12-12-31,-11 12-16,-13-12 15,12 12 1,0 0-1,0 0 1,-12-12 0,12 12-16,0 0 15,0-12 1,0 12 0,0-12 30,0 0-30,0 12-16,0-12 0,0 12 16,-12-12-16,12 12 15,-12-12 1,12 12-16,0-12 16,-12 0-1,12 12 16,0 0-15,-12-12 0,12 12-16,0-12 15,0 12-15,0 0 16,-12-12-16,12 12 16,0 0-16,0 0 31,0 0 0,1-12-15,-1 12-16,12 0 15,-12-12-15,0 12 16,0 0 0,0-12 46,0 12-46,0 0-16,0 0 15,0 0 1,0 0 156,-24 0 250,0 0-391</inkml:trace>
          <inkml:trace contextRef="#ctx0" brushRef="#br1" timeOffset="-91135.757">56 422 0,'-9'0'313,"0"0"-282,0 0-15,1 0 15,-1 0-16,0 0 1,0 0 0,9-8 124,18 8-124,-9-18-16,8 9 16,-8 0-16,9 1 15,-1-10-15,1 9 0,0-9 16,-1 10-16,-8-1 15,0 0 1,-9 0-16,9 9 16,0 0 15,-18 0 94,-9 9-125,9 0 16,0 8-16,-8-8 15,8 0-15,-9 0 0,18 9 16,-17-10-16,8 10 31,0-18-31,9 9 16,0 0 31,0-1-32,0 1 1,0 0-16,0 0 15,0 0-15,0 0 16,0 8-16,0-8 16,9-9-16,-9 9 15,9-9 63,0 0-62,8-27-16,-8 19 16,9-19-16,-10 9 15,10-17-15,-9 9 16,9 8-16,-18 0 16,17 10-16,-17-1 15,9 9 1,-27 26 140,10 10-156,-10-10 16,0-8-16,9-1 15,-8 10-15,8-18 16,0-1-16,9 1 16,9-18 124,9-8-140,-10-1 16,10 0-16,-18 10 15,9-10-15,0 0 16,-9 10 0,-36 60 46,19-16-46,-10 17-16,10-9 15,-1-9-15,9-9 16,0-8-16,1-9 16,8 0-16,0 8 156,0 1-140,0 0-16,0-1 15,-9 1-15,9-9 16,0 8-16,0-8 31,0-18 32,-9-26-63,9 18 15,-9-1-15,9 9 16,0 0-16,0 0 140</inkml:trace>
          <inkml:trace contextRef="#ctx0" brushRef="#br2" timeOffset="165375.727">236 579 0</inkml:trace>
          <inkml:trace contextRef="#ctx0" brushRef="#br2" timeOffset="163666.102">207 587 0</inkml:trace>
          <inkml:trace contextRef="#ctx0" brushRef="#br2" timeOffset="164508.541">250 587 0,'-7'0'31</inkml:trace>
          <inkml:trace contextRef="#ctx0" brushRef="#br2" timeOffset="166272.421">171 637 0</inkml:trace>
          <inkml:trace contextRef="#ctx0" brushRef="#br1" timeOffset="-50388.162">-127 996 0,'0'-13'109,"0"-7"-93,0 7 0,0-7-16,0 0 0,6-6 15,1-1-15,6 14 16,-13 7-16,13-8 15,0 8 1,-13-8-16,7 14 16,0 0 62,-1 20-63,-6 0 1,7-7-16,-7 1 16,0 5-16,0-12 15,0 6-15,0-6 16,0 0-16,7-21 109,-7 1-109,6-7 16,1 0-16,-7 1 16,0 5-16,0 8 15,0-1-15,0 0 16,0 14 78,-7 6-94,1-13 15,-1 7-15,0 6 16,-6-13-16,6 13 15,-6-6-15,13 0 16</inkml:trace>
          <inkml:trace contextRef="#ctx0" brushRef="#br1" timeOffset="-70677.955">-288 969 0</inkml:trace>
          <inkml:trace contextRef="#ctx0" brushRef="#br3" timeOffset="-26224.771">18 1003 0,'-7'0'110,"1"-13"-110,-7 13 15,13-7-15,-7 7 16,7-13-16,-7 6 15,1 1-15,6-8 16,0 8-16,0-1 16,0-6-16,-7 13 15,7-7 1,0 1 15,0-1 0,0 0-15,0 1 0,0-7-16,0 6 15,0 0-15,0-6 16,-6 7-16,6-1 16,0-6-16,0 6 15,-7 0-15,0-6 16,7 7-16,0-1 15,0-6-15,-6 0 16,-1 6-16,7 0 16,0-6-16,0 6 15,0-6 1,0 7 0,0-1-16,0 0 15,0 1 1,0-1-16,0 1 15,0-1-15,0 0 16,7 7 0,-7-13-16,6 13 15,-6-13-15,0 6 16,7 1-16,0-8 16,-1 8-16,1-1 15,-1 1-15,1-1 16,0 0-16,6-6 15,-13 7 1,6-1-16,1 7 16,-7-7-16,7 1 15,-7-1-15,13 0 16,-13 1 0,0-1-16,7-6 15,-1 6-15,1 1 16,-1-7-16,1 6 15,0 0-15,-7-6 16,0 6-16,0 1 16,6 6-16,-6-7 15,0 1-15,0-1 16,0 0 0,7 7-1,-7-6-15,0-1 16,0 1-16,0-1 15,6 7 1,-6-7-16,0 1 16,7-1-1,-7-6-15,7 13 16,-7-13-16,13 13 16,-13-14-16,7 8 15,-7-1-15,13 1 16,-13-8-1,6 14-15,1-6 16,-7-8-16,13 8 16,-13-1-16,7 1 15,-7-1 1,6 0 15,1 1-15,-7-1-1,7 1 1,-7-1 0,6 7-16,-6-7 31,7 7-15,-7-6-16,7 6 15,-7-7 1,6 7-16,-6-7 15,7 7 1,-1-6-16,1-1 16,-7 1-1,7 6 1,-7-7 140,6 7-140,1-7-16,-1 7 15,-6-6-15,7-1 16,0 7 15,-7-6 16,6 6-31,1 0-16,-7-7 15,7 7 48,-1 0-32,1 0 0,-1 0 1,1 0-1,0 0 0,-21 0 157,8 7-173,-1-7 1,-6 6-16,6 1 16,1-7-1,-1 6-15,7 1 16,-7-7-16,1 7 31,-1-7-15,7 6-1,-6-6-15,-1 7 16,0-1 0,1 1-1,-1-7-15,1 7 16,6-1-1,-7-6 1,0 0-16,7 7 16,-6-7-16,6 7 15,-7-7 1,0 0 62,1 0-78,-1 0 94,7-7-63,0 0-15,0 1-16,0-1 15,7 0-15,-7 1 16,0-1 0,0 1 15,0-1-16,0 0 1,0 1 0,6 6 171,1 0-171,6 0-16,-6 0 15,0 0-15,-1 0 16,1 0-16,-1 0 31,1 0 16,0 0 0,-1-7-47,1 7 31,-1-6 16,-6-1-16,7 7-31,0 0 16,-7-7 0,6 7-1,-6-6-15,7 6 32,0 0-17,-1 0 1,1 0 15,-1 0 32,8 0-48,-8 0-15,1 0 31,-1 0 1,1 0 77,0 0-93,-1 0-1,-6-7-15,7 7 47,0 0-16,-1 0 79,-6 7-1,0-1-93,0 1-1,0 0 17,0-1-17,0 1 32,0-1-31,0 1 15,0 0-31,7-7 47,-7 6-47,0 1 47,0-1-32,6-6-15,-6 7 16,0 0-16,0-1 16,0 1-1,0 0-15,0-1 32,0 1-17,-6-7 1,6 6-16,-7 1 15,1-7-15,-1 7 16,0-7 0,1 0-1,-1 0 1,7 6-16,-7-6 16,1 0-1,-1 0 1,1 7 15,-1-7-15,7 6-16,-7-6 15,1 0-15,-1 0 0,7 7 16,-6-7 31,6 7-32,0-1 1,-7 1-16,7 0 16,0-1-16,0 1 15,-7 6 1,7-6-16,0-1 16,0 1-16,-6-1 15,6 1-15,0 0 16,0-1-1,0 1 1,-7 0 109,0-7-109,1 0-1,-1 0 63,1 0-46,-1 6-17,0-6-15,1 7 16,6-1 0,-7-6-1,7 7 32,-6 0-31,-1-7-16,7 6 15,0 1-15,-7-7 16,7 6-16,0 1 16,-6-7-1,6 7 1,0-1-16,-7-6 15,7 7 1,-7-7-16,7 7 16,0-1-1,-6-6 32,-1 7-31,1-7-1,-1 0-15,0 0 16,1 6-16,-1-6 16,1 0-1,-1 7-15,0-7 16,1 0 93,-1 0-62,0-7-47,-6 7 16,0-13-1,6 0-15,-6 0 16,13 6 0,-13 0-16,6 1 15,7-1 1,-13 1-16,6 6 16,7-7-1,-6 7-15,-1 0 16,7-7-1,-6 1 1,-1 6 15,7-7-31,0 1 16,0-8 0,0 8-1,0-1 1,0 0-1,0 1-15,7-1 32,-1 7-17,1-6-15,-1-1 32,1 0-17,0 7 16,-7-6-31,6 6 47,-12 6 156,6 1-203,-7-7 16,7 7-16,-7-1 16,1 1-16,-1 6 15,1-6 1,6-1 0,-7-6-16,7 7 15,0 0 1,-7-7-16,7 6 15,0 1-15,-6-7 16,6 6-16,-7-6 16,7 7-16,0 0 47,-6-7-32,6 6-15,-7 1 16,7-1-16,-13 1 15,6 0 1,0-1-16,7 1 16,-13 0-16,0-1 15,6-6 1,7 7 0,-6-7 140,-1 0-47,1 6-46,-1 1-48,7 0 1,-7-7 0,7 6-16,-6 1 0,-1-7 15,7 6-15,-6 1 281,-1 0-265,7-1 0,0 1-1,-7-7-15,7 7 47,-6-7-47,6 6 16,0 1 15,-7-1-31,7 1 16,-7 0-1,7-1 1,-6 1 0,-1-7-16,7 6 15,-13 8-15,13-8 16,-13 1-1,13-1-15,-7 1 16,7 0 0,0-1-1,-6-6-15,6 7 47,-7 0-16,7-1 1,-7-6-17,1 7-15,-1-1 16,-6 1 15,13 0-31,-7-7 16,7 6-1,-6-6 1,6 7-16,0-1 31,0 1-31,-7-7 16,0 7 15,1-1 32,-1 1-32,7 0-31,-6-7 16,-1 6-16,14 1 140,-1-7-140,1 0 16,-1 0-1,1 0-15,6 0 16,-6 6-16,-1-6 16,1 0-1,-7 7 17,7-7-32,-1 0 31,1 0-31,0 7 15,-1-7 1,1 0-16,-7 6 16,0 1 15,6-1 0,-6 1-31,7-7 16,-7 13-16,7-6 15,-7 0-15,6-1 16,1 1 15,-1-7-15,1 6 15,-7 1-15,7-7-1,-1 7 1,1-1 15,0-6-31,-1 7 16,-6-1 0,7-6-1,-7 7 16,6-7-15,-6 7-16,7-7 16,-7 6-16,0 1 15,0 0-15,0-1 16,0 1-16,0-1 16,0 1-16,0 0 15,0-1-15,0 1 16,0-1-1,0 1 32,0 0-15,0-1-32,7-6 93,-1 0-77,-6 7 31,7-7-32,-1 0-15,-6 7 16,7-7-16,-7 6 16,0 1-16,7-1 15,-7 1 1,0 0 0,0-1-16,6-6 15,-6 7-15,0-1 16,0 1-16,7-7 15,-7 7 1,0-1 0,0 1-1,0 0-15,6-7 16,-6 6 0,7-6 30,-7 7-30,7-7 15,-7 6-31,6-6 16,1 0 0,0 0 15,-7 7-31,6-7 15,1 7 1,-1-7 0,1 0 15,6 0-15,-6-7-16,-1 7 15,1-7-15,-7 1 16,13-1-16,-13 1 15,7-8-15,0 8 16,-7-1-16,6-6 16,-6 6-16,7 1 15,-7-8-15,0 8 16,0-1-16,0 1 16,0-1-1,0 0-15,-7-6 16,1 6-16,6 1 15,-7-1 1,7 1 0,0-1-1,0 0-15,-7 1 16,7-1 0,-6-6-1,6 6 1,0 1 15,0-1 0,0 0 1,0 1-1,0-1-16,6 7 1,-6-6-16,0-1 16,7 0-1,-7 1 1,0-1-16,7 1 16,-7-1-16,6 7 15,-6-7-15,7 7 0,-7-6 16,6-1-1,1 7 17,0 0 30,-1 0-46,1 13-1,-7-6 1,0 0-16,6-7 0,-6 6 16,7-6 15,-7 7 31,7-7-15,-7 6-47,6-6 47,-6 7-47,0 0 16,7-7-16,-7 6 15,7 1 48,-7-1-32,-7-6 110,0 0-126,1 0 32,-1 0 0,0-6-47,1-1 31,12 7 63,1 0-94,0 0 31,-1 0 16,-12 0 141,-1 0-188,0-6 15,1 6 1,6-7-16,-7 7 16,7-7-16,-13 1 15,13-1-15,-7 1 16,7-1-16,-6 7 16,6-7-16,-7 7 31,7-6-31,-6-1 15,6 0 1,-7 1 0,7-1-1,0 1-15,-7-1 16,7 0 0,0-6-1,0 7 1,0-1-16,0 0 15,0 1-15,0-1 16,0 0-16,0 1 16,0-7-1,7 13-15,-7-7 16,0 0-16,7-6 16,-7 7-1,0-1 1,0 0-1,6 7-15,-6-6 16,0-1-16,0 0 16,0 1-1,7 6 1,-7-7-16,0 1 31,0-1-15,0 0-1,6 1-15,-6-1 16,0 1 0,0-1-1,7 0-15,-7 1 16,7 6 0,-1-7-16,1 1 31,-7-1-16,6 0-15,1 1 16,-7-1 0,0 0-1,7 7 1,-1-6 0,1-1-1,-7 1-15,0-1 16,7 7-1,-7-7 1,6 7 0,-6-6-1,0-1 1,7 7-16,-1-6 16,-6-1 30,7 7-14,0 0 30,-1 0 63,1 0-94,-1 0-15,1 0 0,0 0-16,-1 0 31,1 0-15,0 0 15,-1 0-31,1 0 15,-1 0 48,1 0 78,0-7-79,-1 1-46,1 6-16,-1 0 15,1-7 1,0 7 0,-1 0-16,-6-7 15,7 7-15,0 0 16,-7-6-1,6 6 1,-6-7 0,13 7 15,-6-6-31,0-1 31,-7-6 32,0 6-48,0 1 1,0-1 0,0 0-1,0 1 32,0-1-16,6 7 110,7 0-125,1-7-1,-8 7 1,1 0 15,0 0-15,-1 0-16,1-6 15,-7-1 142,0 1-142,0-1 1,0 0-1,0 1 1,0-1 0,0 1-1,0-1 1,6 0 187,1 1-172,0 6-15,-7-7-16,0 0 47,-7 7-32,0-6 1,-6-1-16,7 7 16,12 0 77,1 0-61,-7 7 15,6-7-32,1 0 16,0 0-15,-1 0 0,1 0 31,-1 0 406,-6-7-422,7 7-31,-7-6 16,7 6-16,-7-7 15,6 0 1,-6 1-16,0-1 265,7 7-218,-7-6 94,-7 6-16,1 0-63,-1 0-30,-6 0-17,6 0 1,-6 0-16,6 0 62,1 0-30,-1 0-17,1 0-15,6 6 16,-7-6 0,7 7-1,-7-7-15,7 6 16,-6 1 15,-1-7-15,7 7-1,-7-7-15,7 6 16,-6 1-16,-1-1 31,1-6-15,6 7-16,-7-7 15,7 7-15,-7-1 32,1-6-32,-1 7 15,7 0 1,-6-1 0,-1-6-1,0 7-15,1-1 16,-1 1-1,0 0-15,1-7 16,6 6-16,-7 1 16,1-7-16,6 6 15,-7-6-15,-6 14 16,0-1 0,-1-6-1,8 6-15,-1-13 16,-6 6-16,6-6 15,1 7-15,-1-7 16,7 7-16,-13-1 16,0 1-16,6 6 15,-6-13-15,6 13 16,0-13-16,-6 0 16,13 7-16,-6 0 15,-1-7-15,-6 13 16,6-13-16,1 6 15,-14 1-15,13 0 16,0 6-16,-6-7 16,7 1-16,-1-7 15,7 7-15,-13-1 16,6 1-16,1 0 16,-1-1-16,0 1 15,-6-1-15,6 8 16,1-8-16,-1 7 15,-6-6-15,6 0 16,1-1-16,6 1 16,0-1-1,-7-6-15,7 7 32,-6-7-17,6 7-15,-7-1 16,0-6-16,1 7 15,-1-7-15,1 7 16,-1-1-16,-6 1 16,6-1-1,0 1 1,1-7 0,6 7-16,-7-7 31,7 6-16,0 1 17,-6-7-32,6 6 15,-7-6 48,7 7-48,-7 6 1,7-6 0,-6-7-1,6 7-15,-7-7 141,1 6-110,6 1-15,-7-7-16,7 6 15,-7-6 1,7 7 15,-6-7-31,-1 0 16,0 0 265,1 0-171,6-7-95,-7 7 1,7-6-16,0-1 15,-6 7-15,6-6 16,-7-1 47,0 7-1,7 7 32,7-1-79,-7 1 1,7-1-16,-1-6 16,-6 7-16,7-7 15,-7 7-15,6-1 16,1 1 0,-7-1-1,7 1-15,-7 0 16,0-1-16,0 1 15,6-7 1,-6 7 0,0-1-16,0 1 15,0-1 1,7-6-16,0 0 94,-7 7-79,6-7 17,1 0-17,-1 0 1,1 0-16,0 0 31,-1 0 32,1 7 108,-1-7-155,-6 6-16,7 1 16,-7-1-1,0 1-15,0 0 16,7-1-16,-7 8 16,0-8-1,6 1 16,-6-1-15,7 1 0,-7 0 15,0-1 0,7 1 0,-7-1-15,6 1 0,1 0-1,-1-1-15,1 8 16,6-14-16,-13 13 16,7-13-16,-1 0 15,1 6-15,0 1 63,-7 0-63,6-7 15,-6 6 1,0 1 0,0 6-1,7-13-15,-7 7 16,0 6-1,0-6 1,0-1 15,-7-6 313,7 7-172,0-1-172,0 1 16,0 0-16,0-1 15,-6-6 282,-1 0-266,7-6-15,0-1 15,-7 7-31,7-7 16,0 1 31,0-1-32,0 1 32,7 6 188,-7 6-220,7 1 1,-7-1-1,0 1 1,6-7 0,1 7-1,-7-1 17,0 1-17,6-7-15,-6 6 16,0 1 15,0 0-15,0-1 62,0 1-63,0 0 17,0-1 46,7-6 31,0-6 32,-1 6-126,-6-7 1,0 0 0,0 1-1,0-1 32,0 0-31,0 1-1,0-1 1,0 1-16,7-1 16,-7 0-1,0 1-15,0-1 63,0 1-32,0-1 188,0 0-219,0 1 15,0-1 17</inkml:trace>
          <inkml:trace contextRef="#ctx0" brushRef="#br1" timeOffset="-75554.591">-50 572 0,'0'9'94,"0"0"-78,0 0-1,0 0-15,0 8 16,-9 1-16,9-9 16,-9 8-16,9-8 15,0 0-15,-8-9 16,8 9-16,0-18 140,8 0-140,10 0 16,-9-8-16,0 8 16,8-9-16,-8 9 15,9-8-15,-9 8 16,-9 0 62,8 9-62,1-9-16,-9 1 15,9 8-15,-9-9 16,0 0 187,-9 9-203,0 0 47,1 18-31,-1-10-16,-9 10 15,9-9-15,-8 0 16,8 8-16,0-8 15,-9 18-15,10-19 16,-10 10-16,9 0 16,0-1-16,9-8 15,-8 0-15,8 0 47,17-53 94,-8 35-141,9-18 15,-10-8-15,10 9 16,0-1-16,-1-17 16,-17 26-16,0 1 15,0 8-15,9 9 16,-9 9 46,-9 17-62,-8 1 16,8-10-16,-9 10 16,1 26-16,-1 0 15,9-9-15,0-18 16,9 1-16,0-1 16,0-17-16,0 0 15,0 0-15,0-1 16,0 1-16,0 0 15,0 9 1,9-18-16,0 0 63,-9-18-17,0-8-46,9-1 16,-9 18-16,0-8 16,0 8-1,-9 27 79,-9 8-94,10-8 16,-10-1-16,0 10 15,9-1-15,1-17 16,8 0-16,0 8 16,-9-17-16,9 9 15,-9-9 95,0 0-95,9-9-15,-9 1 16,0-10-16,1 9 15,-1 0-15,0-8 16,0 17-16,9-9 16,-9 9 15,9-9 0,0 0 16,0 18 47,18 9-94,-9-9 15,-9-1-15,17 10 16,-17-9-16,18 8 16,-18-8-16,9 0 15,0 9-15,0-9 16,-9-1-16,8 1 16,-8 0-16,0 0 15,0 0 1,0-1-1,9 1-15,-9 0 16,0 0 0,9 0-16,-9 0 15,0-1 48,0 1-32,0 0-15,9-9-16,-9 9 15,9 0 48,-9-1-32,0 1-31,0 0 16,9-9-1,-9 9 1,0 0 0,8-9-1,1 9 79,0-9-63,-9 8 32,9 1-32,0-9-15,-1 0-16,-8 9 15,9-9 1,-9 9-1,9-9 1,0 0 0,0 0-16,0 0 47,8 0-32,-8-9 1,-9 0-1,0 0 48,0 1-47,0-1 15,-9 9 16,0 0 15,1 0-31,8 9-15,-9-9-16,9 8 16,0 1 46,-9-9-46,9 9-16,-9-9 47,0 9 31,0-9-47,1 0-15,-1 0 31,0 0-32,9-9 1,-9 9-16,0 0 15,9-9-15,-8 9 16,-1-17-16,0-1 16,0 18-1,0-9-15,9 0 16,-9 0-16,1 1 16,-1 8-16,9-18 15,-9 18-15,9-9 16,-9 9-16,9-9 15,-9 1-15,0-1 16,1-9 0,-1 9-16,0 0 15,0-8-15,0 8 16,9 0 0,0 0 15,-8 9-16,8-8 32,0-1-31,0 0 0,0 0-1,0 0 313,-9-8-312,9 8 15,0 0-15,0 0-1,0 0 17,0 18 171,0 0-188,0 0-15,0 0 16,0-1 0,0 1-1,0 0 1,9-9 0,-9 9-1,0 0 1,8-9-16,-8 9 31,9-9-31,0 0 16,0 0 15,-9 8-31,9-8 16,-1 0-1,1 0-15,0 0 78,-9 9 16,9 0-47,-9 9-31,9-18-1,0 8 1,-9 10-16,0-9 15,0 0 1,0 0 0,8-9 15,-8 8-15,0 1-1,0 0 188,9 0-187,-9 0 0,0-1 15,0 1-16,9-9 1,0 9 62,-9 0-62,0 0 93,0 0-93,0-1 46,0 1 1,0 0-48,0 0 17,9-9-1,0 9 0,-1-1 0,1-8 1,-9 9-17,9-9 32,0 0 141,-9 9-157,9-9-15,-1 9-1,1-9 48,-9 9-1,9-9-46,0 0 46,0 0-46,0 0-16,-1 0 16,-8-9 15,9 9 0,0-9 16,0 9-31,-9-9 30,9 9-30,-1-9 31,1 1-16,0 8-15,0 0 15,-9-9-31,9 9 16,-9-9-1,0 0 48,9 0-48,-1 1 48,-8-1-47,0 0 15,0 0-31,0 0 15,0 0 17,0 1-1,9-1 78,-9 0-93,0 0 46,0 0-62,9 9 47,-9-8 0,9-1-31,-9 0-1,9 9 1,-9-9 62,0 0-47,0 0-31,0 1 16,0-1-16,0 0 0,0 0 16,0 0-1,0 1 48,0-1-32,8 9-15,1 0 15,-9-9-31,9 9 16,0 0 15,0-9-16,0 0 17,-1 9 61,1 0-61,-9-9-17,9 9 1,-9-8 0,9 8 15,-9-9 16,9 9-32,-1 0 1,-8-9 0,9 9-1,0 0 1,-9-9-1,9 9-15,0 0 79,0 0-33,-9-9 1,0 1 47,-9-1-94,9 0 16,0 0-1,0 0 1,-9 9-16,9-9 16,-9 1-1,0 8 48,0 0-32,1 0 0,8-9-31,-9 9 63,9-9-32,-9 9-15,0-9-16,0 9 31,9-9-16,-8 9 1,8-8 0,0-1-1,-9 9-15,0-9 78,9 0-46,-9 9-32,9-9 15,0 0 1,0 1 0,-9 8-1,9-9 1,0-9-1,0 9 1,0-8 0,0 8-1,0 0 63,0 0-31,0 0-31,0 1 0,0-1 15,0 0 16,0 0-32,0 0 1,0 0 0,0 1-1,0-1 1,0 0 31,0 0-32,0 0 17,9 9-32,-9-8 15,0-1-15,0 0 16,9 9-16,0-9 15,-9 0 64,9 9-48,-9-9-16,8 9 1,1-8 390,0 8-390,0-9 0,-9 0-16,9 0 93,-1 9-77,-8-9 0,9 9-1,-9-8 1,9 8-16,-9-9 15,0 0-15,9 9 0,0-9 32,0 9-17,-9-9 17,8 9-32,1 0 31,0 0-16,0-9-15,8 1 16,-8 8-16,0 0 16,-9-9-16,9 9 15,0-9-15,0 9 16,-1 0-16,1-9 16,0 9-1,0 0-15,0 0 16,-9-9-1,8 9-15,1-8 47,0 8-47,-9-9 16,0 0 0,9 9-16,-9-9 15,0 0-15,0 0 16,9 9-16,-9-8 47,9 8-32,-9-18 1,0 9 0,0 0-16,0 1 15,0-1-15,0 0 16,0 0-1,0 0 1,0 0 0,-9 9-1,9-8 1,-9 8-16,9-9 16,-9 9-1,9-9-15,-9 9 31,0 0 16,1 9-31,-1 8-16,-9-8 16,9 9-16,-8-9 15,8 0-15,0 8 16,0-8-16,0 9 15,1-10-15,-1 1 16,0 9-16,0-9 16,0 8-16,1-8 15,-1 0-15,9 9 16,-9-10-16,0 1 16,9 0-1,0-27 63,0-17-62,0 9-16,0-1 16,9 10-16,-9-1 15,0 9-15,0-8 16,0 8-1,-9 26 64,0-8-79,0 9 15,-8 8-15,-1 1 16,9 17-16,-17-18 15,8 1-15,9-1 16,-8-17-16,8 0 16,0 0-16,9-1 15,-9 1 17,9 0-1,-8-9-31,8-18 62,8 18-46,-8-8-16,-35 52 78,-18 9-78,9 8 16,0 1-16,9 9 15,8-18-15,10-18 16,8-17-16,0-1 16,18-34 46,8-10-62,-8 1 16,9-1-16,-9 10 15,8-1-15,-17 0 16,0 9-16,0 1 31,9 8-31,-9-9 47,9 9-47,-9-9 16,9 18 46,0 17-62,-1 1 16,10 8-16,-9-17 15,9-1-15,-10 1 16,1-18-16,9-9 63,-9-9-48,8-8-15,-8 0 16,0-27-16,9 9 15,-10-9-15,-8 26 16,0 9-16,0 10 16,0-1-16,0 18 47,-8 17-32,-10 1-15,18-1 16,-18 18-16,9-26 15,1-1-15,-1-8 16,9 0-16,0 9 16,-9-18-1,9-18 79,0-17-94,9-9 16,0 8-16,-1 1 15,10 0-15,-18 26 16,9 0-16,-9 44 62,0 1-46,0-1-16,0-8 16,0 8-16,0-26 15,0 8-15,0-8 16,0-35 46,9-18-46,-9 17-16,0 9 16,9 1-16,-9 8 0,8-9 15,-8 36 48,0-9-48,0 8-15,9 1 16,-9-9-16,0 0 16,0 0 1359</inkml:trace>
          <inkml:trace contextRef="#ctx0" brushRef="#br1" timeOffset="-51774.704">-240 963 0,'7'0'156,"-1"0"-140,1-6-16,6-1 15,-6-6-15,6 6 16,-6 1-16,-1-1 16,8-6-16,-1 6 15,7-6-15,19 0 16,1-1-16,-20 8 15,0-7-15,-1 6 16,-12 0-16,0 1 16,-14 39 93,-6-7-109,0 7 16,13-19-16,-14-1 15,14-7-15,-13 8 16,7-8-16,6 1 16,-7-7-16,7 6 109,-7 1-93,1-7-16,-1 0 46,0-7-14,7 1-32,0-1 15,-6-13-15,-1 14 16,7-1 0,-6 7-16,-1-6 15,14-8 95,6 8-95,-7-1-15,8-6 0,-14 6 16,6 1-16,-6 12 78,-13 27-78,6-6 0,-6 12 16,0 1-1,0 0-15,0-14 16,-1-6-16,14-7 15,-6-6-15,12-33 79,-6 6-79,7 0 15,0 7-15,-7 6 16</inkml:trace>
          <inkml:trace contextRef="#ctx0" brushRef="#br2" timeOffset="28187.342">-317 996 0,'0'7'234,"0"0"-203,6-7 47,-6 6-78,0 1 16,7-7 0,-7 6-1,7-6 1,-1 7 46,-6 0-15,7-7-47,-14 0 250,1 0-234,-1-7-16,0 0 15,7 1 1,-6-1-16,-1 7 16,7-6-1,0-1 1,0 0 0,0 1-1,0-1 1,0 0-16,0 1 125,0-1 265,7 7-390,-7-13 16,0 6-16,0 1 16,6 6-16,-6-7 15,0 20 157,0-6-156,0 0-1,0-1-15,0 1 16,0-1 15,0 1-15,0 0 0,0-1 15,0 1 16,7-7 171,-7 7-202,7-7 0,-7 6 62,6-6-63,-6 7 126,7-7-125,-7 6-16,0 1 15,6 0 48,-6-1-48,0 1 17,0-1-17,0 1 17,0 0-32,0-1 62,7-6-46,0 0-1,-1 7 1,1-7 31,6 0 0,-6 0 15,-7 7 188,0-1-234,0 1-1,0 6 1,0-6 0,0 6-1,0-7 1,0 1 0,0 0-16,0-1 125,6-6-79,-6-6 189,7 6 2171,0 0-2390,-1 6 31,1-6 437,-1 0-422,1 0-30,0 0-1,-7 7-31,6-7 156,1 0 360,0 7-516,-1-1 78,-12-6 563,-1 0-579,0 0 16,1 0 16,6 7-78,-7-7-1,0 0 110,14 0 406,-7 6-484,7-6-15,-7 7-1,6-7 31,-6 7 16,7-1 219</inkml:trace>
        </inkml:traceGroup>
      </inkml:traceGroup>
    </inkml:traceGroup>
    <inkml:traceGroup>
      <inkml:annotationXML>
        <emma:emma xmlns:emma="http://www.w3.org/2003/04/emma" version="1.0">
          <emma:interpretation id="{BFB929FD-C7FC-46B3-852F-C85CF797E9E1}" emma:medium="tactile" emma:mode="ink">
            <msink:context xmlns:msink="http://schemas.microsoft.com/ink/2010/main" type="paragraph" rotatedBoundingBox="17899,6122 18568,4576 19033,4778 18364,632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6EDAE1D-7FF7-4514-97A5-4663C7D38E08}" emma:medium="tactile" emma:mode="ink">
              <msink:context xmlns:msink="http://schemas.microsoft.com/ink/2010/main" type="line" rotatedBoundingBox="17899,6122 18568,4576 19033,4778 18364,6323"/>
            </emma:interpretation>
          </emma:emma>
        </inkml:annotationXML>
        <inkml:traceGroup>
          <inkml:annotationXML>
            <emma:emma xmlns:emma="http://www.w3.org/2003/04/emma" version="1.0">
              <emma:interpretation id="{F4A7E073-5937-40C7-9390-5C3DC251F7F3}" emma:medium="tactile" emma:mode="ink">
                <msink:context xmlns:msink="http://schemas.microsoft.com/ink/2010/main" type="inkWord" rotatedBoundingBox="17942,6020 18174,6107 18164,6132 17933,6045"/>
              </emma:interpretation>
              <emma:one-of disjunction-type="recognition" id="oneOf2">
                <emma:interpretation id="interp10" emma:lang="en-US" emma:confidence="0.5">
                  <emma:literal>...</emma:literal>
                </emma:interpretation>
                <emma:interpretation id="interp11" emma:lang="en-US" emma:confidence="0">
                  <emma:literal>:</emma:literal>
                </emma:interpretation>
                <emma:interpretation id="interp12" emma:lang="en-US" emma:confidence="0">
                  <emma:literal>:..</emma:literal>
                </emma:interpretation>
                <emma:interpretation id="interp13" emma:lang="en-US" emma:confidence="0">
                  <emma:literal>i.</emma:literal>
                </emma:interpretation>
                <emma:interpretation id="interp14" emma:lang="en-US" emma:confidence="0">
                  <emma:literal>?</emma:literal>
                </emma:interpretation>
              </emma:one-of>
            </emma:emma>
          </inkml:annotationXML>
          <inkml:trace contextRef="#ctx0" brushRef="#br2" timeOffset="-180162.82">4 1280 0</inkml:trace>
          <inkml:trace contextRef="#ctx0" brushRef="#br2" timeOffset="-208548.444">-221 1181 0</inkml:trace>
          <inkml:trace contextRef="#ctx0" brushRef="#br4" timeOffset="-155915.519">11 1267 0</inkml:trace>
          <inkml:trace contextRef="#ctx0" brushRef="#br2" timeOffset="-167727.8">11 1254 0</inkml:trace>
        </inkml:traceGroup>
        <inkml:traceGroup>
          <inkml:annotationXML>
            <emma:emma xmlns:emma="http://www.w3.org/2003/04/emma" version="1.0">
              <emma:interpretation id="{AAB99843-B15A-4CFF-8F1C-E958F5674441}" emma:medium="tactile" emma:mode="ink">
                <msink:context xmlns:msink="http://schemas.microsoft.com/ink/2010/main" type="inkWord" rotatedBoundingBox="18117,6116 18456,5739 18560,5832 18221,6209"/>
              </emma:interpretation>
              <emma:one-of disjunction-type="recognition" id="oneOf3">
                <emma:interpretation id="interp15" emma:lang="en-US" emma:confidence="0.5">
                  <emma:literal>Tot:</emma:literal>
                </emma:interpretation>
                <emma:interpretation id="interp16" emma:lang="en-US" emma:confidence="0">
                  <emma:literal>tori:</emma:literal>
                </emma:interpretation>
                <emma:interpretation id="interp17" emma:lang="en-US" emma:confidence="0">
                  <emma:literal>foci:</emma:literal>
                </emma:interpretation>
                <emma:interpretation id="interp18" emma:lang="en-US" emma:confidence="0">
                  <emma:literal>roti:</emma:literal>
                </emma:interpretation>
                <emma:interpretation id="interp19" emma:lang="en-US" emma:confidence="0">
                  <emma:literal>"i.e....</emma:literal>
                </emma:interpretation>
              </emma:one-of>
            </emma:emma>
          </inkml:annotationXML>
          <inkml:trace contextRef="#ctx0" brushRef="#br2" timeOffset="40842.051">141 1254 0,'7'0'141,"-1"-6"-126,1 6-15,-7-7 16,0 0-16,7 1 47,-7-1-32,6 7 1,-6-6 0,0-1 30,7 7-30,-7-7 47,6 7-32,-6-6 16,7 6-32,-7-7-15,7 1 16,-7-1 15,6 7-15,-6-7-16,0 1 31,7 6-15,-7-7 46,7 7-15,-7-7-31,6 7 15,-6-6-31,7-1 31,-7 1-31,0-1 47,6 7-31,1-7-16,-7 1 31,0-1-31,7 7 16,-7-6 155,6-1-155,-6 0 31,7 7-31,-1 0-1</inkml:trace>
          <inkml:trace contextRef="#ctx0" brushRef="#br2" timeOffset="196262.852">295 949 0</inkml:trace>
          <inkml:trace contextRef="#ctx0" brushRef="#br2" timeOffset="197006.974">282 989 0</inkml:trace>
          <inkml:trace contextRef="#ctx0" brushRef="#br2" timeOffset="198680.653">249 969 0</inkml:trace>
          <inkml:trace contextRef="#ctx0" brushRef="#br2" timeOffset="198087.216">262 969 0</inkml:trace>
          <inkml:trace contextRef="#ctx0" brushRef="#br2" timeOffset="200068.974">216 982 0</inkml:trace>
          <inkml:trace contextRef="#ctx0" brushRef="#br2" timeOffset="201530.173">176 1022 0</inkml:trace>
          <inkml:trace contextRef="#ctx0" brushRef="#br2" timeOffset="199271.356">236 982 0</inkml:trace>
          <inkml:trace contextRef="#ctx0" brushRef="#br2" timeOffset="195642.154">295 916 0</inkml:trace>
          <inkml:trace contextRef="#ctx0" brushRef="#br2" timeOffset="191104.175">315 903 0</inkml:trace>
          <inkml:trace contextRef="#ctx0" brushRef="#br2" timeOffset="194401.368">295 896 0</inkml:trace>
          <inkml:trace contextRef="#ctx0" brushRef="#br2" timeOffset="-206899.878">90 1234 0</inkml:trace>
          <inkml:trace contextRef="#ctx0" brushRef="#br2" timeOffset="-205853.2">84 1254 0</inkml:trace>
          <inkml:trace contextRef="#ctx0" brushRef="#br2" timeOffset="-193149.718">-2 1300 0,'6'0'219,"1"-7"-188,-1 7 0,-6-6-15,7 6-1,-7-7 110,7 7 47,-7-7-156,6 1 15,1-1 32,0 7-48,-1 0 16,-6-6-15,7 6 218,-1 0-202,1 0-17,0 0 17,-7-7 343,0 0-360,0 1 16,-7 6 219,0 0-234,1 0 78,-1 0 203,1 6-266,-1-6-31,0 0 16,1 0 218,6 7 78,-7-7-265,0 0-15</inkml:trace>
        </inkml:traceGroup>
        <inkml:traceGroup>
          <inkml:annotationXML>
            <emma:emma xmlns:emma="http://www.w3.org/2003/04/emma" version="1.0">
              <emma:interpretation id="{E41341D1-2D9C-429B-8382-814DB7AB2C63}" emma:medium="tactile" emma:mode="ink">
                <msink:context xmlns:msink="http://schemas.microsoft.com/ink/2010/main" type="inkWord" rotatedBoundingBox="18519,5571 18605,5794 18453,5853 18368,5629"/>
              </emma:interpretation>
              <emma:one-of disjunction-type="recognition" id="oneOf4">
                <emma:interpretation id="interp20" emma:lang="en-US" emma:confidence="0.5">
                  <emma:literal>i?</emma:literal>
                </emma:interpretation>
                <emma:interpretation id="interp21" emma:lang="en-US" emma:confidence="0">
                  <emma:literal>in?</emma:literal>
                </emma:interpretation>
                <emma:interpretation id="interp22" emma:lang="en-US" emma:confidence="0">
                  <emma:literal>i??</emma:literal>
                </emma:interpretation>
                <emma:interpretation id="interp23" emma:lang="en-US" emma:confidence="0">
                  <emma:literal>i!?</emma:literal>
                </emma:interpretation>
                <emma:interpretation id="interp24" emma:lang="en-US" emma:confidence="0">
                  <emma:literal>i?!</emma:literal>
                </emma:interpretation>
              </emma:one-of>
            </emma:emma>
          </inkml:annotationXML>
          <inkml:trace contextRef="#ctx0" brushRef="#br2" timeOffset="97481.988">242 765 0,'7'0'110,"0"0"-95,-1 0 17,1 0-17,-1 0 32,1 0 0,0 0-16,-14 0 297,0 0-296,7 6 202,7 1-218,-7 0 187,0-1-172,-7-6 0,1 0 1,6-6 108,-7 6-124,1 0 281,-1 0-235,0 0 1,14 0 359,0 6-407,-1-6 79,-6 7-32,0-1-62,0 1 32,7-7 61,-7 7-61,0-1-17,6 1 95,1-7-1,0 0 32,-1 0-48,-6 7-61,0-1-17,7-6 17,-7 7-17,7-1 48,-7 1-32,6-7 16,-6 7 62,0-1-31,0 1-62,0-1 0,0 1-1,0 0 1,0-1 15,0 1-15,0 0 15,0-1 63,7 1 62,-7-1-125,0 1 32,0 0-32,0-1 63,0 1-79,0-1 1,-7 1 156,14-7 109,-1 0-203,1 0-62,0 0-1</inkml:trace>
          <inkml:trace contextRef="#ctx0" brushRef="#br2" timeOffset="189961.584">295 857 0,'7'0'282,"-7"6"-267,0 1 1,7-7 93,-7 7-77,6-7 14</inkml:trace>
          <inkml:trace contextRef="#ctx0" brushRef="#br2" timeOffset="186878.882">302 863 0</inkml:trace>
          <inkml:trace contextRef="#ctx0" brushRef="#br2" timeOffset="170969.271">257 837 0</inkml:trace>
          <inkml:trace contextRef="#ctx0" brushRef="#br2" timeOffset="170268.867">221 808 0</inkml:trace>
          <inkml:trace contextRef="#ctx0" brushRef="#br2" timeOffset="183023.542">434 910 0</inkml:trace>
          <inkml:trace contextRef="#ctx0" brushRef="#br2" timeOffset="188466.61">282 850 0</inkml:trace>
          <inkml:trace contextRef="#ctx0" brushRef="#br2" timeOffset="193456.2">282 863 0</inkml:trace>
        </inkml:traceGroup>
        <inkml:traceGroup>
          <inkml:annotationXML>
            <emma:emma xmlns:emma="http://www.w3.org/2003/04/emma" version="1.0">
              <emma:interpretation id="{94DBD449-7094-4D9A-9F5E-04453079519A}" emma:medium="tactile" emma:mode="ink">
                <msink:context xmlns:msink="http://schemas.microsoft.com/ink/2010/main" type="inkWord" rotatedBoundingBox="18410,5399 18617,5657 18471,5774 18264,5516"/>
              </emma:interpretation>
              <emma:one-of disjunction-type="recognition" id="oneOf5">
                <emma:interpretation id="interp25" emma:lang="en-US" emma:confidence="0.5">
                  <emma:literal>it</emma:literal>
                </emma:interpretation>
                <emma:interpretation id="interp26" emma:lang="en-US" emma:confidence="0">
                  <emma:literal>it"</emma:literal>
                </emma:interpretation>
                <emma:interpretation id="interp27" emma:lang="en-US" emma:confidence="0">
                  <emma:literal>it'</emma:literal>
                </emma:interpretation>
                <emma:interpretation id="interp28" emma:lang="en-US" emma:confidence="0">
                  <emma:literal>i....</emma:literal>
                </emma:interpretation>
                <emma:interpretation id="interp29" emma:lang="en-US" emma:confidence="0">
                  <emma:literal>7....</emma:literal>
                </emma:interpretation>
              </emma:one-of>
            </emma:emma>
          </inkml:annotationXML>
          <inkml:trace contextRef="#ctx0" brushRef="#br2" timeOffset="204165.944">223 572 0</inkml:trace>
          <inkml:trace contextRef="#ctx0" brushRef="#br2" timeOffset="126578.168">282 586 0</inkml:trace>
          <inkml:trace contextRef="#ctx0" brushRef="#br2" timeOffset="204750.355">249 559 0</inkml:trace>
          <inkml:trace contextRef="#ctx0" brushRef="#br2" timeOffset="173068.655">250 816 0,'-7'0'157,"0"0"-142,7-8 32,-8 1-47,1 7 156,7-7-46,-7 7-95,0-7 48,7 0-32,0 0 0,0-1-15,7 8 218,-7 8-218,14-8-16,-6 7 16,-1-7-16,0 7 15,0-7 1,-7 7-16,7-7 16,0 7-1,0 0-15,1-7 47,-8 8-31,7-8-1,0 7-15,0-7 16,-7 7 31,7-7-16,0 0 0,-7 7 16,8-7-16,-1 7-15,0-7 31,0 0-31,0 7 46,0-7-46,-7 7 62,7-7-63,1 0 17,-1 0-17,0 0 1,-7-7 62</inkml:trace>
          <inkml:trace contextRef="#ctx0" brushRef="#br2" timeOffset="169703.986">193 773 0,'7'0'157</inkml:trace>
          <inkml:trace contextRef="#ctx0" brushRef="#br2" timeOffset="167155.926">164 680 0</inkml:trace>
          <inkml:trace contextRef="#ctx0" brushRef="#br2" timeOffset="168975.89">178 744 0</inkml:trace>
          <inkml:trace contextRef="#ctx0" brushRef="#br2" timeOffset="211538.188">196 592 0</inkml:trace>
        </inkml:traceGroup>
        <inkml:traceGroup>
          <inkml:annotationXML>
            <emma:emma xmlns:emma="http://www.w3.org/2003/04/emma" version="1.0">
              <emma:interpretation id="{7D7E97A8-27CB-40CA-9DEC-E2B20061B8F2}" emma:medium="tactile" emma:mode="ink">
                <msink:context xmlns:msink="http://schemas.microsoft.com/ink/2010/main" type="inkWord" rotatedBoundingBox="18280,5540 18468,5326 18566,5411 18378,5626"/>
              </emma:interpretation>
              <emma:one-of disjunction-type="recognition" id="oneOf6">
                <emma:interpretation id="interp30" emma:lang="en-US" emma:confidence="0.5">
                  <emma:literal>*s:</emma:literal>
                </emma:interpretation>
                <emma:interpretation id="interp31" emma:lang="en-US" emma:confidence="0">
                  <emma:literal>ai...</emma:literal>
                </emma:interpretation>
                <emma:interpretation id="interp32" emma:lang="en-US" emma:confidence="0">
                  <emma:literal>*n:</emma:literal>
                </emma:interpretation>
                <emma:interpretation id="interp33" emma:lang="en-US" emma:confidence="0">
                  <emma:literal>a:</emma:literal>
                </emma:interpretation>
                <emma:interpretation id="interp34" emma:lang="en-US" emma:confidence="0">
                  <emma:literal>*o:</emma:literal>
                </emma:interpretation>
              </emma:one-of>
            </emma:emma>
          </inkml:annotationXML>
          <inkml:trace contextRef="#ctx0" brushRef="#br2" timeOffset="163156.735">264 551 0</inkml:trace>
          <inkml:trace contextRef="#ctx0" brushRef="#br2" timeOffset="152127.564">293 558 0</inkml:trace>
          <inkml:trace contextRef="#ctx0" brushRef="#br2" timeOffset="104128.011">322 560 0,'6'-7'187,"1"7"-171,0 0-16</inkml:trace>
          <inkml:trace contextRef="#ctx0" brushRef="#br2" timeOffset="160755.503">314 536 0</inkml:trace>
          <inkml:trace contextRef="#ctx0" brushRef="#br2" timeOffset="104817.017">381 547 0</inkml:trace>
          <inkml:trace contextRef="#ctx0" brushRef="#br2" timeOffset="152595.053">350 529 0</inkml:trace>
          <inkml:trace contextRef="#ctx0" brushRef="#br2" timeOffset="205865.81">361 519 0</inkml:trace>
          <inkml:trace contextRef="#ctx0" brushRef="#br2" timeOffset="91903.376">216 745 0,'-7'0'156,"1"0"-140,-1 0-1,0-7 1,1 7 0,6-6-16,-7 6 15,7-7-15,-6 7 31,6-7 141,0 1-156,0-7 0,6 13-1,1 0 1,-7-7-1,6 14 454,-6-1-453,7-6-16,-7 7 15,0-1-15,7-6 16,-7 7-16,0 0 16,6-7 46,-6 6-46,0 1 187,7 0-187,-7-1-1,0 7-15,7-13 31,-14 0 110,0-6-125,1-7-1,-1 6-15,0-6 16,7 6 0,0 0-16,-6 7 0,6-6 15,0-1 1,0 1 31,0-1 31,0 0-63,0 1 17,0-1-17,0 1 1,0-1 15,0 0 0,0 1-15,0-1-16,0 0 31,0 1-15,0-1 15,6 7 94,1 0-94,0 0-31,-1 0 32,1 0 61,0 0-61,-1-6 77,1-1-78,-7 0 1,6 7 30,1 0-15,0 0-47,-7-6 16,6 6-16,1 0 62,-1 0-31,1 0 16,0 0-47,-1 0 31,-6 6-15,7-6 31,0 0 47,-1 0-79,1 0 48,-7-6-63,6 6 15,1 0 79,0-7-78,-14 7 140,0 0-140,-6 0-1,7 0-15,-1 7 16,0-7-16,1 0 16,6 6-1,-7-6 16,0 0 16,1 0 16,6 7-16,-7-7-32,1 7 79,-1-7-78,7 6-1,-7-6 17,1 0-1,6 7-16,-7-7 17,7 6-17,0 1 1,-6-7 0,6 7-16,0-1 15,-7 1 1,7 0-16,0-1 15,0 1 48,0-1-47,0 1-1,0 0 1,0-1 15,-7-6-15,7 7-1,-6-7 173,-1 0-188,7-7 15,0 1 1,0-1 0,0 0-1,0 1 126,0-1-110,0 1-31,0-1 94,0 0 250,0 1-313,0-1-15,0 0-1,7 7 1,-7-6-1,0-1 1,0 1-16,0-1 16,0 0 109,6 7-47,1 0-47,0 0 0,-1 0-15,1 0 109,-1 0-31,-6-6-63,0-1 0,7 7-15,0 0-1,-7-6 1,0-1 62,6 7-15,1 0-16,-1 0 15,1 0-46,0 0 15,-7 7 0,6-7 32,1 0 93,0 0-140,-1 0-1,1 0 32,-7-7-31,6 7-1,1 0 204,-7-7-203,7 7-1,-7-6 1,6 6 31,1 0 0,-1 0-32,-6-7 17,-6 7 46,6 7-63,-7-1 1,1-6-16,6 7 187,0 0-155,-14 6-17</inkml:trace>
        </inkml:traceGroup>
        <inkml:traceGroup>
          <inkml:annotationXML>
            <emma:emma xmlns:emma="http://www.w3.org/2003/04/emma" version="1.0">
              <emma:interpretation id="{1A78EB89-12DB-467F-B836-6822A058B1BD}" emma:medium="tactile" emma:mode="ink">
                <msink:context xmlns:msink="http://schemas.microsoft.com/ink/2010/main" type="inkWord" rotatedBoundingBox="18527,5349 18583,5300 18606,5326 18549,5376"/>
              </emma:interpretation>
              <emma:one-of disjunction-type="recognition" id="oneOf7">
                <emma:interpretation id="interp35" emma:lang="en-US" emma:confidence="0.5">
                  <emma:literal>...i...</emma:literal>
                </emma:interpretation>
                <emma:interpretation id="interp36" emma:lang="en-US" emma:confidence="0">
                  <emma:literal>...i....</emma:literal>
                </emma:interpretation>
                <emma:interpretation id="interp37" emma:lang="en-US" emma:confidence="0">
                  <emma:literal>...i:</emma:literal>
                </emma:interpretation>
                <emma:interpretation id="interp38" emma:lang="en-US" emma:confidence="0">
                  <emma:literal>...is...</emma:literal>
                </emma:interpretation>
                <emma:interpretation id="interp39" emma:lang="en-US" emma:confidence="0">
                  <emma:literal>...n....</emma:literal>
                </emma:interpretation>
              </emma:one-of>
            </emma:emma>
          </inkml:annotationXML>
          <inkml:trace contextRef="#ctx0" brushRef="#br2" timeOffset="153353.848">393 522 0</inkml:trace>
          <inkml:trace contextRef="#ctx0" brushRef="#br2" timeOffset="206803.463">375 506 0</inkml:trace>
          <inkml:trace contextRef="#ctx0" brushRef="#br2" timeOffset="153956.091">407 501 0</inkml:trace>
          <inkml:trace contextRef="#ctx0" brushRef="#br2" timeOffset="207972.778">395 486 0</inkml:trace>
          <inkml:trace contextRef="#ctx0" brushRef="#br2" timeOffset="154357.203">414 472 0</inkml:trace>
          <inkml:trace contextRef="#ctx0" brushRef="#br2" timeOffset="108976.485">441 480 0</inkml:trace>
          <inkml:trace contextRef="#ctx0" brushRef="#br2" timeOffset="108302.462">447 474 0</inkml:trace>
          <inkml:trace contextRef="#ctx0" brushRef="#br2" timeOffset="154872.998">422 451 0</inkml:trace>
        </inkml:traceGroup>
        <inkml:traceGroup>
          <inkml:annotationXML>
            <emma:emma xmlns:emma="http://www.w3.org/2003/04/emma" version="1.0">
              <emma:interpretation id="{7F14A857-1EB3-4E70-9C2D-339DDF3FF2B8}" emma:medium="tactile" emma:mode="ink">
                <msink:context xmlns:msink="http://schemas.microsoft.com/ink/2010/main" type="inkWord" rotatedBoundingBox="18069,6195 18557,5085 18796,5190 18308,6300"/>
              </emma:interpretation>
              <emma:one-of disjunction-type="recognition" id="oneOf8">
                <emma:interpretation id="interp40" emma:lang="en-US" emma:confidence="0.5">
                  <emma:literal>in*</emma:literal>
                </emma:interpretation>
                <emma:interpretation id="interp41" emma:lang="en-US" emma:confidence="0">
                  <emma:literal>i*</emma:literal>
                </emma:interpretation>
                <emma:interpretation id="interp42" emma:lang="en-US" emma:confidence="0">
                  <emma:literal>is*</emma:literal>
                </emma:interpretation>
                <emma:interpretation id="interp43" emma:lang="en-US" emma:confidence="0">
                  <emma:literal>in*'</emma:literal>
                </emma:interpretation>
                <emma:interpretation id="interp44" emma:lang="en-US" emma:confidence="0">
                  <emma:literal>i*'</emma:literal>
                </emma:interpretation>
              </emma:one-of>
            </emma:emma>
          </inkml:annotationXML>
          <inkml:trace contextRef="#ctx0" brushRef="#br2" timeOffset="155370.278">450 422 0</inkml:trace>
          <inkml:trace contextRef="#ctx0" brushRef="#br2" timeOffset="209268.825">447 420 0</inkml:trace>
          <inkml:trace contextRef="#ctx0" brushRef="#br2" timeOffset="156065.384">472 415 0</inkml:trace>
          <inkml:trace contextRef="#ctx0" brushRef="#br2" timeOffset="156794.903">500 386 0</inkml:trace>
          <inkml:trace contextRef="#ctx0" brushRef="#br2" timeOffset="83116.181">487 434 0,'7'-7'282,"-1"1"-267,-6-1 1,0 1 0,0-1-1,7 7 1,-7-7-1,0 1 48,7 6-63,-7-7 31,6 7-15,1 0-16,-7-6 31,0-1 63,6 7-79,1 0 48,-7-7-32,7 7 16,-1 0-31,-6-6-1,7 6-15,-7-7 32,6 0 30,1 1 16,0 6-47,-7-7-15,6 7 0,1 0 202,0 0-155,-1 0-47,1 0 77,-14 0 235,1 0-312,-1 0 0,0 0 15,1 0 0,-1 0-31,0 0 31,7 7 32,-6-7 62,6 6 16,0 1-95,0 0-14,0-1-32,-7-6 15,7 7 1,0 0 31,0-1-16,0 1 16,0-1-31,0 1 30,-6 0-30,6 6 0,-7-13-16,7 6 15,0 1 1,-7-7-16,7 7 16,0-1-16,-13 1 15,13 0-15,-6-1 16,-1-6-16,7 7 15,0-1-15,0 1 110,0 0-95,0-1 17,0 1-17,0-1 48,0 1-48,0 0 1,0-1-16,0 1 31,0 0 1,0-1-1,0 1-31,-7-1 15,7 1 1,0 0 15,-6-7 1,6 6-17,-7-6 141,1 0-140,-1 0 15,7-6-15,0-1 0,0 0-16,0 1 15,0-7-15,0 6 16,0 0-16,0 1 15,7 6-15,-7-7 16,0 0 0,0 1-1,0-1 1,0 1 0,0-1-1,0 0 1,0 1 15,6-1 32,-6 1-48,7 6 1,-7-7-1,6 7 17,-6-7-17,7 7 1,-7-6 0,0-1 15,0 0-16,7 7-15,-7-6 47,0-1 0,0 1 0,0-1-16,-7 14 297,0-7-312,7 6 0,-6 1-16,-1-7 93,7 6-77,-6 1 0,-1-7 15,0 0 0,7 7 16,-6-7-31,-1 6 62,7 1 47,0 0-94,7-1 0,-14 1 407,0-7-423,7 6 1,0 1 15,-6-7 16,6 7-16,-7-7-15,7 6 0,-6-6-1,6 7 95,-7-7 265,0 0-282,1 0 173,6 6-250,-7-6-16,7 7 15,-6-7 1,-1 0-16,7 7 16,-7-7-16,7 6 265,0 1-234,-6-7 16,6 7-31,-7-7 0,0 6-16,1 1 15,-1-7 1,1 6-16,-1-6 15,7 7 314,-7-7-283,1 0 95,-1 0-78,-6 0-48,6 13 1,1-13-1,-1 0 1,7 7-16,-7-7 31,1 0-15,6 6 265,-7-6-265,1 7-1,-1-7 1,0 0 187,1 7-15,6-1-173,-7-6 1,7 7 46,0-1 63,0 1-93,0 0-17,0-1 1,-6-6 15,6 7 63,0 0-63,0-1 0,0 1 1,6-7-32,-6 6 15,0 1 1,0 0 0,0-1 15,0 1-16,0-1 1,0 1 15,0 0 1,7-7-1,-7 6-16,0 1-15,6-7 47,1 7-31,0-7 15,-7 6 0,6-6-15,-6 7 0,7-1-1,-1-6 1,1 0 15,-7 7-15,7-7-1,-7 7 17,6-7 15,1 6-32,0-6 1,-7 7-1,6-7 1,1 0 93,-7 6-109,6-6 63,1 7-63,0-7 16,-7 7 30,6-7-14,-6 6-1,0 1-15,0 0 15,7-1-31,-7 1 78,0-1-62,0 1-16,0 0 15,0-1 1,0 1-1,0-1 64,0 1-48,0 0-16,0-1 1,0 1 15,-7-7 32,1 0-48,-1 0 1,0-7-16,7 1 16,0-1-16,0 0 15,0 1-15,0-1 0,0 1 16,0-8-16,7 8 16,-7-1-16,0-6 31,7 13-31,-7-7 109,-7 7-78,0 0 1,7-6-17,-6 6 1,-1-7 0,7 0 15,-6 7-16,6-6 17,-7 6-32,0 0 31,1-7 125,-1 7-125,7-6 79,0 12-63,0 1-32,13 6 1,-6-6 0,0-7 30,-1 6 79,-6 1-46,0 0-33,0-1-46,0 1 32,0-1-1,0 1-15,0 0 15,7-1 78,-1-6-62,-6 7 0,0-1 0,0 1-32,0 0-15,7-7 16,-7 6 0,0 1-1,0 0 1,0-1-16,0 1 16,0-1 15,0 1-16,0 0 1,0-1 15,0 1 1,0-1-1,0 1-16,-7-7 1,1 7 31,-1-7 0,1 6-32,-1-6 32,7 7-31,0 0 0,-7-7-16,1 0 15,-1 6 16,0-6-15,7 7 0,-13-7-16,13 6 15,-6 1 17,-1-7 139,0 0-155,1 0 78,6-7 0,0 1-79,6-1 1,1 1-1,-7-1-15,0 0 47,7 7-47,-7-6 47,6 6 63,1 0-48,-1 0-46,1 6-1,0-6 17,-1 0-1,1 0-16,-7-6 64,0-1-64,0 0 16,0 1 94,7 6-62,-7-7-47,6 7-1,-6-6 95,-6 6-32,6-7-31,0 0 62,0 1-15,0 19 46,-7-6-124,7-1 0,-7-6 15,7 13-31,-6-13 15,6 7 17,-7-7-17,0 0 17,1 0 30,-1 0 172,7 7-155,-6-7-17,-1 0-46,7 6-1,0 1 204,-7-7-203,7 7-1,0-1 1,0 1 31,0-1 31,0 1 47,-6 0-63,6-1-46,-7 1 0,1-1-16,6 1 15,-7 0 1,0-7-16,1 6 16,6 1-16,-7-7 15,7-7 313,0 1-312,0-1 15,0 0-15,0 1-1,0-1 1,0 1 0,0-1-1,0 0 1,0 1 0,0-1 30,0 1 33,7 6-48,-1 0 16,1 0-32,0 0 1,-1 0 46,-6-7-62,0 0 266,7 7-188,-14 14 125,1-14-187,6 13 0,0-7 77,0 1-61,-7-7-32,7 7 31,0-1 0,0 1 0,-7-1 16,7 1 0,0 0 0,0-1-16,0 1 0,0 0 1,0-1-17,0 1-15,0-1 32,0 1 14,0 0 1,0-1-15,0 1-1,0-1-16,0 1 1,0 0 62,0-1-47,0 1-15,0 0 0,0-1-1,0 1 63,0-1 16,-6-6 78,-1 0-156,0-6 15,7-1-15,-6 1-16,6-1 31,0 0 94,0 1-78,0-1-16,0 0 16,0 1-16,0-1-31,0 1 16,0-1-1,-7 7 1,7-7 0,0 1 15,0-1 0,-6 7 0,6-6-15,0-1 0,0 0-1,6 7 173,-6-6-48,0-1-108,0 0 77,0 1-93,0-1 187,7 7-156,-7-6-32,0-1 32,0 0 0,0 1 234,6 6-250,1 0 79,0 0-95,-7-7 1,0 14 93,0-1-109,0 1 16,0 6 0,0-6 15,0-1 0,0 1-15,0 0-1,0-1-15,0 1 16,0 0 0,0-1-1,0 1 1,0-1 15,0 1 0,0 0-15,0-1 0,0 1 15,0-1-31,0 1 16,0 0 15,0-1 16,0 1-32,0 0 17,0-1 77,0 1-93,0-1-1,0 1 32,0 0-31,0-1-1,0 1 32,0-1-31,0 1-1,-7 0 1,7-1 47,7-6 15,-7 7-16,6-1-46,-6 1 124,0 0-108,0-1-1,0 1-31,0 0 31,0-1 94,0 1-78,-6-7 0,6 6-16,-7-6-15,7 7 15,-7-7-15,1 0 109,-1 0 31,1 0-140,6-7 46,0 1-46,0-1-1,6 7 48,-6-6-16,7 6 31,-7-7 250,0 0-141,6 7-108,1 0 639,-14 0-296,1 0-109,-1 0-251,1 0-31,-1-6-15,7-1 0,-7 0-1,7 1-15,-6 6 47,12 0 141,-6-7-141,7 7-32,-7-6 1,7-1 15,-7 0-15,6 7-1,-6-6-15,0-1 32,-6 7 30,-1 0 32,0 0-47,7-6-32,-6 6 1,6-7-16,-7 7 0,1 0 109,6 7-31,-7-7 172,7-7-203,0 0-31,0 1 0,0-1-1,0 1 1,0-1 15,0 0-15,0 1 15,7 6 0,-1 0 16,1 0-31,-7-7-1,6 7 32,-6-7 172,0 1-203,0-1 15,0 1-16,0-1 17,0 14 311,0-1-343,0 1 32,0-1-1,0 1 110,0 0-95,0-1-14,-6-6 46,6 7-63,-7-7 1,7 7 47,0-1-1,-6-6 79,6-6-32,0-1-62,0 0-16,0 1-15,0-1 156,0 0-141,0 1 0,6 6 141,1 0-141,-7 6 63,0 1-78,0 0-16,0-1 15,0 1 1,0 0 0,0-1-1,0 1 16,0-1 1,0 1 15,0 0 46,-7-1 48,7 1-16,0-1-63,0 1-46,0 0 47,7-7-32,-7 6 0,0 1 125,0-1-140,-7 1 0,7 0 15,-6-7 78,-1 0-46,0 0 202,1 6-249,6 1 0,0 0-1,-7-7 141,0 0-124,1 0 30,-1 0-46,14 0 124,-1-7-124,-6 0-16,7 7 16,-7-6-1,7 6-15,-7-7 16,0 0 46,0 1-46,6 6 0,-6-7 31,0 1-16,7 6 0,-7-7 0,7 7 16,-1 0 16,1-7-32,-14 7 94,1-6-94,-1 6 32,0 0 30,7-7-61,0 1-17,0-1-15,0 0 47,7 7 234,0-6-265,-7-1 47,-7 7-32,7-6 16,-7 6 46,7-7-61,0 0-1,0 14 94,0 0-125,0-1 16,0 1-1,0-1-15,0 1 16,0 0 15,-6-7 235,6 6-188,0 1-63,0-1 1,-7-6 15,7 7-15,0 0 109,0-1 78,0 1-172,0-1 47,-7-6 1,1 0-17,-1 0 32,7 7-47,-6-7 46,-1 0-30,0 0-32,1 0 79,6 7 30,0-1-15,-7-6-31,1 0-63,-1 0-15,0 0 15,1 0-15,-1 0-1,7 7 32,0 0 16,0-1 46,0 1 0,0-1-93,0 1 31,0 0 15,-7-7-46,1 6 0,-1 1 93,1-1-93,-1-6 15,7 7-31,-7-7 16,7 7-1,0-1 95,-6-6 452,6-6-359,0-1-172</inkml:trace>
        </inkml:traceGroup>
        <inkml:traceGroup>
          <inkml:annotationXML>
            <emma:emma xmlns:emma="http://www.w3.org/2003/04/emma" version="1.0">
              <emma:interpretation id="{BF0711FD-151A-4C13-89BD-3E43B3DA8CA0}" emma:medium="tactile" emma:mode="ink">
                <msink:context xmlns:msink="http://schemas.microsoft.com/ink/2010/main" type="inkWord" rotatedBoundingBox="18629,5181 18714,4995 18824,5046 18739,5231"/>
              </emma:interpretation>
              <emma:one-of disjunction-type="recognition" id="oneOf9">
                <emma:interpretation id="interp45" emma:lang="en-US" emma:confidence="0.5">
                  <emma:literal>m:</emma:literal>
                </emma:interpretation>
                <emma:interpretation id="interp46" emma:lang="en-US" emma:confidence="0">
                  <emma:literal>is.</emma:literal>
                </emma:interpretation>
                <emma:interpretation id="interp47" emma:lang="en-US" emma:confidence="0">
                  <emma:literal>a:</emma:literal>
                </emma:interpretation>
                <emma:interpretation id="interp48" emma:lang="en-US" emma:confidence="0">
                  <emma:literal>I:</emma:literal>
                </emma:interpretation>
                <emma:interpretation id="interp49" emma:lang="en-US" emma:confidence="0">
                  <emma:literal>i:</emma:literal>
                </emma:interpretation>
              </emma:one-of>
            </emma:emma>
          </inkml:annotationXML>
          <inkml:trace contextRef="#ctx0" brushRef="#br5" timeOffset="-100163.927">626 280 0</inkml:trace>
          <inkml:trace contextRef="#ctx0" brushRef="#br5" timeOffset="-141906.697">514 235 0</inkml:trace>
          <inkml:trace contextRef="#ctx0" brushRef="#br5" timeOffset="-132988.101">712 23 0,'-7'0'156,"1"0"-156,-1 0 16,-13 0 15,14 0-16,-1 0 17,0 0 15,1 0 62,-1 0-93,7-6 77,-6 6-77,-1-7 46,0 7-30,1-7-17,-1 7 126,1 0 125,-1 0-204,-6 0-46,6 0-1,0 7 1,-6-7-16,7 0 203,6-7-125,-7 1-62,0-1-1,7 1 1,-6 6 93,6-7-93,0 0 0</inkml:trace>
          <inkml:trace contextRef="#ctx0" brushRef="#br5" timeOffset="-105627.573">586 287 0,'-20'0'204,"14"0"-158,-1 0-30,14 0 250,6 0-251,0 0 1,-6 0 0,-7-7-1,7 7 32,-1 0-31,1 0 46,-14 0 360,1 0-406,-1 7 15,0-7-15,1 0 30,6 6-14,-7-6-17,7 7 1,-7-7 0,7 7 30,-6-7-14,-1 0-17,1 6 1,-1-6 15,0 7 47,-6 0-62,7-1 140,6 1-109,0-1-16,-7-6 344</inkml:trace>
          <inkml:trace contextRef="#ctx0" brushRef="#br5" timeOffset="-112085.869">712 16 0,'-13'0'62,"13"-7"235,6 7-281,-6-7-16,0 1 31,7 6-31,-7-7 78,7 7-62,-7-6-1,0-1 142,6 0-126,1 7-16,-7-6 1,6-1 62,-6 1-62,7 6 15,-7-7 0,7 7 47,-1-7-62,1 1 15,0-1 47,-7 0-78,0 1 141,6-1-94,1 7 156,-1 0-156,-6-6 15,0-1 1,0 14 156,0-1-188,-6-6-15,6 7-16,-7-1 15,7 1 1,0 0-16,-6-1 15,-1 1 1,0 0 0,7-1-1,-6-6-15,-1 7 16,0-7 0,1 0-1,6 6 1,-7-6 31,7 7-47,-6-7 31,-1 0-15,0 0 15,1 0 0,-1 7 32,1-7-32,6 6-16,-7-6 251,14 0-94,-1 0-156,1 0-1,-1-6-15,-6-1 16,7 0-1,-7 1 1,7-1 0,-7 1 15,0-1-31,0 0 16,6 7-1,-6-6 1,7 6-16,-7-7 15,0 0-15,6 7 32,-6-6-32,0-1 62,7 7-62,-20 13 219,-7 7-203,13-6 15,-12 5-16,12-12 1,7 0 93,-7-7-46,1 6-16,-1-6-16,7 7 0,0-1-31,0 1 16,0 0-16,0-1 16,0 1-1,7-7 1,-14 0 249,7-7-124,-7 7-110,1 0-15,-1 0 0,-6 0-16,6 0 15,1 0 1,-1 0 15,1 0-15,-1-6 31,7-1 15,-7 7 16,7-7-62,-6 7 15,-1-6-31,7-1 16,0 1-1,0-1 1,0 0 15,-7 7 1594,1-6-1609,-7-1-1,6 1 17,-6-8-17,6 8 1,1 6 0,6-7-16,-7 7 15,7 7 235,-7 13-219,1-7-15,6 0 0,0-6-1,0-1 1,0 1-16,0-1 16,0 1-16,0 6 15,0-6 1,0 0-1,0 6-15,0-7 16,0 1-16,0 13 16,0-14-1,0 1-15,0 6 16,0-6 0,0 0 30,0-1-30,0 1 15,0-1-31,6-6 16,-6 7 0,0 0 952,0-1-874,20 14-78,-20-13 15,7-7 594,-7 6-609,20-6-1,-7 0 1,-7 0 265,-6 7-265,0 0-1,7-7 1,-7 6 125,7 1-110,-1-1-16,-6 1 1,0 0 62,7-1-31,-7 1 109,0-1 1,7-6-142,-7 7 1,-14-7 140,1 0-109,6 0 62,1 0 1,6 7-79,-13 6-15,13-7-1,-7-6 1,7 7-1,0 0 32,0-14 1031,0 0-1062,0-6 0,0 7-1,7-1 1,-7 0 0,6 1-1,1 6 1,-7-7-1,6 1 48,-6-1-47,7 7 30,0 0 126,-1 0-140,1 0 108,0 7-124,-7-1 15,0 7-31,-7-13 16,7 7-1,-7-7-15,7 7 32,-6-7-17,-1 6 16,0-6-31,7 7 16,-6-7 140,-1 6-93,1-6-32,-1 0 0,7 7-15,-7-7 0,1 7 171,-1-7-171,7 6-1,-6 1 1,-1 0 15,7-1 47,-7-6-62,14 0 343,0 0-281,-1 0-15,1-6-47,-1 6 15,1 0 0,0-7-15,-1 0 31,1 1-16,-7-1 47,0 0-47,6 7-15,-6-13-1,7 13 126,-7-6-110,7 6 1,-1 0-17,1-7 1,0 7-1,-1 0 32,-6-7 172,0 1-141,0-1-31,-6 7-31,-1-6-16,7-1 31,0 0-15,0 1-1,0-1 1,0 1 62,-7-1-62,7 0 77,-6 7 32,6-6-109,0-1 31,0 0-32,0 1 17,0-1 77,0 1-78,0-1 32,0 0 31,0 1 15,0-1-78,0 1-15,0-1 31,0 0 78,0 14 93,6 6-202,-6-6 15,0-1-15,7 1 15,0 0-15,-7-1 31,6-6 15,-6 7-46,0-1-1,0 1 32,7 0-15,-7-1-17,0 1 751,0 0-735,0-1-15,6-6 62,-6 7-63,0-1 17,0 1-17,0 0 485,7-7-468,-7 6-17,0 1 32,0-1 78,7-6-62,-7 7 46,0 0 203,-7-14-171,0 7-110,1 0-15,-1 0 62,1-7-47,-1 1 16,0 6 16,7-7-32,-6 7-15,-1 0-1,7-6 1,-7 6-1,7-7 17,0 0-32,-6 7 15,6-6 1,-7 6 15,7 6 94,-6-6-109,6 7-1,0 0 95,6-7-79,-6 6 157,-6 1-173,6 6 16,0-6 94,-7-1 32,0 1-126,7-1-15,-6 1-1,-1 0 48,1-1-48,6 1-15,-7 0 16,7-1 0,0 1 109</inkml:trace>
        </inkml:traceGroup>
        <inkml:traceGroup>
          <inkml:annotationXML>
            <emma:emma xmlns:emma="http://www.w3.org/2003/04/emma" version="1.0">
              <emma:interpretation id="{73DE5D67-4210-48C4-86F0-F826EF045AB0}" emma:medium="tactile" emma:mode="ink">
                <msink:context xmlns:msink="http://schemas.microsoft.com/ink/2010/main" type="inkWord" rotatedBoundingBox="18515,5127 18721,4644 18955,4744 18748,5227"/>
              </emma:interpretation>
              <emma:one-of disjunction-type="recognition" id="oneOf10">
                <emma:interpretation id="interp50" emma:lang="en-US" emma:confidence="0.5">
                  <emma:literal>is*</emma:literal>
                </emma:interpretation>
                <emma:interpretation id="interp51" emma:lang="en-US" emma:confidence="0">
                  <emma:literal>Is*</emma:literal>
                </emma:interpretation>
                <emma:interpretation id="interp52" emma:lang="en-US" emma:confidence="0">
                  <emma:literal>I*</emma:literal>
                </emma:interpretation>
                <emma:interpretation id="interp53" emma:lang="en-US" emma:confidence="0">
                  <emma:literal>So*</emma:literal>
                </emma:interpretation>
                <emma:interpretation id="interp54" emma:lang="en-US" emma:confidence="0">
                  <emma:literal>t*</emma:literal>
                </emma:interpretation>
              </emma:one-of>
            </emma:emma>
          </inkml:annotationXML>
          <inkml:trace contextRef="#ctx0" brushRef="#br5" timeOffset="-99455.874">606 280 0</inkml:trace>
          <inkml:trace contextRef="#ctx0" brushRef="#br5" timeOffset="-108381.568">606 234 0,'-6'0'47,"-1"0"31,7-7-78,0 1 16,0-7 0,0 6-16,0 0 15,0 1 1,0-1-1,0 0 17,0 1 61,0-1-93</inkml:trace>
        </inkml:traceGroup>
      </inkml:traceGroup>
    </inkml:traceGroup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47B87-45EF-4510-85C8-56F1ED29D520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5B1922-3B65-47F0-A31E-A81C613EB5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016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59DD9-C07A-0F4A-BE38-5AFB42BB2A6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67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1059-C82E-48CA-B1C4-ADC06B7ACE96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3141-0619-4B5E-9D30-BAEC6BAFA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406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1059-C82E-48CA-B1C4-ADC06B7ACE96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3141-0619-4B5E-9D30-BAEC6BAFA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596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1059-C82E-48CA-B1C4-ADC06B7ACE96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3141-0619-4B5E-9D30-BAEC6BAFA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5678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ne Column —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58368" y="415545"/>
            <a:ext cx="10887456" cy="423193"/>
          </a:xfrm>
        </p:spPr>
        <p:txBody>
          <a:bodyPr lIns="0" tIns="0" rIns="0" bIns="0" anchor="b">
            <a:noAutofit/>
          </a:bodyPr>
          <a:lstStyle>
            <a:lvl1pPr>
              <a:lnSpc>
                <a:spcPct val="90000"/>
              </a:lnSpc>
              <a:defRPr sz="3200" baseline="0">
                <a:solidFill>
                  <a:srgbClr val="123E57"/>
                </a:solidFill>
                <a:latin typeface="+mj-lt"/>
                <a:cs typeface="SapientSansBold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658368" y="1426633"/>
            <a:ext cx="10887456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526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1059-C82E-48CA-B1C4-ADC06B7ACE96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3141-0619-4B5E-9D30-BAEC6BAFA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44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1059-C82E-48CA-B1C4-ADC06B7ACE96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3141-0619-4B5E-9D30-BAEC6BAFA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291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1059-C82E-48CA-B1C4-ADC06B7ACE96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3141-0619-4B5E-9D30-BAEC6BAFA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781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1059-C82E-48CA-B1C4-ADC06B7ACE96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3141-0619-4B5E-9D30-BAEC6BAFA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231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1059-C82E-48CA-B1C4-ADC06B7ACE96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3141-0619-4B5E-9D30-BAEC6BAFA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946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1059-C82E-48CA-B1C4-ADC06B7ACE96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3141-0619-4B5E-9D30-BAEC6BAFA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433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1059-C82E-48CA-B1C4-ADC06B7ACE96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3141-0619-4B5E-9D30-BAEC6BAFA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583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1059-C82E-48CA-B1C4-ADC06B7ACE96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E3141-0619-4B5E-9D30-BAEC6BAFA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438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21059-C82E-48CA-B1C4-ADC06B7ACE96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E3141-0619-4B5E-9D30-BAEC6BAFA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95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customXml" Target="../ink/ink1.xml"/><Relationship Id="rId5" Type="http://schemas.openxmlformats.org/officeDocument/2006/relationships/image" Target="../media/image3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Content Placeholder 3"/>
          <p:cNvPicPr>
            <a:picLocks noGrp="1" noChangeAspect="1"/>
          </p:cNvPicPr>
          <p:nvPr>
            <p:ph sz="quarter" idx="1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19" t="-5012" r="8390" b="5012"/>
          <a:stretch/>
        </p:blipFill>
        <p:spPr>
          <a:xfrm>
            <a:off x="5264743" y="960793"/>
            <a:ext cx="6509933" cy="5357813"/>
          </a:xfrm>
          <a:noFill/>
          <a:ln>
            <a:noFill/>
          </a:ln>
        </p:spPr>
      </p:pic>
      <p:pic>
        <p:nvPicPr>
          <p:cNvPr id="131" name="Picture 13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20" r="60826" b="2227"/>
          <a:stretch/>
        </p:blipFill>
        <p:spPr>
          <a:xfrm>
            <a:off x="1232905" y="1312832"/>
            <a:ext cx="4103248" cy="5228297"/>
          </a:xfrm>
          <a:prstGeom prst="rect">
            <a:avLst/>
          </a:prstGeom>
        </p:spPr>
      </p:pic>
      <p:cxnSp>
        <p:nvCxnSpPr>
          <p:cNvPr id="132" name="Straight Connector 131"/>
          <p:cNvCxnSpPr>
            <a:cxnSpLocks/>
          </p:cNvCxnSpPr>
          <p:nvPr/>
        </p:nvCxnSpPr>
        <p:spPr>
          <a:xfrm>
            <a:off x="1232905" y="2779776"/>
            <a:ext cx="987339" cy="274161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3" name="TextBox 132"/>
          <p:cNvSpPr txBox="1"/>
          <p:nvPr/>
        </p:nvSpPr>
        <p:spPr>
          <a:xfrm>
            <a:off x="4927914" y="5377047"/>
            <a:ext cx="909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Brazil</a:t>
            </a:r>
          </a:p>
          <a:p>
            <a:r>
              <a:rPr lang="en-US" dirty="0"/>
              <a:t>BHS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11140176" y="2310037"/>
            <a:ext cx="884904" cy="66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Japan</a:t>
            </a:r>
          </a:p>
          <a:p>
            <a:r>
              <a:rPr lang="en-US" dirty="0"/>
              <a:t>TMCS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10880327" y="3031787"/>
            <a:ext cx="1029153" cy="1528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China</a:t>
            </a:r>
          </a:p>
          <a:p>
            <a:r>
              <a:rPr lang="en-US" dirty="0"/>
              <a:t>SMHS</a:t>
            </a:r>
          </a:p>
          <a:p>
            <a:r>
              <a:rPr lang="en-US" dirty="0"/>
              <a:t>SPA</a:t>
            </a:r>
          </a:p>
          <a:p>
            <a:r>
              <a:rPr lang="en-US" dirty="0"/>
              <a:t>SWHS</a:t>
            </a:r>
          </a:p>
          <a:p>
            <a:endParaRPr lang="en-US" dirty="0"/>
          </a:p>
        </p:txBody>
      </p:sp>
      <p:sp>
        <p:nvSpPr>
          <p:cNvPr id="137" name="TextBox 136"/>
          <p:cNvSpPr txBox="1"/>
          <p:nvPr/>
        </p:nvSpPr>
        <p:spPr>
          <a:xfrm>
            <a:off x="7119314" y="118865"/>
            <a:ext cx="1048176" cy="954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Finland</a:t>
            </a:r>
          </a:p>
          <a:p>
            <a:r>
              <a:rPr lang="en-US" dirty="0"/>
              <a:t>ATBC</a:t>
            </a:r>
          </a:p>
          <a:p>
            <a:r>
              <a:rPr lang="en-US" dirty="0"/>
              <a:t>DIPP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4787130" y="3972797"/>
            <a:ext cx="899653" cy="66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Spain</a:t>
            </a:r>
          </a:p>
          <a:p>
            <a:r>
              <a:rPr lang="en-US" dirty="0"/>
              <a:t>GDM</a:t>
            </a:r>
          </a:p>
        </p:txBody>
      </p:sp>
      <p:cxnSp>
        <p:nvCxnSpPr>
          <p:cNvPr id="141" name="Straight Connector 140"/>
          <p:cNvCxnSpPr>
            <a:cxnSpLocks/>
          </p:cNvCxnSpPr>
          <p:nvPr/>
        </p:nvCxnSpPr>
        <p:spPr>
          <a:xfrm flipV="1">
            <a:off x="6836862" y="845968"/>
            <a:ext cx="231625" cy="1010104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2" name="Rectangle 141"/>
          <p:cNvSpPr/>
          <p:nvPr/>
        </p:nvSpPr>
        <p:spPr>
          <a:xfrm>
            <a:off x="5585360" y="1586710"/>
            <a:ext cx="290841" cy="1535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>
            <a:off x="1267679" y="2116098"/>
            <a:ext cx="653415" cy="36738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8" name="Straight Connector 147"/>
          <p:cNvCxnSpPr>
            <a:cxnSpLocks/>
            <a:endCxn id="139" idx="2"/>
          </p:cNvCxnSpPr>
          <p:nvPr/>
        </p:nvCxnSpPr>
        <p:spPr>
          <a:xfrm flipH="1" flipV="1">
            <a:off x="6179931" y="1020895"/>
            <a:ext cx="135870" cy="1303872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>
            <a:off x="4266658" y="5020260"/>
            <a:ext cx="550304" cy="463925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1" name="TextBox 150"/>
          <p:cNvSpPr txBox="1"/>
          <p:nvPr/>
        </p:nvSpPr>
        <p:spPr>
          <a:xfrm>
            <a:off x="241999" y="774067"/>
            <a:ext cx="1107671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ARIC</a:t>
            </a:r>
          </a:p>
          <a:p>
            <a:r>
              <a:rPr lang="en-US" dirty="0"/>
              <a:t>BCFR</a:t>
            </a:r>
          </a:p>
          <a:p>
            <a:r>
              <a:rPr lang="en-US" dirty="0"/>
              <a:t>CAMP</a:t>
            </a:r>
          </a:p>
          <a:p>
            <a:r>
              <a:rPr lang="en-US" dirty="0"/>
              <a:t>CATHGEN</a:t>
            </a:r>
          </a:p>
          <a:p>
            <a:r>
              <a:rPr lang="en-US" dirty="0"/>
              <a:t>CPS-II</a:t>
            </a:r>
          </a:p>
          <a:p>
            <a:r>
              <a:rPr lang="en-US" dirty="0"/>
              <a:t>DPP</a:t>
            </a:r>
          </a:p>
          <a:p>
            <a:r>
              <a:rPr lang="en-US" dirty="0"/>
              <a:t>FHS2</a:t>
            </a:r>
          </a:p>
          <a:p>
            <a:r>
              <a:rPr lang="en-US" dirty="0"/>
              <a:t>FHS3</a:t>
            </a:r>
          </a:p>
          <a:p>
            <a:r>
              <a:rPr lang="en-US" dirty="0"/>
              <a:t>HABC</a:t>
            </a:r>
          </a:p>
          <a:p>
            <a:r>
              <a:rPr lang="en-US" dirty="0"/>
              <a:t>HPFS</a:t>
            </a:r>
          </a:p>
          <a:p>
            <a:r>
              <a:rPr lang="en-US" dirty="0"/>
              <a:t>MAC</a:t>
            </a:r>
          </a:p>
          <a:p>
            <a:r>
              <a:rPr lang="en-US" dirty="0"/>
              <a:t>MEC</a:t>
            </a:r>
          </a:p>
          <a:p>
            <a:r>
              <a:rPr lang="en-US" dirty="0"/>
              <a:t>MESA</a:t>
            </a:r>
          </a:p>
          <a:p>
            <a:r>
              <a:rPr lang="en-US" dirty="0" err="1"/>
              <a:t>MrOS</a:t>
            </a:r>
            <a:endParaRPr lang="en-US" dirty="0"/>
          </a:p>
          <a:p>
            <a:r>
              <a:rPr lang="en-US" dirty="0"/>
              <a:t>NHS </a:t>
            </a:r>
          </a:p>
          <a:p>
            <a:r>
              <a:rPr lang="en-US" dirty="0"/>
              <a:t>NHSII</a:t>
            </a:r>
          </a:p>
          <a:p>
            <a:r>
              <a:rPr lang="en-US" dirty="0"/>
              <a:t>PHS</a:t>
            </a:r>
          </a:p>
          <a:p>
            <a:r>
              <a:rPr lang="en-US" dirty="0"/>
              <a:t>PLCO</a:t>
            </a:r>
          </a:p>
          <a:p>
            <a:r>
              <a:rPr lang="en-US" dirty="0"/>
              <a:t>VDAART</a:t>
            </a:r>
          </a:p>
          <a:p>
            <a:r>
              <a:rPr lang="en-US" dirty="0"/>
              <a:t>WHI</a:t>
            </a:r>
          </a:p>
          <a:p>
            <a:r>
              <a:rPr lang="en-US" dirty="0"/>
              <a:t>WIHS</a:t>
            </a:r>
          </a:p>
        </p:txBody>
      </p:sp>
      <p:cxnSp>
        <p:nvCxnSpPr>
          <p:cNvPr id="152" name="Straight Connector 151"/>
          <p:cNvCxnSpPr>
            <a:cxnSpLocks/>
          </p:cNvCxnSpPr>
          <p:nvPr/>
        </p:nvCxnSpPr>
        <p:spPr>
          <a:xfrm flipH="1">
            <a:off x="10199643" y="3313036"/>
            <a:ext cx="671914" cy="1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>
            <a:cxnSpLocks/>
          </p:cNvCxnSpPr>
          <p:nvPr/>
        </p:nvCxnSpPr>
        <p:spPr>
          <a:xfrm flipH="1">
            <a:off x="10757041" y="2653579"/>
            <a:ext cx="355044" cy="0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4" name="Double Brace 153"/>
          <p:cNvSpPr/>
          <p:nvPr/>
        </p:nvSpPr>
        <p:spPr>
          <a:xfrm>
            <a:off x="5662796" y="2294962"/>
            <a:ext cx="1328011" cy="666978"/>
          </a:xfrm>
          <a:prstGeom prst="bracePair">
            <a:avLst/>
          </a:prstGeom>
          <a:ln w="254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TextBox 154"/>
          <p:cNvSpPr txBox="1"/>
          <p:nvPr/>
        </p:nvSpPr>
        <p:spPr>
          <a:xfrm>
            <a:off x="8720515" y="693788"/>
            <a:ext cx="2528439" cy="66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European Consortium</a:t>
            </a:r>
          </a:p>
          <a:p>
            <a:r>
              <a:rPr lang="en-US" dirty="0"/>
              <a:t>EPIC</a:t>
            </a:r>
          </a:p>
        </p:txBody>
      </p:sp>
      <p:cxnSp>
        <p:nvCxnSpPr>
          <p:cNvPr id="156" name="Straight Connector 155"/>
          <p:cNvCxnSpPr>
            <a:cxnSpLocks/>
          </p:cNvCxnSpPr>
          <p:nvPr/>
        </p:nvCxnSpPr>
        <p:spPr>
          <a:xfrm flipV="1">
            <a:off x="7066227" y="1368080"/>
            <a:ext cx="1997306" cy="126458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>
            <a:cxnSpLocks/>
          </p:cNvCxnSpPr>
          <p:nvPr/>
        </p:nvCxnSpPr>
        <p:spPr>
          <a:xfrm flipH="1">
            <a:off x="5280350" y="2882559"/>
            <a:ext cx="665288" cy="990408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791978" y="3451891"/>
            <a:ext cx="602191" cy="5953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images hawaii map grey">
            <a:extLst>
              <a:ext uri="{FF2B5EF4-FFF2-40B4-BE49-F238E27FC236}">
                <a16:creationId xmlns:a16="http://schemas.microsoft.com/office/drawing/2014/main" id="{A0EF370B-ADF8-4393-8AE8-6E9BA1B150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4" t="9044" r="6028" b="12964"/>
          <a:stretch/>
        </p:blipFill>
        <p:spPr bwMode="auto">
          <a:xfrm>
            <a:off x="939186" y="3281637"/>
            <a:ext cx="506482" cy="35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FDC061A9-4BE8-4AB4-A773-351580B02128}"/>
              </a:ext>
            </a:extLst>
          </p:cNvPr>
          <p:cNvSpPr txBox="1"/>
          <p:nvPr/>
        </p:nvSpPr>
        <p:spPr>
          <a:xfrm>
            <a:off x="167923" y="481533"/>
            <a:ext cx="1485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United States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3793257" y="409256"/>
            <a:ext cx="1573048" cy="3539430"/>
          </a:xfrm>
          <a:prstGeom prst="rect">
            <a:avLst/>
          </a:prstGeom>
          <a:solidFill>
            <a:schemeClr val="bg1">
              <a:alpha val="66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u="sng" dirty="0"/>
              <a:t>United Kingdom</a:t>
            </a:r>
          </a:p>
          <a:p>
            <a:r>
              <a:rPr lang="en-US" sz="1600" dirty="0"/>
              <a:t>AIRWAVE</a:t>
            </a:r>
          </a:p>
          <a:p>
            <a:r>
              <a:rPr lang="en-US" sz="1600" dirty="0"/>
              <a:t>ALSPAC</a:t>
            </a:r>
          </a:p>
          <a:p>
            <a:r>
              <a:rPr lang="en-US" sz="1600" dirty="0"/>
              <a:t>BIB</a:t>
            </a:r>
          </a:p>
          <a:p>
            <a:r>
              <a:rPr lang="en-US" sz="1600" dirty="0"/>
              <a:t>BWHHS</a:t>
            </a:r>
          </a:p>
          <a:p>
            <a:r>
              <a:rPr lang="en-US" sz="1600" dirty="0" err="1"/>
              <a:t>CaPS</a:t>
            </a:r>
            <a:endParaRPr lang="en-US" sz="1600" dirty="0"/>
          </a:p>
          <a:p>
            <a:r>
              <a:rPr lang="en-US" sz="1600" dirty="0"/>
              <a:t>ET2DS</a:t>
            </a:r>
          </a:p>
          <a:p>
            <a:r>
              <a:rPr lang="en-US" sz="1600" dirty="0"/>
              <a:t>Fenland</a:t>
            </a:r>
          </a:p>
          <a:p>
            <a:r>
              <a:rPr lang="en-US" sz="1600" dirty="0"/>
              <a:t>MRC NSHD</a:t>
            </a:r>
          </a:p>
          <a:p>
            <a:r>
              <a:rPr lang="en-US" sz="1600" dirty="0"/>
              <a:t>POPS</a:t>
            </a:r>
          </a:p>
          <a:p>
            <a:r>
              <a:rPr lang="en-US" sz="1600" dirty="0"/>
              <a:t>SABRE</a:t>
            </a:r>
          </a:p>
          <a:p>
            <a:r>
              <a:rPr lang="en-US" sz="1600" dirty="0" err="1"/>
              <a:t>TwinsUK</a:t>
            </a:r>
            <a:endParaRPr lang="en-US" sz="1600" dirty="0"/>
          </a:p>
          <a:p>
            <a:r>
              <a:rPr lang="en-US" sz="1600" dirty="0"/>
              <a:t>UPBEAT</a:t>
            </a:r>
          </a:p>
          <a:p>
            <a:r>
              <a:rPr lang="en-US" sz="1600" dirty="0"/>
              <a:t>WH-II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E90395D1-4634-4801-9392-311230907435}"/>
              </a:ext>
            </a:extLst>
          </p:cNvPr>
          <p:cNvCxnSpPr>
            <a:cxnSpLocks/>
          </p:cNvCxnSpPr>
          <p:nvPr/>
        </p:nvCxnSpPr>
        <p:spPr>
          <a:xfrm flipH="1" flipV="1">
            <a:off x="9703398" y="4249272"/>
            <a:ext cx="48253" cy="622651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E4891BC5-C840-49F3-9FFA-BFAC585359A3}"/>
              </a:ext>
            </a:extLst>
          </p:cNvPr>
          <p:cNvSpPr txBox="1"/>
          <p:nvPr/>
        </p:nvSpPr>
        <p:spPr>
          <a:xfrm>
            <a:off x="9156759" y="4915382"/>
            <a:ext cx="1189784" cy="923330"/>
          </a:xfrm>
          <a:prstGeom prst="rect">
            <a:avLst/>
          </a:prstGeom>
          <a:solidFill>
            <a:schemeClr val="bg1">
              <a:alpha val="66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u="sng" dirty="0"/>
              <a:t>Singapore</a:t>
            </a:r>
          </a:p>
          <a:p>
            <a:r>
              <a:rPr lang="en-US" dirty="0"/>
              <a:t>SP2</a:t>
            </a:r>
          </a:p>
          <a:p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EA4AD025-DFFB-4FF5-A8CE-327C3EC05FA0}"/>
              </a:ext>
            </a:extLst>
          </p:cNvPr>
          <p:cNvSpPr/>
          <p:nvPr/>
        </p:nvSpPr>
        <p:spPr>
          <a:xfrm>
            <a:off x="9622623" y="4112383"/>
            <a:ext cx="129239" cy="171486"/>
          </a:xfrm>
          <a:custGeom>
            <a:avLst/>
            <a:gdLst>
              <a:gd name="connsiteX0" fmla="*/ 8 w 129239"/>
              <a:gd name="connsiteY0" fmla="*/ 36 h 171486"/>
              <a:gd name="connsiteX1" fmla="*/ 19058 w 129239"/>
              <a:gd name="connsiteY1" fmla="*/ 14323 h 171486"/>
              <a:gd name="connsiteX2" fmla="*/ 35727 w 129239"/>
              <a:gd name="connsiteY2" fmla="*/ 19086 h 171486"/>
              <a:gd name="connsiteX3" fmla="*/ 42871 w 129239"/>
              <a:gd name="connsiteY3" fmla="*/ 21467 h 171486"/>
              <a:gd name="connsiteX4" fmla="*/ 52396 w 129239"/>
              <a:gd name="connsiteY4" fmla="*/ 23848 h 171486"/>
              <a:gd name="connsiteX5" fmla="*/ 59540 w 129239"/>
              <a:gd name="connsiteY5" fmla="*/ 26230 h 171486"/>
              <a:gd name="connsiteX6" fmla="*/ 80971 w 129239"/>
              <a:gd name="connsiteY6" fmla="*/ 28611 h 171486"/>
              <a:gd name="connsiteX7" fmla="*/ 85733 w 129239"/>
              <a:gd name="connsiteY7" fmla="*/ 35755 h 171486"/>
              <a:gd name="connsiteX8" fmla="*/ 88115 w 129239"/>
              <a:gd name="connsiteY8" fmla="*/ 42898 h 171486"/>
              <a:gd name="connsiteX9" fmla="*/ 97640 w 129239"/>
              <a:gd name="connsiteY9" fmla="*/ 57186 h 171486"/>
              <a:gd name="connsiteX10" fmla="*/ 100021 w 129239"/>
              <a:gd name="connsiteY10" fmla="*/ 64330 h 171486"/>
              <a:gd name="connsiteX11" fmla="*/ 104783 w 129239"/>
              <a:gd name="connsiteY11" fmla="*/ 71473 h 171486"/>
              <a:gd name="connsiteX12" fmla="*/ 107165 w 129239"/>
              <a:gd name="connsiteY12" fmla="*/ 80998 h 171486"/>
              <a:gd name="connsiteX13" fmla="*/ 111927 w 129239"/>
              <a:gd name="connsiteY13" fmla="*/ 109573 h 171486"/>
              <a:gd name="connsiteX14" fmla="*/ 116690 w 129239"/>
              <a:gd name="connsiteY14" fmla="*/ 116717 h 171486"/>
              <a:gd name="connsiteX15" fmla="*/ 126215 w 129239"/>
              <a:gd name="connsiteY15" fmla="*/ 138148 h 171486"/>
              <a:gd name="connsiteX16" fmla="*/ 126215 w 129239"/>
              <a:gd name="connsiteY16" fmla="*/ 157198 h 171486"/>
              <a:gd name="connsiteX17" fmla="*/ 111927 w 129239"/>
              <a:gd name="connsiteY17" fmla="*/ 161961 h 171486"/>
              <a:gd name="connsiteX18" fmla="*/ 104783 w 129239"/>
              <a:gd name="connsiteY18" fmla="*/ 164342 h 171486"/>
              <a:gd name="connsiteX19" fmla="*/ 90496 w 129239"/>
              <a:gd name="connsiteY19" fmla="*/ 171486 h 171486"/>
              <a:gd name="connsiteX20" fmla="*/ 78590 w 129239"/>
              <a:gd name="connsiteY20" fmla="*/ 169105 h 171486"/>
              <a:gd name="connsiteX21" fmla="*/ 64302 w 129239"/>
              <a:gd name="connsiteY21" fmla="*/ 159580 h 171486"/>
              <a:gd name="connsiteX22" fmla="*/ 54777 w 129239"/>
              <a:gd name="connsiteY22" fmla="*/ 147673 h 171486"/>
              <a:gd name="connsiteX23" fmla="*/ 47633 w 129239"/>
              <a:gd name="connsiteY23" fmla="*/ 133386 h 171486"/>
              <a:gd name="connsiteX24" fmla="*/ 42871 w 129239"/>
              <a:gd name="connsiteY24" fmla="*/ 119098 h 171486"/>
              <a:gd name="connsiteX25" fmla="*/ 33346 w 129239"/>
              <a:gd name="connsiteY25" fmla="*/ 90523 h 171486"/>
              <a:gd name="connsiteX26" fmla="*/ 28583 w 129239"/>
              <a:gd name="connsiteY26" fmla="*/ 76236 h 171486"/>
              <a:gd name="connsiteX27" fmla="*/ 16677 w 129239"/>
              <a:gd name="connsiteY27" fmla="*/ 61948 h 171486"/>
              <a:gd name="connsiteX28" fmla="*/ 9533 w 129239"/>
              <a:gd name="connsiteY28" fmla="*/ 38136 h 171486"/>
              <a:gd name="connsiteX29" fmla="*/ 7152 w 129239"/>
              <a:gd name="connsiteY29" fmla="*/ 30992 h 171486"/>
              <a:gd name="connsiteX30" fmla="*/ 9533 w 129239"/>
              <a:gd name="connsiteY30" fmla="*/ 21467 h 171486"/>
              <a:gd name="connsiteX31" fmla="*/ 16677 w 129239"/>
              <a:gd name="connsiteY31" fmla="*/ 19086 h 171486"/>
              <a:gd name="connsiteX32" fmla="*/ 8 w 129239"/>
              <a:gd name="connsiteY32" fmla="*/ 36 h 171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29239" h="171486">
                <a:moveTo>
                  <a:pt x="8" y="36"/>
                </a:moveTo>
                <a:cubicBezTo>
                  <a:pt x="405" y="-758"/>
                  <a:pt x="14004" y="11796"/>
                  <a:pt x="19058" y="14323"/>
                </a:cubicBezTo>
                <a:cubicBezTo>
                  <a:pt x="22869" y="16229"/>
                  <a:pt x="32160" y="18067"/>
                  <a:pt x="35727" y="19086"/>
                </a:cubicBezTo>
                <a:cubicBezTo>
                  <a:pt x="38141" y="19776"/>
                  <a:pt x="40457" y="20777"/>
                  <a:pt x="42871" y="21467"/>
                </a:cubicBezTo>
                <a:cubicBezTo>
                  <a:pt x="46018" y="22366"/>
                  <a:pt x="49249" y="22949"/>
                  <a:pt x="52396" y="23848"/>
                </a:cubicBezTo>
                <a:cubicBezTo>
                  <a:pt x="54810" y="24538"/>
                  <a:pt x="57064" y="25817"/>
                  <a:pt x="59540" y="26230"/>
                </a:cubicBezTo>
                <a:cubicBezTo>
                  <a:pt x="66630" y="27412"/>
                  <a:pt x="73827" y="27817"/>
                  <a:pt x="80971" y="28611"/>
                </a:cubicBezTo>
                <a:cubicBezTo>
                  <a:pt x="82558" y="30992"/>
                  <a:pt x="84453" y="33195"/>
                  <a:pt x="85733" y="35755"/>
                </a:cubicBezTo>
                <a:cubicBezTo>
                  <a:pt x="86856" y="38000"/>
                  <a:pt x="86896" y="40704"/>
                  <a:pt x="88115" y="42898"/>
                </a:cubicBezTo>
                <a:cubicBezTo>
                  <a:pt x="90895" y="47902"/>
                  <a:pt x="97640" y="57186"/>
                  <a:pt x="97640" y="57186"/>
                </a:cubicBezTo>
                <a:cubicBezTo>
                  <a:pt x="98434" y="59567"/>
                  <a:pt x="98899" y="62085"/>
                  <a:pt x="100021" y="64330"/>
                </a:cubicBezTo>
                <a:cubicBezTo>
                  <a:pt x="101301" y="66890"/>
                  <a:pt x="103656" y="68843"/>
                  <a:pt x="104783" y="71473"/>
                </a:cubicBezTo>
                <a:cubicBezTo>
                  <a:pt x="106072" y="74481"/>
                  <a:pt x="106371" y="77823"/>
                  <a:pt x="107165" y="80998"/>
                </a:cubicBezTo>
                <a:cubicBezTo>
                  <a:pt x="107690" y="85196"/>
                  <a:pt x="109151" y="103096"/>
                  <a:pt x="111927" y="109573"/>
                </a:cubicBezTo>
                <a:cubicBezTo>
                  <a:pt x="113054" y="112204"/>
                  <a:pt x="115102" y="114336"/>
                  <a:pt x="116690" y="116717"/>
                </a:cubicBezTo>
                <a:cubicBezTo>
                  <a:pt x="122357" y="133720"/>
                  <a:pt x="118667" y="126828"/>
                  <a:pt x="126215" y="138148"/>
                </a:cubicBezTo>
                <a:cubicBezTo>
                  <a:pt x="128094" y="143785"/>
                  <a:pt x="131961" y="151452"/>
                  <a:pt x="126215" y="157198"/>
                </a:cubicBezTo>
                <a:cubicBezTo>
                  <a:pt x="122665" y="160748"/>
                  <a:pt x="116690" y="160373"/>
                  <a:pt x="111927" y="161961"/>
                </a:cubicBezTo>
                <a:lnTo>
                  <a:pt x="104783" y="164342"/>
                </a:lnTo>
                <a:cubicBezTo>
                  <a:pt x="101170" y="166751"/>
                  <a:pt x="95427" y="171486"/>
                  <a:pt x="90496" y="171486"/>
                </a:cubicBezTo>
                <a:cubicBezTo>
                  <a:pt x="86449" y="171486"/>
                  <a:pt x="82559" y="169899"/>
                  <a:pt x="78590" y="169105"/>
                </a:cubicBezTo>
                <a:cubicBezTo>
                  <a:pt x="73827" y="165930"/>
                  <a:pt x="66112" y="165010"/>
                  <a:pt x="64302" y="159580"/>
                </a:cubicBezTo>
                <a:cubicBezTo>
                  <a:pt x="61016" y="149721"/>
                  <a:pt x="64009" y="153828"/>
                  <a:pt x="54777" y="147673"/>
                </a:cubicBezTo>
                <a:cubicBezTo>
                  <a:pt x="46091" y="121616"/>
                  <a:pt x="59946" y="161090"/>
                  <a:pt x="47633" y="133386"/>
                </a:cubicBezTo>
                <a:cubicBezTo>
                  <a:pt x="45594" y="128798"/>
                  <a:pt x="44458" y="123861"/>
                  <a:pt x="42871" y="119098"/>
                </a:cubicBezTo>
                <a:lnTo>
                  <a:pt x="33346" y="90523"/>
                </a:lnTo>
                <a:cubicBezTo>
                  <a:pt x="33345" y="90519"/>
                  <a:pt x="28585" y="76239"/>
                  <a:pt x="28583" y="76236"/>
                </a:cubicBezTo>
                <a:cubicBezTo>
                  <a:pt x="21953" y="66290"/>
                  <a:pt x="25845" y="71116"/>
                  <a:pt x="16677" y="61948"/>
                </a:cubicBezTo>
                <a:cubicBezTo>
                  <a:pt x="13078" y="47549"/>
                  <a:pt x="15333" y="55534"/>
                  <a:pt x="9533" y="38136"/>
                </a:cubicBezTo>
                <a:lnTo>
                  <a:pt x="7152" y="30992"/>
                </a:lnTo>
                <a:cubicBezTo>
                  <a:pt x="7946" y="27817"/>
                  <a:pt x="7489" y="24023"/>
                  <a:pt x="9533" y="21467"/>
                </a:cubicBezTo>
                <a:cubicBezTo>
                  <a:pt x="11101" y="19507"/>
                  <a:pt x="18452" y="20861"/>
                  <a:pt x="16677" y="19086"/>
                </a:cubicBezTo>
                <a:cubicBezTo>
                  <a:pt x="13128" y="15536"/>
                  <a:pt x="-389" y="830"/>
                  <a:pt x="8" y="36"/>
                </a:cubicBezTo>
                <a:close/>
              </a:path>
            </a:pathLst>
          </a:custGeom>
          <a:solidFill>
            <a:srgbClr val="0F217A"/>
          </a:solidFill>
          <a:ln>
            <a:solidFill>
              <a:srgbClr val="81A6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9A3BF1F3-2677-46E0-A503-CF5B4E0CB6B3}"/>
              </a:ext>
            </a:extLst>
          </p:cNvPr>
          <p:cNvSpPr/>
          <p:nvPr/>
        </p:nvSpPr>
        <p:spPr>
          <a:xfrm>
            <a:off x="6791119" y="2079433"/>
            <a:ext cx="119310" cy="55147"/>
          </a:xfrm>
          <a:custGeom>
            <a:avLst/>
            <a:gdLst>
              <a:gd name="connsiteX0" fmla="*/ 114648 w 119310"/>
              <a:gd name="connsiteY0" fmla="*/ 4125 h 55147"/>
              <a:gd name="connsiteX1" fmla="*/ 5466 w 119310"/>
              <a:gd name="connsiteY1" fmla="*/ 8674 h 55147"/>
              <a:gd name="connsiteX2" fmla="*/ 10015 w 119310"/>
              <a:gd name="connsiteY2" fmla="*/ 45068 h 55147"/>
              <a:gd name="connsiteX3" fmla="*/ 28212 w 119310"/>
              <a:gd name="connsiteY3" fmla="*/ 40519 h 55147"/>
              <a:gd name="connsiteX4" fmla="*/ 91902 w 119310"/>
              <a:gd name="connsiteY4" fmla="*/ 45068 h 55147"/>
              <a:gd name="connsiteX5" fmla="*/ 105550 w 119310"/>
              <a:gd name="connsiteY5" fmla="*/ 54167 h 55147"/>
              <a:gd name="connsiteX6" fmla="*/ 101000 w 119310"/>
              <a:gd name="connsiteY6" fmla="*/ 31421 h 55147"/>
              <a:gd name="connsiteX7" fmla="*/ 114648 w 119310"/>
              <a:gd name="connsiteY7" fmla="*/ 4125 h 55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9310" h="55147">
                <a:moveTo>
                  <a:pt x="114648" y="4125"/>
                </a:moveTo>
                <a:cubicBezTo>
                  <a:pt x="98726" y="334"/>
                  <a:pt x="39387" y="-4599"/>
                  <a:pt x="5466" y="8674"/>
                </a:cubicBezTo>
                <a:cubicBezTo>
                  <a:pt x="-5919" y="13129"/>
                  <a:pt x="2909" y="35119"/>
                  <a:pt x="10015" y="45068"/>
                </a:cubicBezTo>
                <a:cubicBezTo>
                  <a:pt x="13649" y="50156"/>
                  <a:pt x="22146" y="42035"/>
                  <a:pt x="28212" y="40519"/>
                </a:cubicBezTo>
                <a:cubicBezTo>
                  <a:pt x="49442" y="42035"/>
                  <a:pt x="70942" y="41369"/>
                  <a:pt x="91902" y="45068"/>
                </a:cubicBezTo>
                <a:cubicBezTo>
                  <a:pt x="97286" y="46018"/>
                  <a:pt x="102517" y="58716"/>
                  <a:pt x="105550" y="54167"/>
                </a:cubicBezTo>
                <a:cubicBezTo>
                  <a:pt x="109839" y="47733"/>
                  <a:pt x="102094" y="39075"/>
                  <a:pt x="101000" y="31421"/>
                </a:cubicBezTo>
                <a:cubicBezTo>
                  <a:pt x="100571" y="28418"/>
                  <a:pt x="130570" y="7916"/>
                  <a:pt x="114648" y="4125"/>
                </a:cubicBezTo>
                <a:close/>
              </a:path>
            </a:pathLst>
          </a:custGeom>
          <a:solidFill>
            <a:srgbClr val="0F217A"/>
          </a:solidFill>
          <a:ln>
            <a:solidFill>
              <a:srgbClr val="81A6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8CF307F-AD8C-4856-876C-71973A6FA832}"/>
              </a:ext>
            </a:extLst>
          </p:cNvPr>
          <p:cNvSpPr txBox="1"/>
          <p:nvPr/>
        </p:nvSpPr>
        <p:spPr>
          <a:xfrm>
            <a:off x="7331209" y="1205875"/>
            <a:ext cx="1150500" cy="615553"/>
          </a:xfrm>
          <a:prstGeom prst="rect">
            <a:avLst/>
          </a:prstGeom>
          <a:solidFill>
            <a:schemeClr val="bg1">
              <a:alpha val="63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700" u="sng" dirty="0"/>
              <a:t>Estonia</a:t>
            </a:r>
          </a:p>
          <a:p>
            <a:r>
              <a:rPr lang="en-US" sz="1700" dirty="0"/>
              <a:t>Estonia OE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2A869778-FB14-4CAE-8675-9D4C05278480}"/>
              </a:ext>
            </a:extLst>
          </p:cNvPr>
          <p:cNvCxnSpPr>
            <a:cxnSpLocks/>
            <a:stCxn id="11" idx="6"/>
            <a:endCxn id="44" idx="1"/>
          </p:cNvCxnSpPr>
          <p:nvPr/>
        </p:nvCxnSpPr>
        <p:spPr>
          <a:xfrm flipV="1">
            <a:off x="6892119" y="1513652"/>
            <a:ext cx="439090" cy="597202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5AAAA280-23D1-439A-B349-36E59CF8E51A}"/>
              </a:ext>
            </a:extLst>
          </p:cNvPr>
          <p:cNvSpPr/>
          <p:nvPr/>
        </p:nvSpPr>
        <p:spPr>
          <a:xfrm>
            <a:off x="1320443" y="3489190"/>
            <a:ext cx="96401" cy="120785"/>
          </a:xfrm>
          <a:custGeom>
            <a:avLst/>
            <a:gdLst>
              <a:gd name="connsiteX0" fmla="*/ 8295 w 96401"/>
              <a:gd name="connsiteY0" fmla="*/ 1723 h 120785"/>
              <a:gd name="connsiteX1" fmla="*/ 20201 w 96401"/>
              <a:gd name="connsiteY1" fmla="*/ 6485 h 120785"/>
              <a:gd name="connsiteX2" fmla="*/ 41632 w 96401"/>
              <a:gd name="connsiteY2" fmla="*/ 20773 h 120785"/>
              <a:gd name="connsiteX3" fmla="*/ 48776 w 96401"/>
              <a:gd name="connsiteY3" fmla="*/ 25535 h 120785"/>
              <a:gd name="connsiteX4" fmla="*/ 55920 w 96401"/>
              <a:gd name="connsiteY4" fmla="*/ 27916 h 120785"/>
              <a:gd name="connsiteX5" fmla="*/ 70207 w 96401"/>
              <a:gd name="connsiteY5" fmla="*/ 39823 h 120785"/>
              <a:gd name="connsiteX6" fmla="*/ 77351 w 96401"/>
              <a:gd name="connsiteY6" fmla="*/ 44585 h 120785"/>
              <a:gd name="connsiteX7" fmla="*/ 91638 w 96401"/>
              <a:gd name="connsiteY7" fmla="*/ 66016 h 120785"/>
              <a:gd name="connsiteX8" fmla="*/ 96401 w 96401"/>
              <a:gd name="connsiteY8" fmla="*/ 73160 h 120785"/>
              <a:gd name="connsiteX9" fmla="*/ 89257 w 96401"/>
              <a:gd name="connsiteY9" fmla="*/ 75541 h 120785"/>
              <a:gd name="connsiteX10" fmla="*/ 74970 w 96401"/>
              <a:gd name="connsiteY10" fmla="*/ 82685 h 120785"/>
              <a:gd name="connsiteX11" fmla="*/ 67826 w 96401"/>
              <a:gd name="connsiteY11" fmla="*/ 87448 h 120785"/>
              <a:gd name="connsiteX12" fmla="*/ 41632 w 96401"/>
              <a:gd name="connsiteY12" fmla="*/ 94591 h 120785"/>
              <a:gd name="connsiteX13" fmla="*/ 24963 w 96401"/>
              <a:gd name="connsiteY13" fmla="*/ 111260 h 120785"/>
              <a:gd name="connsiteX14" fmla="*/ 22582 w 96401"/>
              <a:gd name="connsiteY14" fmla="*/ 120785 h 120785"/>
              <a:gd name="connsiteX15" fmla="*/ 1151 w 96401"/>
              <a:gd name="connsiteY15" fmla="*/ 108879 h 120785"/>
              <a:gd name="connsiteX16" fmla="*/ 8295 w 96401"/>
              <a:gd name="connsiteY16" fmla="*/ 70779 h 120785"/>
              <a:gd name="connsiteX17" fmla="*/ 5913 w 96401"/>
              <a:gd name="connsiteY17" fmla="*/ 58873 h 120785"/>
              <a:gd name="connsiteX18" fmla="*/ 3532 w 96401"/>
              <a:gd name="connsiteY18" fmla="*/ 42204 h 120785"/>
              <a:gd name="connsiteX19" fmla="*/ 17820 w 96401"/>
              <a:gd name="connsiteY19" fmla="*/ 37441 h 120785"/>
              <a:gd name="connsiteX20" fmla="*/ 8295 w 96401"/>
              <a:gd name="connsiteY20" fmla="*/ 1723 h 120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6401" h="120785">
                <a:moveTo>
                  <a:pt x="8295" y="1723"/>
                </a:moveTo>
                <a:cubicBezTo>
                  <a:pt x="8692" y="-3436"/>
                  <a:pt x="16449" y="4438"/>
                  <a:pt x="20201" y="6485"/>
                </a:cubicBezTo>
                <a:cubicBezTo>
                  <a:pt x="20208" y="6489"/>
                  <a:pt x="38057" y="18390"/>
                  <a:pt x="41632" y="20773"/>
                </a:cubicBezTo>
                <a:cubicBezTo>
                  <a:pt x="44013" y="22360"/>
                  <a:pt x="46061" y="24630"/>
                  <a:pt x="48776" y="25535"/>
                </a:cubicBezTo>
                <a:lnTo>
                  <a:pt x="55920" y="27916"/>
                </a:lnTo>
                <a:cubicBezTo>
                  <a:pt x="73666" y="39749"/>
                  <a:pt x="51859" y="24534"/>
                  <a:pt x="70207" y="39823"/>
                </a:cubicBezTo>
                <a:cubicBezTo>
                  <a:pt x="72406" y="41655"/>
                  <a:pt x="74970" y="42998"/>
                  <a:pt x="77351" y="44585"/>
                </a:cubicBezTo>
                <a:lnTo>
                  <a:pt x="91638" y="66016"/>
                </a:lnTo>
                <a:lnTo>
                  <a:pt x="96401" y="73160"/>
                </a:lnTo>
                <a:cubicBezTo>
                  <a:pt x="94020" y="73954"/>
                  <a:pt x="91502" y="74418"/>
                  <a:pt x="89257" y="75541"/>
                </a:cubicBezTo>
                <a:cubicBezTo>
                  <a:pt x="70790" y="84775"/>
                  <a:pt x="92926" y="76700"/>
                  <a:pt x="74970" y="82685"/>
                </a:cubicBezTo>
                <a:cubicBezTo>
                  <a:pt x="72589" y="84273"/>
                  <a:pt x="70441" y="86286"/>
                  <a:pt x="67826" y="87448"/>
                </a:cubicBezTo>
                <a:cubicBezTo>
                  <a:pt x="57940" y="91841"/>
                  <a:pt x="51816" y="92554"/>
                  <a:pt x="41632" y="94591"/>
                </a:cubicBezTo>
                <a:cubicBezTo>
                  <a:pt x="26945" y="104382"/>
                  <a:pt x="28415" y="99180"/>
                  <a:pt x="24963" y="111260"/>
                </a:cubicBezTo>
                <a:cubicBezTo>
                  <a:pt x="24064" y="114407"/>
                  <a:pt x="23376" y="117610"/>
                  <a:pt x="22582" y="120785"/>
                </a:cubicBezTo>
                <a:cubicBezTo>
                  <a:pt x="5100" y="114958"/>
                  <a:pt x="11845" y="119573"/>
                  <a:pt x="1151" y="108879"/>
                </a:cubicBezTo>
                <a:cubicBezTo>
                  <a:pt x="8435" y="87023"/>
                  <a:pt x="5413" y="99586"/>
                  <a:pt x="8295" y="70779"/>
                </a:cubicBezTo>
                <a:cubicBezTo>
                  <a:pt x="7501" y="66810"/>
                  <a:pt x="7334" y="62663"/>
                  <a:pt x="5913" y="58873"/>
                </a:cubicBezTo>
                <a:cubicBezTo>
                  <a:pt x="3912" y="53536"/>
                  <a:pt x="-4776" y="49325"/>
                  <a:pt x="3532" y="42204"/>
                </a:cubicBezTo>
                <a:cubicBezTo>
                  <a:pt x="7344" y="38937"/>
                  <a:pt x="17820" y="37441"/>
                  <a:pt x="17820" y="37441"/>
                </a:cubicBezTo>
                <a:cubicBezTo>
                  <a:pt x="20452" y="29545"/>
                  <a:pt x="7898" y="6882"/>
                  <a:pt x="8295" y="1723"/>
                </a:cubicBezTo>
                <a:close/>
              </a:path>
            </a:pathLst>
          </a:custGeom>
          <a:solidFill>
            <a:srgbClr val="0F217A"/>
          </a:solidFill>
          <a:ln>
            <a:solidFill>
              <a:srgbClr val="81A6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1D70F872-9022-4CD6-8AA5-A915253C300F}"/>
              </a:ext>
            </a:extLst>
          </p:cNvPr>
          <p:cNvSpPr/>
          <p:nvPr/>
        </p:nvSpPr>
        <p:spPr>
          <a:xfrm>
            <a:off x="959010" y="3336131"/>
            <a:ext cx="7778" cy="14288"/>
          </a:xfrm>
          <a:custGeom>
            <a:avLst/>
            <a:gdLst>
              <a:gd name="connsiteX0" fmla="*/ 7778 w 7778"/>
              <a:gd name="connsiteY0" fmla="*/ 0 h 14288"/>
              <a:gd name="connsiteX1" fmla="*/ 3015 w 7778"/>
              <a:gd name="connsiteY1" fmla="*/ 14288 h 14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778" h="14288">
                <a:moveTo>
                  <a:pt x="7778" y="0"/>
                </a:moveTo>
                <a:cubicBezTo>
                  <a:pt x="57" y="12869"/>
                  <a:pt x="-2639" y="8634"/>
                  <a:pt x="3015" y="14288"/>
                </a:cubicBezTo>
              </a:path>
            </a:pathLst>
          </a:custGeom>
          <a:solidFill>
            <a:srgbClr val="0F217A"/>
          </a:solidFill>
          <a:ln>
            <a:solidFill>
              <a:srgbClr val="81A6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5EE2797D-8481-4A24-B393-BB45D2E783F6}"/>
              </a:ext>
            </a:extLst>
          </p:cNvPr>
          <p:cNvSpPr/>
          <p:nvPr/>
        </p:nvSpPr>
        <p:spPr>
          <a:xfrm>
            <a:off x="1004888" y="3313036"/>
            <a:ext cx="38100" cy="32620"/>
          </a:xfrm>
          <a:custGeom>
            <a:avLst/>
            <a:gdLst>
              <a:gd name="connsiteX0" fmla="*/ 28575 w 38100"/>
              <a:gd name="connsiteY0" fmla="*/ 6427 h 32620"/>
              <a:gd name="connsiteX1" fmla="*/ 2381 w 38100"/>
              <a:gd name="connsiteY1" fmla="*/ 4045 h 32620"/>
              <a:gd name="connsiteX2" fmla="*/ 0 w 38100"/>
              <a:gd name="connsiteY2" fmla="*/ 11189 h 32620"/>
              <a:gd name="connsiteX3" fmla="*/ 2381 w 38100"/>
              <a:gd name="connsiteY3" fmla="*/ 23095 h 32620"/>
              <a:gd name="connsiteX4" fmla="*/ 16668 w 38100"/>
              <a:gd name="connsiteY4" fmla="*/ 32620 h 32620"/>
              <a:gd name="connsiteX5" fmla="*/ 30956 w 38100"/>
              <a:gd name="connsiteY5" fmla="*/ 30239 h 32620"/>
              <a:gd name="connsiteX6" fmla="*/ 38100 w 38100"/>
              <a:gd name="connsiteY6" fmla="*/ 15952 h 32620"/>
              <a:gd name="connsiteX7" fmla="*/ 28575 w 38100"/>
              <a:gd name="connsiteY7" fmla="*/ 6427 h 32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8100" h="32620">
                <a:moveTo>
                  <a:pt x="28575" y="6427"/>
                </a:moveTo>
                <a:cubicBezTo>
                  <a:pt x="22622" y="4442"/>
                  <a:pt x="15645" y="-5429"/>
                  <a:pt x="2381" y="4045"/>
                </a:cubicBezTo>
                <a:cubicBezTo>
                  <a:pt x="338" y="5504"/>
                  <a:pt x="794" y="8808"/>
                  <a:pt x="0" y="11189"/>
                </a:cubicBezTo>
                <a:cubicBezTo>
                  <a:pt x="794" y="15158"/>
                  <a:pt x="571" y="19475"/>
                  <a:pt x="2381" y="23095"/>
                </a:cubicBezTo>
                <a:cubicBezTo>
                  <a:pt x="5948" y="30230"/>
                  <a:pt x="10318" y="30503"/>
                  <a:pt x="16668" y="32620"/>
                </a:cubicBezTo>
                <a:cubicBezTo>
                  <a:pt x="21431" y="31826"/>
                  <a:pt x="26637" y="32398"/>
                  <a:pt x="30956" y="30239"/>
                </a:cubicBezTo>
                <a:cubicBezTo>
                  <a:pt x="33362" y="29036"/>
                  <a:pt x="38100" y="18768"/>
                  <a:pt x="38100" y="15952"/>
                </a:cubicBezTo>
                <a:cubicBezTo>
                  <a:pt x="38100" y="15158"/>
                  <a:pt x="34528" y="8412"/>
                  <a:pt x="28575" y="6427"/>
                </a:cubicBezTo>
                <a:close/>
              </a:path>
            </a:pathLst>
          </a:custGeom>
          <a:solidFill>
            <a:srgbClr val="0F217A"/>
          </a:solidFill>
          <a:ln>
            <a:solidFill>
              <a:srgbClr val="81A6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2E9BCDBE-6772-41A4-86D8-306699981B81}"/>
              </a:ext>
            </a:extLst>
          </p:cNvPr>
          <p:cNvSpPr/>
          <p:nvPr/>
        </p:nvSpPr>
        <p:spPr>
          <a:xfrm>
            <a:off x="1123797" y="3366965"/>
            <a:ext cx="43109" cy="28951"/>
          </a:xfrm>
          <a:custGeom>
            <a:avLst/>
            <a:gdLst>
              <a:gd name="connsiteX0" fmla="*/ 21584 w 43109"/>
              <a:gd name="connsiteY0" fmla="*/ 123 h 28951"/>
              <a:gd name="connsiteX1" fmla="*/ 4916 w 43109"/>
              <a:gd name="connsiteY1" fmla="*/ 2504 h 28951"/>
              <a:gd name="connsiteX2" fmla="*/ 2534 w 43109"/>
              <a:gd name="connsiteY2" fmla="*/ 21554 h 28951"/>
              <a:gd name="connsiteX3" fmla="*/ 9678 w 43109"/>
              <a:gd name="connsiteY3" fmla="*/ 23935 h 28951"/>
              <a:gd name="connsiteX4" fmla="*/ 33491 w 43109"/>
              <a:gd name="connsiteY4" fmla="*/ 26316 h 28951"/>
              <a:gd name="connsiteX5" fmla="*/ 38253 w 43109"/>
              <a:gd name="connsiteY5" fmla="*/ 21554 h 28951"/>
              <a:gd name="connsiteX6" fmla="*/ 31109 w 43109"/>
              <a:gd name="connsiteY6" fmla="*/ 4885 h 28951"/>
              <a:gd name="connsiteX7" fmla="*/ 21584 w 43109"/>
              <a:gd name="connsiteY7" fmla="*/ 123 h 28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109" h="28951">
                <a:moveTo>
                  <a:pt x="21584" y="123"/>
                </a:moveTo>
                <a:cubicBezTo>
                  <a:pt x="17219" y="-274"/>
                  <a:pt x="10045" y="225"/>
                  <a:pt x="4916" y="2504"/>
                </a:cubicBezTo>
                <a:cubicBezTo>
                  <a:pt x="-2150" y="5645"/>
                  <a:pt x="-326" y="17264"/>
                  <a:pt x="2534" y="21554"/>
                </a:cubicBezTo>
                <a:cubicBezTo>
                  <a:pt x="3926" y="23643"/>
                  <a:pt x="7197" y="23553"/>
                  <a:pt x="9678" y="23935"/>
                </a:cubicBezTo>
                <a:cubicBezTo>
                  <a:pt x="17563" y="25148"/>
                  <a:pt x="25553" y="25522"/>
                  <a:pt x="33491" y="26316"/>
                </a:cubicBezTo>
                <a:cubicBezTo>
                  <a:pt x="48802" y="30145"/>
                  <a:pt x="42200" y="30763"/>
                  <a:pt x="38253" y="21554"/>
                </a:cubicBezTo>
                <a:cubicBezTo>
                  <a:pt x="35503" y="15137"/>
                  <a:pt x="37403" y="9606"/>
                  <a:pt x="31109" y="4885"/>
                </a:cubicBezTo>
                <a:cubicBezTo>
                  <a:pt x="29839" y="3933"/>
                  <a:pt x="25949" y="520"/>
                  <a:pt x="21584" y="123"/>
                </a:cubicBezTo>
                <a:close/>
              </a:path>
            </a:pathLst>
          </a:custGeom>
          <a:solidFill>
            <a:srgbClr val="0F217A"/>
          </a:solidFill>
          <a:ln>
            <a:solidFill>
              <a:srgbClr val="81A6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DDF8275-0CB7-413C-8C5E-3FDA7C4EED7A}"/>
              </a:ext>
            </a:extLst>
          </p:cNvPr>
          <p:cNvSpPr/>
          <p:nvPr/>
        </p:nvSpPr>
        <p:spPr>
          <a:xfrm>
            <a:off x="1211314" y="3400026"/>
            <a:ext cx="41224" cy="19449"/>
          </a:xfrm>
          <a:custGeom>
            <a:avLst/>
            <a:gdLst>
              <a:gd name="connsiteX0" fmla="*/ 41224 w 41224"/>
              <a:gd name="connsiteY0" fmla="*/ 7543 h 19449"/>
              <a:gd name="connsiteX1" fmla="*/ 29317 w 41224"/>
              <a:gd name="connsiteY1" fmla="*/ 399 h 19449"/>
              <a:gd name="connsiteX2" fmla="*/ 3124 w 41224"/>
              <a:gd name="connsiteY2" fmla="*/ 7543 h 19449"/>
              <a:gd name="connsiteX3" fmla="*/ 742 w 41224"/>
              <a:gd name="connsiteY3" fmla="*/ 14687 h 19449"/>
              <a:gd name="connsiteX4" fmla="*/ 29317 w 41224"/>
              <a:gd name="connsiteY4" fmla="*/ 17068 h 19449"/>
              <a:gd name="connsiteX5" fmla="*/ 36461 w 41224"/>
              <a:gd name="connsiteY5" fmla="*/ 19449 h 19449"/>
              <a:gd name="connsiteX6" fmla="*/ 41224 w 41224"/>
              <a:gd name="connsiteY6" fmla="*/ 7543 h 19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224" h="19449">
                <a:moveTo>
                  <a:pt x="41224" y="7543"/>
                </a:moveTo>
                <a:cubicBezTo>
                  <a:pt x="37255" y="5162"/>
                  <a:pt x="33883" y="1160"/>
                  <a:pt x="29317" y="399"/>
                </a:cubicBezTo>
                <a:cubicBezTo>
                  <a:pt x="18504" y="-1403"/>
                  <a:pt x="11743" y="3233"/>
                  <a:pt x="3124" y="7543"/>
                </a:cubicBezTo>
                <a:cubicBezTo>
                  <a:pt x="2330" y="9924"/>
                  <a:pt x="-1617" y="13829"/>
                  <a:pt x="742" y="14687"/>
                </a:cubicBezTo>
                <a:cubicBezTo>
                  <a:pt x="9725" y="17953"/>
                  <a:pt x="19843" y="15805"/>
                  <a:pt x="29317" y="17068"/>
                </a:cubicBezTo>
                <a:cubicBezTo>
                  <a:pt x="31805" y="17400"/>
                  <a:pt x="34080" y="18655"/>
                  <a:pt x="36461" y="19449"/>
                </a:cubicBezTo>
                <a:lnTo>
                  <a:pt x="41224" y="7543"/>
                </a:lnTo>
                <a:close/>
              </a:path>
            </a:pathLst>
          </a:custGeom>
          <a:solidFill>
            <a:srgbClr val="0F217A"/>
          </a:solidFill>
          <a:ln>
            <a:solidFill>
              <a:srgbClr val="81A6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678DF8C-E3CB-4D3E-85BA-B2F9B208130E}"/>
              </a:ext>
            </a:extLst>
          </p:cNvPr>
          <p:cNvSpPr/>
          <p:nvPr/>
        </p:nvSpPr>
        <p:spPr>
          <a:xfrm>
            <a:off x="1271588" y="3433763"/>
            <a:ext cx="45324" cy="30956"/>
          </a:xfrm>
          <a:custGeom>
            <a:avLst/>
            <a:gdLst>
              <a:gd name="connsiteX0" fmla="*/ 45243 w 45324"/>
              <a:gd name="connsiteY0" fmla="*/ 14287 h 30956"/>
              <a:gd name="connsiteX1" fmla="*/ 30956 w 45324"/>
              <a:gd name="connsiteY1" fmla="*/ 7143 h 30956"/>
              <a:gd name="connsiteX2" fmla="*/ 0 w 45324"/>
              <a:gd name="connsiteY2" fmla="*/ 0 h 30956"/>
              <a:gd name="connsiteX3" fmla="*/ 7143 w 45324"/>
              <a:gd name="connsiteY3" fmla="*/ 16668 h 30956"/>
              <a:gd name="connsiteX4" fmla="*/ 11906 w 45324"/>
              <a:gd name="connsiteY4" fmla="*/ 30956 h 30956"/>
              <a:gd name="connsiteX5" fmla="*/ 21431 w 45324"/>
              <a:gd name="connsiteY5" fmla="*/ 28575 h 30956"/>
              <a:gd name="connsiteX6" fmla="*/ 35718 w 45324"/>
              <a:gd name="connsiteY6" fmla="*/ 19050 h 30956"/>
              <a:gd name="connsiteX7" fmla="*/ 45243 w 45324"/>
              <a:gd name="connsiteY7" fmla="*/ 14287 h 30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324" h="30956">
                <a:moveTo>
                  <a:pt x="45243" y="14287"/>
                </a:moveTo>
                <a:cubicBezTo>
                  <a:pt x="44449" y="12302"/>
                  <a:pt x="36122" y="8434"/>
                  <a:pt x="30956" y="7143"/>
                </a:cubicBezTo>
                <a:cubicBezTo>
                  <a:pt x="-5303" y="-1922"/>
                  <a:pt x="17224" y="11482"/>
                  <a:pt x="0" y="0"/>
                </a:cubicBezTo>
                <a:cubicBezTo>
                  <a:pt x="6298" y="25194"/>
                  <a:pt x="-2252" y="-4471"/>
                  <a:pt x="7143" y="16668"/>
                </a:cubicBezTo>
                <a:cubicBezTo>
                  <a:pt x="9182" y="21256"/>
                  <a:pt x="11906" y="30956"/>
                  <a:pt x="11906" y="30956"/>
                </a:cubicBezTo>
                <a:cubicBezTo>
                  <a:pt x="15081" y="30162"/>
                  <a:pt x="18504" y="30039"/>
                  <a:pt x="21431" y="28575"/>
                </a:cubicBezTo>
                <a:cubicBezTo>
                  <a:pt x="26550" y="26015"/>
                  <a:pt x="35718" y="19050"/>
                  <a:pt x="35718" y="19050"/>
                </a:cubicBezTo>
                <a:cubicBezTo>
                  <a:pt x="40921" y="11246"/>
                  <a:pt x="46037" y="16272"/>
                  <a:pt x="45243" y="14287"/>
                </a:cubicBezTo>
                <a:close/>
              </a:path>
            </a:pathLst>
          </a:custGeom>
          <a:solidFill>
            <a:srgbClr val="0F217A"/>
          </a:solidFill>
          <a:ln>
            <a:solidFill>
              <a:srgbClr val="81A6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207BA7A-4BE6-4828-8B7B-FB93DD5A9730}"/>
              </a:ext>
            </a:extLst>
          </p:cNvPr>
          <p:cNvSpPr/>
          <p:nvPr/>
        </p:nvSpPr>
        <p:spPr>
          <a:xfrm>
            <a:off x="1235474" y="3436123"/>
            <a:ext cx="5962" cy="14308"/>
          </a:xfrm>
          <a:custGeom>
            <a:avLst/>
            <a:gdLst>
              <a:gd name="connsiteX0" fmla="*/ 2776 w 5962"/>
              <a:gd name="connsiteY0" fmla="*/ 14308 h 14308"/>
              <a:gd name="connsiteX1" fmla="*/ 395 w 5962"/>
              <a:gd name="connsiteY1" fmla="*/ 21 h 14308"/>
              <a:gd name="connsiteX2" fmla="*/ 2776 w 5962"/>
              <a:gd name="connsiteY2" fmla="*/ 14308 h 14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962" h="14308">
                <a:moveTo>
                  <a:pt x="2776" y="14308"/>
                </a:moveTo>
                <a:cubicBezTo>
                  <a:pt x="2776" y="14308"/>
                  <a:pt x="11337" y="4397"/>
                  <a:pt x="395" y="21"/>
                </a:cubicBezTo>
                <a:cubicBezTo>
                  <a:pt x="-1253" y="-638"/>
                  <a:pt x="2776" y="14308"/>
                  <a:pt x="2776" y="14308"/>
                </a:cubicBezTo>
                <a:close/>
              </a:path>
            </a:pathLst>
          </a:custGeom>
          <a:solidFill>
            <a:srgbClr val="0F217A"/>
          </a:solidFill>
          <a:ln>
            <a:solidFill>
              <a:srgbClr val="81A6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C6BB5842-4A6D-43E9-A794-E6414217E4BB}"/>
              </a:ext>
            </a:extLst>
          </p:cNvPr>
          <p:cNvSpPr/>
          <p:nvPr/>
        </p:nvSpPr>
        <p:spPr>
          <a:xfrm>
            <a:off x="1488172" y="1757631"/>
            <a:ext cx="970799" cy="567136"/>
          </a:xfrm>
          <a:custGeom>
            <a:avLst/>
            <a:gdLst>
              <a:gd name="connsiteX0" fmla="*/ 969278 w 970799"/>
              <a:gd name="connsiteY0" fmla="*/ 34157 h 531838"/>
              <a:gd name="connsiteX1" fmla="*/ 902603 w 970799"/>
              <a:gd name="connsiteY1" fmla="*/ 29395 h 531838"/>
              <a:gd name="connsiteX2" fmla="*/ 878791 w 970799"/>
              <a:gd name="connsiteY2" fmla="*/ 24632 h 531838"/>
              <a:gd name="connsiteX3" fmla="*/ 847834 w 970799"/>
              <a:gd name="connsiteY3" fmla="*/ 22251 h 531838"/>
              <a:gd name="connsiteX4" fmla="*/ 821641 w 970799"/>
              <a:gd name="connsiteY4" fmla="*/ 17488 h 531838"/>
              <a:gd name="connsiteX5" fmla="*/ 814497 w 970799"/>
              <a:gd name="connsiteY5" fmla="*/ 15107 h 531838"/>
              <a:gd name="connsiteX6" fmla="*/ 797828 w 970799"/>
              <a:gd name="connsiteY6" fmla="*/ 12726 h 531838"/>
              <a:gd name="connsiteX7" fmla="*/ 762109 w 970799"/>
              <a:gd name="connsiteY7" fmla="*/ 7963 h 531838"/>
              <a:gd name="connsiteX8" fmla="*/ 747822 w 970799"/>
              <a:gd name="connsiteY8" fmla="*/ 5582 h 531838"/>
              <a:gd name="connsiteX9" fmla="*/ 631141 w 970799"/>
              <a:gd name="connsiteY9" fmla="*/ 3201 h 531838"/>
              <a:gd name="connsiteX10" fmla="*/ 588278 w 970799"/>
              <a:gd name="connsiteY10" fmla="*/ 3201 h 531838"/>
              <a:gd name="connsiteX11" fmla="*/ 581134 w 970799"/>
              <a:gd name="connsiteY11" fmla="*/ 5582 h 531838"/>
              <a:gd name="connsiteX12" fmla="*/ 562084 w 970799"/>
              <a:gd name="connsiteY12" fmla="*/ 10345 h 531838"/>
              <a:gd name="connsiteX13" fmla="*/ 545416 w 970799"/>
              <a:gd name="connsiteY13" fmla="*/ 12726 h 531838"/>
              <a:gd name="connsiteX14" fmla="*/ 526366 w 970799"/>
              <a:gd name="connsiteY14" fmla="*/ 17488 h 531838"/>
              <a:gd name="connsiteX15" fmla="*/ 504934 w 970799"/>
              <a:gd name="connsiteY15" fmla="*/ 19870 h 531838"/>
              <a:gd name="connsiteX16" fmla="*/ 493028 w 970799"/>
              <a:gd name="connsiteY16" fmla="*/ 22251 h 531838"/>
              <a:gd name="connsiteX17" fmla="*/ 466834 w 970799"/>
              <a:gd name="connsiteY17" fmla="*/ 24632 h 531838"/>
              <a:gd name="connsiteX18" fmla="*/ 450166 w 970799"/>
              <a:gd name="connsiteY18" fmla="*/ 29395 h 531838"/>
              <a:gd name="connsiteX19" fmla="*/ 428734 w 970799"/>
              <a:gd name="connsiteY19" fmla="*/ 38920 h 531838"/>
              <a:gd name="connsiteX20" fmla="*/ 419209 w 970799"/>
              <a:gd name="connsiteY20" fmla="*/ 41301 h 531838"/>
              <a:gd name="connsiteX21" fmla="*/ 404922 w 970799"/>
              <a:gd name="connsiteY21" fmla="*/ 46063 h 531838"/>
              <a:gd name="connsiteX22" fmla="*/ 397778 w 970799"/>
              <a:gd name="connsiteY22" fmla="*/ 48445 h 531838"/>
              <a:gd name="connsiteX23" fmla="*/ 390634 w 970799"/>
              <a:gd name="connsiteY23" fmla="*/ 53207 h 531838"/>
              <a:gd name="connsiteX24" fmla="*/ 376347 w 970799"/>
              <a:gd name="connsiteY24" fmla="*/ 57970 h 531838"/>
              <a:gd name="connsiteX25" fmla="*/ 369203 w 970799"/>
              <a:gd name="connsiteY25" fmla="*/ 60351 h 531838"/>
              <a:gd name="connsiteX26" fmla="*/ 357297 w 970799"/>
              <a:gd name="connsiteY26" fmla="*/ 62732 h 531838"/>
              <a:gd name="connsiteX27" fmla="*/ 338247 w 970799"/>
              <a:gd name="connsiteY27" fmla="*/ 67495 h 531838"/>
              <a:gd name="connsiteX28" fmla="*/ 323959 w 970799"/>
              <a:gd name="connsiteY28" fmla="*/ 72257 h 531838"/>
              <a:gd name="connsiteX29" fmla="*/ 307291 w 970799"/>
              <a:gd name="connsiteY29" fmla="*/ 74638 h 531838"/>
              <a:gd name="connsiteX30" fmla="*/ 300147 w 970799"/>
              <a:gd name="connsiteY30" fmla="*/ 77020 h 531838"/>
              <a:gd name="connsiteX31" fmla="*/ 278716 w 970799"/>
              <a:gd name="connsiteY31" fmla="*/ 81782 h 531838"/>
              <a:gd name="connsiteX32" fmla="*/ 285859 w 970799"/>
              <a:gd name="connsiteY32" fmla="*/ 98451 h 531838"/>
              <a:gd name="connsiteX33" fmla="*/ 293003 w 970799"/>
              <a:gd name="connsiteY33" fmla="*/ 100832 h 531838"/>
              <a:gd name="connsiteX34" fmla="*/ 300147 w 970799"/>
              <a:gd name="connsiteY34" fmla="*/ 107976 h 531838"/>
              <a:gd name="connsiteX35" fmla="*/ 307291 w 970799"/>
              <a:gd name="connsiteY35" fmla="*/ 112738 h 531838"/>
              <a:gd name="connsiteX36" fmla="*/ 309672 w 970799"/>
              <a:gd name="connsiteY36" fmla="*/ 119882 h 531838"/>
              <a:gd name="connsiteX37" fmla="*/ 300147 w 970799"/>
              <a:gd name="connsiteY37" fmla="*/ 134170 h 531838"/>
              <a:gd name="connsiteX38" fmla="*/ 295384 w 970799"/>
              <a:gd name="connsiteY38" fmla="*/ 141313 h 531838"/>
              <a:gd name="connsiteX39" fmla="*/ 288241 w 970799"/>
              <a:gd name="connsiteY39" fmla="*/ 143695 h 531838"/>
              <a:gd name="connsiteX40" fmla="*/ 269191 w 970799"/>
              <a:gd name="connsiteY40" fmla="*/ 148457 h 531838"/>
              <a:gd name="connsiteX41" fmla="*/ 259666 w 970799"/>
              <a:gd name="connsiteY41" fmla="*/ 150838 h 531838"/>
              <a:gd name="connsiteX42" fmla="*/ 252522 w 970799"/>
              <a:gd name="connsiteY42" fmla="*/ 153220 h 531838"/>
              <a:gd name="connsiteX43" fmla="*/ 216803 w 970799"/>
              <a:gd name="connsiteY43" fmla="*/ 150838 h 531838"/>
              <a:gd name="connsiteX44" fmla="*/ 200134 w 970799"/>
              <a:gd name="connsiteY44" fmla="*/ 146076 h 531838"/>
              <a:gd name="connsiteX45" fmla="*/ 147747 w 970799"/>
              <a:gd name="connsiteY45" fmla="*/ 148457 h 531838"/>
              <a:gd name="connsiteX46" fmla="*/ 140603 w 970799"/>
              <a:gd name="connsiteY46" fmla="*/ 150838 h 531838"/>
              <a:gd name="connsiteX47" fmla="*/ 131078 w 970799"/>
              <a:gd name="connsiteY47" fmla="*/ 153220 h 531838"/>
              <a:gd name="connsiteX48" fmla="*/ 109647 w 970799"/>
              <a:gd name="connsiteY48" fmla="*/ 165126 h 531838"/>
              <a:gd name="connsiteX49" fmla="*/ 107266 w 970799"/>
              <a:gd name="connsiteY49" fmla="*/ 172270 h 531838"/>
              <a:gd name="connsiteX50" fmla="*/ 119172 w 970799"/>
              <a:gd name="connsiteY50" fmla="*/ 184176 h 531838"/>
              <a:gd name="connsiteX51" fmla="*/ 128697 w 970799"/>
              <a:gd name="connsiteY51" fmla="*/ 196082 h 531838"/>
              <a:gd name="connsiteX52" fmla="*/ 135841 w 970799"/>
              <a:gd name="connsiteY52" fmla="*/ 203226 h 531838"/>
              <a:gd name="connsiteX53" fmla="*/ 150128 w 970799"/>
              <a:gd name="connsiteY53" fmla="*/ 207988 h 531838"/>
              <a:gd name="connsiteX54" fmla="*/ 166797 w 970799"/>
              <a:gd name="connsiteY54" fmla="*/ 200845 h 531838"/>
              <a:gd name="connsiteX55" fmla="*/ 183466 w 970799"/>
              <a:gd name="connsiteY55" fmla="*/ 196082 h 531838"/>
              <a:gd name="connsiteX56" fmla="*/ 190609 w 970799"/>
              <a:gd name="connsiteY56" fmla="*/ 191320 h 531838"/>
              <a:gd name="connsiteX57" fmla="*/ 219184 w 970799"/>
              <a:gd name="connsiteY57" fmla="*/ 191320 h 531838"/>
              <a:gd name="connsiteX58" fmla="*/ 214422 w 970799"/>
              <a:gd name="connsiteY58" fmla="*/ 210370 h 531838"/>
              <a:gd name="connsiteX59" fmla="*/ 212041 w 970799"/>
              <a:gd name="connsiteY59" fmla="*/ 217513 h 531838"/>
              <a:gd name="connsiteX60" fmla="*/ 197753 w 970799"/>
              <a:gd name="connsiteY60" fmla="*/ 227038 h 531838"/>
              <a:gd name="connsiteX61" fmla="*/ 183466 w 970799"/>
              <a:gd name="connsiteY61" fmla="*/ 236563 h 531838"/>
              <a:gd name="connsiteX62" fmla="*/ 176322 w 970799"/>
              <a:gd name="connsiteY62" fmla="*/ 241326 h 531838"/>
              <a:gd name="connsiteX63" fmla="*/ 162034 w 970799"/>
              <a:gd name="connsiteY63" fmla="*/ 246088 h 531838"/>
              <a:gd name="connsiteX64" fmla="*/ 154891 w 970799"/>
              <a:gd name="connsiteY64" fmla="*/ 248470 h 531838"/>
              <a:gd name="connsiteX65" fmla="*/ 119172 w 970799"/>
              <a:gd name="connsiteY65" fmla="*/ 250851 h 531838"/>
              <a:gd name="connsiteX66" fmla="*/ 102503 w 970799"/>
              <a:gd name="connsiteY66" fmla="*/ 255613 h 531838"/>
              <a:gd name="connsiteX67" fmla="*/ 88216 w 970799"/>
              <a:gd name="connsiteY67" fmla="*/ 260376 h 531838"/>
              <a:gd name="connsiteX68" fmla="*/ 81072 w 970799"/>
              <a:gd name="connsiteY68" fmla="*/ 262757 h 531838"/>
              <a:gd name="connsiteX69" fmla="*/ 71547 w 970799"/>
              <a:gd name="connsiteY69" fmla="*/ 267520 h 531838"/>
              <a:gd name="connsiteX70" fmla="*/ 57259 w 970799"/>
              <a:gd name="connsiteY70" fmla="*/ 272282 h 531838"/>
              <a:gd name="connsiteX71" fmla="*/ 50116 w 970799"/>
              <a:gd name="connsiteY71" fmla="*/ 277045 h 531838"/>
              <a:gd name="connsiteX72" fmla="*/ 35828 w 970799"/>
              <a:gd name="connsiteY72" fmla="*/ 281807 h 531838"/>
              <a:gd name="connsiteX73" fmla="*/ 21541 w 970799"/>
              <a:gd name="connsiteY73" fmla="*/ 288951 h 531838"/>
              <a:gd name="connsiteX74" fmla="*/ 4872 w 970799"/>
              <a:gd name="connsiteY74" fmla="*/ 298476 h 531838"/>
              <a:gd name="connsiteX75" fmla="*/ 2491 w 970799"/>
              <a:gd name="connsiteY75" fmla="*/ 315145 h 531838"/>
              <a:gd name="connsiteX76" fmla="*/ 7253 w 970799"/>
              <a:gd name="connsiteY76" fmla="*/ 329432 h 531838"/>
              <a:gd name="connsiteX77" fmla="*/ 4872 w 970799"/>
              <a:gd name="connsiteY77" fmla="*/ 343720 h 531838"/>
              <a:gd name="connsiteX78" fmla="*/ 109 w 970799"/>
              <a:gd name="connsiteY78" fmla="*/ 350863 h 531838"/>
              <a:gd name="connsiteX79" fmla="*/ 7253 w 970799"/>
              <a:gd name="connsiteY79" fmla="*/ 353245 h 531838"/>
              <a:gd name="connsiteX80" fmla="*/ 38209 w 970799"/>
              <a:gd name="connsiteY80" fmla="*/ 350863 h 531838"/>
              <a:gd name="connsiteX81" fmla="*/ 42972 w 970799"/>
              <a:gd name="connsiteY81" fmla="*/ 343720 h 531838"/>
              <a:gd name="connsiteX82" fmla="*/ 57259 w 970799"/>
              <a:gd name="connsiteY82" fmla="*/ 338957 h 531838"/>
              <a:gd name="connsiteX83" fmla="*/ 71547 w 970799"/>
              <a:gd name="connsiteY83" fmla="*/ 334195 h 531838"/>
              <a:gd name="connsiteX84" fmla="*/ 78691 w 970799"/>
              <a:gd name="connsiteY84" fmla="*/ 331813 h 531838"/>
              <a:gd name="connsiteX85" fmla="*/ 88216 w 970799"/>
              <a:gd name="connsiteY85" fmla="*/ 329432 h 531838"/>
              <a:gd name="connsiteX86" fmla="*/ 195372 w 970799"/>
              <a:gd name="connsiteY86" fmla="*/ 336576 h 531838"/>
              <a:gd name="connsiteX87" fmla="*/ 202516 w 970799"/>
              <a:gd name="connsiteY87" fmla="*/ 341338 h 531838"/>
              <a:gd name="connsiteX88" fmla="*/ 216803 w 970799"/>
              <a:gd name="connsiteY88" fmla="*/ 346101 h 531838"/>
              <a:gd name="connsiteX89" fmla="*/ 231091 w 970799"/>
              <a:gd name="connsiteY89" fmla="*/ 353245 h 531838"/>
              <a:gd name="connsiteX90" fmla="*/ 238234 w 970799"/>
              <a:gd name="connsiteY90" fmla="*/ 358007 h 531838"/>
              <a:gd name="connsiteX91" fmla="*/ 269191 w 970799"/>
              <a:gd name="connsiteY91" fmla="*/ 355626 h 531838"/>
              <a:gd name="connsiteX92" fmla="*/ 283478 w 970799"/>
              <a:gd name="connsiteY92" fmla="*/ 350863 h 531838"/>
              <a:gd name="connsiteX93" fmla="*/ 297766 w 970799"/>
              <a:gd name="connsiteY93" fmla="*/ 355626 h 531838"/>
              <a:gd name="connsiteX94" fmla="*/ 304909 w 970799"/>
              <a:gd name="connsiteY94" fmla="*/ 358007 h 531838"/>
              <a:gd name="connsiteX95" fmla="*/ 326341 w 970799"/>
              <a:gd name="connsiteY95" fmla="*/ 346101 h 531838"/>
              <a:gd name="connsiteX96" fmla="*/ 347772 w 970799"/>
              <a:gd name="connsiteY96" fmla="*/ 343720 h 531838"/>
              <a:gd name="connsiteX97" fmla="*/ 354916 w 970799"/>
              <a:gd name="connsiteY97" fmla="*/ 338957 h 531838"/>
              <a:gd name="connsiteX98" fmla="*/ 366822 w 970799"/>
              <a:gd name="connsiteY98" fmla="*/ 334195 h 531838"/>
              <a:gd name="connsiteX99" fmla="*/ 373966 w 970799"/>
              <a:gd name="connsiteY99" fmla="*/ 331813 h 531838"/>
              <a:gd name="connsiteX100" fmla="*/ 381109 w 970799"/>
              <a:gd name="connsiteY100" fmla="*/ 327051 h 531838"/>
              <a:gd name="connsiteX101" fmla="*/ 395397 w 970799"/>
              <a:gd name="connsiteY101" fmla="*/ 322288 h 531838"/>
              <a:gd name="connsiteX102" fmla="*/ 443022 w 970799"/>
              <a:gd name="connsiteY102" fmla="*/ 327051 h 531838"/>
              <a:gd name="connsiteX103" fmla="*/ 450166 w 970799"/>
              <a:gd name="connsiteY103" fmla="*/ 331813 h 531838"/>
              <a:gd name="connsiteX104" fmla="*/ 469216 w 970799"/>
              <a:gd name="connsiteY104" fmla="*/ 336576 h 531838"/>
              <a:gd name="connsiteX105" fmla="*/ 476359 w 970799"/>
              <a:gd name="connsiteY105" fmla="*/ 338957 h 531838"/>
              <a:gd name="connsiteX106" fmla="*/ 483503 w 970799"/>
              <a:gd name="connsiteY106" fmla="*/ 346101 h 531838"/>
              <a:gd name="connsiteX107" fmla="*/ 507316 w 970799"/>
              <a:gd name="connsiteY107" fmla="*/ 355626 h 531838"/>
              <a:gd name="connsiteX108" fmla="*/ 535891 w 970799"/>
              <a:gd name="connsiteY108" fmla="*/ 365151 h 531838"/>
              <a:gd name="connsiteX109" fmla="*/ 552559 w 970799"/>
              <a:gd name="connsiteY109" fmla="*/ 372295 h 531838"/>
              <a:gd name="connsiteX110" fmla="*/ 559703 w 970799"/>
              <a:gd name="connsiteY110" fmla="*/ 367532 h 531838"/>
              <a:gd name="connsiteX111" fmla="*/ 571609 w 970799"/>
              <a:gd name="connsiteY111" fmla="*/ 355626 h 531838"/>
              <a:gd name="connsiteX112" fmla="*/ 590659 w 970799"/>
              <a:gd name="connsiteY112" fmla="*/ 358007 h 531838"/>
              <a:gd name="connsiteX113" fmla="*/ 600184 w 970799"/>
              <a:gd name="connsiteY113" fmla="*/ 372295 h 531838"/>
              <a:gd name="connsiteX114" fmla="*/ 607328 w 970799"/>
              <a:gd name="connsiteY114" fmla="*/ 379438 h 531838"/>
              <a:gd name="connsiteX115" fmla="*/ 616853 w 970799"/>
              <a:gd name="connsiteY115" fmla="*/ 393726 h 531838"/>
              <a:gd name="connsiteX116" fmla="*/ 638284 w 970799"/>
              <a:gd name="connsiteY116" fmla="*/ 398488 h 531838"/>
              <a:gd name="connsiteX117" fmla="*/ 652572 w 970799"/>
              <a:gd name="connsiteY117" fmla="*/ 403251 h 531838"/>
              <a:gd name="connsiteX118" fmla="*/ 666859 w 970799"/>
              <a:gd name="connsiteY118" fmla="*/ 412776 h 531838"/>
              <a:gd name="connsiteX119" fmla="*/ 676384 w 970799"/>
              <a:gd name="connsiteY119" fmla="*/ 427063 h 531838"/>
              <a:gd name="connsiteX120" fmla="*/ 683528 w 970799"/>
              <a:gd name="connsiteY120" fmla="*/ 441351 h 531838"/>
              <a:gd name="connsiteX121" fmla="*/ 690672 w 970799"/>
              <a:gd name="connsiteY121" fmla="*/ 455638 h 531838"/>
              <a:gd name="connsiteX122" fmla="*/ 695434 w 970799"/>
              <a:gd name="connsiteY122" fmla="*/ 481832 h 531838"/>
              <a:gd name="connsiteX123" fmla="*/ 697816 w 970799"/>
              <a:gd name="connsiteY123" fmla="*/ 531838 h 531838"/>
              <a:gd name="connsiteX124" fmla="*/ 719247 w 970799"/>
              <a:gd name="connsiteY124" fmla="*/ 529457 h 531838"/>
              <a:gd name="connsiteX125" fmla="*/ 724009 w 970799"/>
              <a:gd name="connsiteY125" fmla="*/ 519932 h 531838"/>
              <a:gd name="connsiteX126" fmla="*/ 728772 w 970799"/>
              <a:gd name="connsiteY126" fmla="*/ 481832 h 531838"/>
              <a:gd name="connsiteX127" fmla="*/ 735916 w 970799"/>
              <a:gd name="connsiteY127" fmla="*/ 467545 h 531838"/>
              <a:gd name="connsiteX128" fmla="*/ 731153 w 970799"/>
              <a:gd name="connsiteY128" fmla="*/ 412776 h 531838"/>
              <a:gd name="connsiteX129" fmla="*/ 726391 w 970799"/>
              <a:gd name="connsiteY129" fmla="*/ 393726 h 531838"/>
              <a:gd name="connsiteX130" fmla="*/ 709722 w 970799"/>
              <a:gd name="connsiteY130" fmla="*/ 374676 h 531838"/>
              <a:gd name="connsiteX131" fmla="*/ 690672 w 970799"/>
              <a:gd name="connsiteY131" fmla="*/ 372295 h 531838"/>
              <a:gd name="connsiteX132" fmla="*/ 681147 w 970799"/>
              <a:gd name="connsiteY132" fmla="*/ 369913 h 531838"/>
              <a:gd name="connsiteX133" fmla="*/ 669241 w 970799"/>
              <a:gd name="connsiteY133" fmla="*/ 367532 h 531838"/>
              <a:gd name="connsiteX134" fmla="*/ 654953 w 970799"/>
              <a:gd name="connsiteY134" fmla="*/ 362770 h 531838"/>
              <a:gd name="connsiteX135" fmla="*/ 647809 w 970799"/>
              <a:gd name="connsiteY135" fmla="*/ 360388 h 531838"/>
              <a:gd name="connsiteX136" fmla="*/ 640666 w 970799"/>
              <a:gd name="connsiteY136" fmla="*/ 358007 h 531838"/>
              <a:gd name="connsiteX137" fmla="*/ 635903 w 970799"/>
              <a:gd name="connsiteY137" fmla="*/ 350863 h 531838"/>
              <a:gd name="connsiteX138" fmla="*/ 628759 w 970799"/>
              <a:gd name="connsiteY138" fmla="*/ 343720 h 531838"/>
              <a:gd name="connsiteX139" fmla="*/ 623997 w 970799"/>
              <a:gd name="connsiteY139" fmla="*/ 327051 h 531838"/>
              <a:gd name="connsiteX140" fmla="*/ 626378 w 970799"/>
              <a:gd name="connsiteY140" fmla="*/ 317526 h 531838"/>
              <a:gd name="connsiteX141" fmla="*/ 654953 w 970799"/>
              <a:gd name="connsiteY141" fmla="*/ 303238 h 531838"/>
              <a:gd name="connsiteX142" fmla="*/ 662097 w 970799"/>
              <a:gd name="connsiteY142" fmla="*/ 300857 h 531838"/>
              <a:gd name="connsiteX143" fmla="*/ 669241 w 970799"/>
              <a:gd name="connsiteY143" fmla="*/ 296095 h 531838"/>
              <a:gd name="connsiteX144" fmla="*/ 674003 w 970799"/>
              <a:gd name="connsiteY144" fmla="*/ 288951 h 531838"/>
              <a:gd name="connsiteX145" fmla="*/ 695434 w 970799"/>
              <a:gd name="connsiteY145" fmla="*/ 269901 h 531838"/>
              <a:gd name="connsiteX146" fmla="*/ 697816 w 970799"/>
              <a:gd name="connsiteY146" fmla="*/ 262757 h 531838"/>
              <a:gd name="connsiteX147" fmla="*/ 712103 w 970799"/>
              <a:gd name="connsiteY147" fmla="*/ 250851 h 531838"/>
              <a:gd name="connsiteX148" fmla="*/ 714484 w 970799"/>
              <a:gd name="connsiteY148" fmla="*/ 243707 h 531838"/>
              <a:gd name="connsiteX149" fmla="*/ 738297 w 970799"/>
              <a:gd name="connsiteY149" fmla="*/ 229420 h 531838"/>
              <a:gd name="connsiteX150" fmla="*/ 759728 w 970799"/>
              <a:gd name="connsiteY150" fmla="*/ 212751 h 531838"/>
              <a:gd name="connsiteX151" fmla="*/ 774016 w 970799"/>
              <a:gd name="connsiteY151" fmla="*/ 203226 h 531838"/>
              <a:gd name="connsiteX152" fmla="*/ 781159 w 970799"/>
              <a:gd name="connsiteY152" fmla="*/ 198463 h 531838"/>
              <a:gd name="connsiteX153" fmla="*/ 788303 w 970799"/>
              <a:gd name="connsiteY153" fmla="*/ 193701 h 531838"/>
              <a:gd name="connsiteX154" fmla="*/ 802591 w 970799"/>
              <a:gd name="connsiteY154" fmla="*/ 184176 h 531838"/>
              <a:gd name="connsiteX155" fmla="*/ 824022 w 970799"/>
              <a:gd name="connsiteY155" fmla="*/ 167507 h 531838"/>
              <a:gd name="connsiteX156" fmla="*/ 831166 w 970799"/>
              <a:gd name="connsiteY156" fmla="*/ 162745 h 531838"/>
              <a:gd name="connsiteX157" fmla="*/ 838309 w 970799"/>
              <a:gd name="connsiteY157" fmla="*/ 157982 h 531838"/>
              <a:gd name="connsiteX158" fmla="*/ 843072 w 970799"/>
              <a:gd name="connsiteY158" fmla="*/ 150838 h 531838"/>
              <a:gd name="connsiteX159" fmla="*/ 850216 w 970799"/>
              <a:gd name="connsiteY159" fmla="*/ 148457 h 531838"/>
              <a:gd name="connsiteX160" fmla="*/ 857359 w 970799"/>
              <a:gd name="connsiteY160" fmla="*/ 143695 h 531838"/>
              <a:gd name="connsiteX161" fmla="*/ 871647 w 970799"/>
              <a:gd name="connsiteY161" fmla="*/ 129407 h 531838"/>
              <a:gd name="connsiteX162" fmla="*/ 878791 w 970799"/>
              <a:gd name="connsiteY162" fmla="*/ 124645 h 531838"/>
              <a:gd name="connsiteX163" fmla="*/ 885934 w 970799"/>
              <a:gd name="connsiteY163" fmla="*/ 117501 h 531838"/>
              <a:gd name="connsiteX164" fmla="*/ 900222 w 970799"/>
              <a:gd name="connsiteY164" fmla="*/ 107976 h 531838"/>
              <a:gd name="connsiteX165" fmla="*/ 907366 w 970799"/>
              <a:gd name="connsiteY165" fmla="*/ 103213 h 531838"/>
              <a:gd name="connsiteX166" fmla="*/ 914509 w 970799"/>
              <a:gd name="connsiteY166" fmla="*/ 96070 h 531838"/>
              <a:gd name="connsiteX167" fmla="*/ 921653 w 970799"/>
              <a:gd name="connsiteY167" fmla="*/ 91307 h 531838"/>
              <a:gd name="connsiteX168" fmla="*/ 931178 w 970799"/>
              <a:gd name="connsiteY168" fmla="*/ 84163 h 531838"/>
              <a:gd name="connsiteX169" fmla="*/ 945466 w 970799"/>
              <a:gd name="connsiteY169" fmla="*/ 72257 h 531838"/>
              <a:gd name="connsiteX170" fmla="*/ 947847 w 970799"/>
              <a:gd name="connsiteY170" fmla="*/ 65113 h 531838"/>
              <a:gd name="connsiteX171" fmla="*/ 969278 w 970799"/>
              <a:gd name="connsiteY171" fmla="*/ 34157 h 531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</a:cxnLst>
            <a:rect l="l" t="t" r="r" b="b"/>
            <a:pathLst>
              <a:path w="970799" h="531838">
                <a:moveTo>
                  <a:pt x="969278" y="34157"/>
                </a:moveTo>
                <a:cubicBezTo>
                  <a:pt x="961737" y="28204"/>
                  <a:pt x="924798" y="31353"/>
                  <a:pt x="902603" y="29395"/>
                </a:cubicBezTo>
                <a:cubicBezTo>
                  <a:pt x="837478" y="23648"/>
                  <a:pt x="925272" y="30100"/>
                  <a:pt x="878791" y="24632"/>
                </a:cubicBezTo>
                <a:cubicBezTo>
                  <a:pt x="868512" y="23423"/>
                  <a:pt x="858153" y="23045"/>
                  <a:pt x="847834" y="22251"/>
                </a:cubicBezTo>
                <a:cubicBezTo>
                  <a:pt x="831453" y="16791"/>
                  <a:pt x="851257" y="22873"/>
                  <a:pt x="821641" y="17488"/>
                </a:cubicBezTo>
                <a:cubicBezTo>
                  <a:pt x="819171" y="17039"/>
                  <a:pt x="816958" y="15599"/>
                  <a:pt x="814497" y="15107"/>
                </a:cubicBezTo>
                <a:cubicBezTo>
                  <a:pt x="808993" y="14006"/>
                  <a:pt x="803384" y="13520"/>
                  <a:pt x="797828" y="12726"/>
                </a:cubicBezTo>
                <a:cubicBezTo>
                  <a:pt x="780596" y="6983"/>
                  <a:pt x="797069" y="11848"/>
                  <a:pt x="762109" y="7963"/>
                </a:cubicBezTo>
                <a:cubicBezTo>
                  <a:pt x="757311" y="7430"/>
                  <a:pt x="752647" y="5757"/>
                  <a:pt x="747822" y="5582"/>
                </a:cubicBezTo>
                <a:cubicBezTo>
                  <a:pt x="708946" y="4168"/>
                  <a:pt x="670035" y="3995"/>
                  <a:pt x="631141" y="3201"/>
                </a:cubicBezTo>
                <a:cubicBezTo>
                  <a:pt x="612159" y="-1544"/>
                  <a:pt x="620279" y="-563"/>
                  <a:pt x="588278" y="3201"/>
                </a:cubicBezTo>
                <a:cubicBezTo>
                  <a:pt x="585785" y="3494"/>
                  <a:pt x="583556" y="4922"/>
                  <a:pt x="581134" y="5582"/>
                </a:cubicBezTo>
                <a:cubicBezTo>
                  <a:pt x="574819" y="7304"/>
                  <a:pt x="568564" y="9419"/>
                  <a:pt x="562084" y="10345"/>
                </a:cubicBezTo>
                <a:cubicBezTo>
                  <a:pt x="556528" y="11139"/>
                  <a:pt x="550919" y="11625"/>
                  <a:pt x="545416" y="12726"/>
                </a:cubicBezTo>
                <a:cubicBezTo>
                  <a:pt x="538998" y="14010"/>
                  <a:pt x="532871" y="16765"/>
                  <a:pt x="526366" y="17488"/>
                </a:cubicBezTo>
                <a:cubicBezTo>
                  <a:pt x="519222" y="18282"/>
                  <a:pt x="512050" y="18853"/>
                  <a:pt x="504934" y="19870"/>
                </a:cubicBezTo>
                <a:cubicBezTo>
                  <a:pt x="500927" y="20442"/>
                  <a:pt x="497044" y="21749"/>
                  <a:pt x="493028" y="22251"/>
                </a:cubicBezTo>
                <a:cubicBezTo>
                  <a:pt x="484328" y="23338"/>
                  <a:pt x="475565" y="23838"/>
                  <a:pt x="466834" y="24632"/>
                </a:cubicBezTo>
                <a:cubicBezTo>
                  <a:pt x="461990" y="25843"/>
                  <a:pt x="454956" y="27342"/>
                  <a:pt x="450166" y="29395"/>
                </a:cubicBezTo>
                <a:cubicBezTo>
                  <a:pt x="435658" y="35613"/>
                  <a:pt x="445333" y="33387"/>
                  <a:pt x="428734" y="38920"/>
                </a:cubicBezTo>
                <a:cubicBezTo>
                  <a:pt x="425629" y="39955"/>
                  <a:pt x="422344" y="40361"/>
                  <a:pt x="419209" y="41301"/>
                </a:cubicBezTo>
                <a:cubicBezTo>
                  <a:pt x="414401" y="42743"/>
                  <a:pt x="409684" y="44476"/>
                  <a:pt x="404922" y="46063"/>
                </a:cubicBezTo>
                <a:cubicBezTo>
                  <a:pt x="402541" y="46857"/>
                  <a:pt x="399867" y="47053"/>
                  <a:pt x="397778" y="48445"/>
                </a:cubicBezTo>
                <a:cubicBezTo>
                  <a:pt x="395397" y="50032"/>
                  <a:pt x="393249" y="52045"/>
                  <a:pt x="390634" y="53207"/>
                </a:cubicBezTo>
                <a:cubicBezTo>
                  <a:pt x="386047" y="55246"/>
                  <a:pt x="381109" y="56382"/>
                  <a:pt x="376347" y="57970"/>
                </a:cubicBezTo>
                <a:cubicBezTo>
                  <a:pt x="373966" y="58764"/>
                  <a:pt x="371664" y="59859"/>
                  <a:pt x="369203" y="60351"/>
                </a:cubicBezTo>
                <a:cubicBezTo>
                  <a:pt x="365234" y="61145"/>
                  <a:pt x="361241" y="61822"/>
                  <a:pt x="357297" y="62732"/>
                </a:cubicBezTo>
                <a:cubicBezTo>
                  <a:pt x="350919" y="64204"/>
                  <a:pt x="344457" y="65425"/>
                  <a:pt x="338247" y="67495"/>
                </a:cubicBezTo>
                <a:cubicBezTo>
                  <a:pt x="333484" y="69082"/>
                  <a:pt x="328929" y="71547"/>
                  <a:pt x="323959" y="72257"/>
                </a:cubicBezTo>
                <a:lnTo>
                  <a:pt x="307291" y="74638"/>
                </a:lnTo>
                <a:cubicBezTo>
                  <a:pt x="304910" y="75432"/>
                  <a:pt x="302597" y="76475"/>
                  <a:pt x="300147" y="77020"/>
                </a:cubicBezTo>
                <a:cubicBezTo>
                  <a:pt x="274994" y="82610"/>
                  <a:pt x="294800" y="76421"/>
                  <a:pt x="278716" y="81782"/>
                </a:cubicBezTo>
                <a:cubicBezTo>
                  <a:pt x="280146" y="87501"/>
                  <a:pt x="280721" y="94340"/>
                  <a:pt x="285859" y="98451"/>
                </a:cubicBezTo>
                <a:cubicBezTo>
                  <a:pt x="287819" y="100019"/>
                  <a:pt x="290622" y="100038"/>
                  <a:pt x="293003" y="100832"/>
                </a:cubicBezTo>
                <a:cubicBezTo>
                  <a:pt x="295384" y="103213"/>
                  <a:pt x="297560" y="105820"/>
                  <a:pt x="300147" y="107976"/>
                </a:cubicBezTo>
                <a:cubicBezTo>
                  <a:pt x="302346" y="109808"/>
                  <a:pt x="305503" y="110503"/>
                  <a:pt x="307291" y="112738"/>
                </a:cubicBezTo>
                <a:cubicBezTo>
                  <a:pt x="308859" y="114698"/>
                  <a:pt x="308878" y="117501"/>
                  <a:pt x="309672" y="119882"/>
                </a:cubicBezTo>
                <a:cubicBezTo>
                  <a:pt x="305488" y="132435"/>
                  <a:pt x="310056" y="122280"/>
                  <a:pt x="300147" y="134170"/>
                </a:cubicBezTo>
                <a:cubicBezTo>
                  <a:pt x="298315" y="136368"/>
                  <a:pt x="297619" y="139525"/>
                  <a:pt x="295384" y="141313"/>
                </a:cubicBezTo>
                <a:cubicBezTo>
                  <a:pt x="293424" y="142881"/>
                  <a:pt x="290662" y="143035"/>
                  <a:pt x="288241" y="143695"/>
                </a:cubicBezTo>
                <a:cubicBezTo>
                  <a:pt x="281926" y="145417"/>
                  <a:pt x="275541" y="146870"/>
                  <a:pt x="269191" y="148457"/>
                </a:cubicBezTo>
                <a:cubicBezTo>
                  <a:pt x="266016" y="149251"/>
                  <a:pt x="262771" y="149803"/>
                  <a:pt x="259666" y="150838"/>
                </a:cubicBezTo>
                <a:lnTo>
                  <a:pt x="252522" y="153220"/>
                </a:lnTo>
                <a:cubicBezTo>
                  <a:pt x="240616" y="152426"/>
                  <a:pt x="228670" y="152087"/>
                  <a:pt x="216803" y="150838"/>
                </a:cubicBezTo>
                <a:cubicBezTo>
                  <a:pt x="212433" y="150378"/>
                  <a:pt x="204561" y="147552"/>
                  <a:pt x="200134" y="146076"/>
                </a:cubicBezTo>
                <a:cubicBezTo>
                  <a:pt x="182672" y="146870"/>
                  <a:pt x="165172" y="147063"/>
                  <a:pt x="147747" y="148457"/>
                </a:cubicBezTo>
                <a:cubicBezTo>
                  <a:pt x="145245" y="148657"/>
                  <a:pt x="143017" y="150148"/>
                  <a:pt x="140603" y="150838"/>
                </a:cubicBezTo>
                <a:cubicBezTo>
                  <a:pt x="137456" y="151737"/>
                  <a:pt x="134253" y="152426"/>
                  <a:pt x="131078" y="153220"/>
                </a:cubicBezTo>
                <a:cubicBezTo>
                  <a:pt x="114702" y="164137"/>
                  <a:pt x="122221" y="160935"/>
                  <a:pt x="109647" y="165126"/>
                </a:cubicBezTo>
                <a:cubicBezTo>
                  <a:pt x="108853" y="167507"/>
                  <a:pt x="106853" y="169794"/>
                  <a:pt x="107266" y="172270"/>
                </a:cubicBezTo>
                <a:cubicBezTo>
                  <a:pt x="108258" y="178222"/>
                  <a:pt x="115006" y="181398"/>
                  <a:pt x="119172" y="184176"/>
                </a:cubicBezTo>
                <a:cubicBezTo>
                  <a:pt x="123081" y="195904"/>
                  <a:pt x="118754" y="187797"/>
                  <a:pt x="128697" y="196082"/>
                </a:cubicBezTo>
                <a:cubicBezTo>
                  <a:pt x="131284" y="198238"/>
                  <a:pt x="132897" y="201591"/>
                  <a:pt x="135841" y="203226"/>
                </a:cubicBezTo>
                <a:cubicBezTo>
                  <a:pt x="140229" y="205664"/>
                  <a:pt x="150128" y="207988"/>
                  <a:pt x="150128" y="207988"/>
                </a:cubicBezTo>
                <a:cubicBezTo>
                  <a:pt x="169947" y="203034"/>
                  <a:pt x="150356" y="209065"/>
                  <a:pt x="166797" y="200845"/>
                </a:cubicBezTo>
                <a:cubicBezTo>
                  <a:pt x="170218" y="199135"/>
                  <a:pt x="180408" y="196847"/>
                  <a:pt x="183466" y="196082"/>
                </a:cubicBezTo>
                <a:cubicBezTo>
                  <a:pt x="185847" y="194495"/>
                  <a:pt x="188050" y="192600"/>
                  <a:pt x="190609" y="191320"/>
                </a:cubicBezTo>
                <a:cubicBezTo>
                  <a:pt x="200765" y="186241"/>
                  <a:pt x="206157" y="189872"/>
                  <a:pt x="219184" y="191320"/>
                </a:cubicBezTo>
                <a:cubicBezTo>
                  <a:pt x="213741" y="207648"/>
                  <a:pt x="220168" y="187383"/>
                  <a:pt x="214422" y="210370"/>
                </a:cubicBezTo>
                <a:cubicBezTo>
                  <a:pt x="213813" y="212805"/>
                  <a:pt x="213816" y="215738"/>
                  <a:pt x="212041" y="217513"/>
                </a:cubicBezTo>
                <a:cubicBezTo>
                  <a:pt x="207993" y="221560"/>
                  <a:pt x="202516" y="223863"/>
                  <a:pt x="197753" y="227038"/>
                </a:cubicBezTo>
                <a:lnTo>
                  <a:pt x="183466" y="236563"/>
                </a:lnTo>
                <a:cubicBezTo>
                  <a:pt x="181085" y="238151"/>
                  <a:pt x="179037" y="240421"/>
                  <a:pt x="176322" y="241326"/>
                </a:cubicBezTo>
                <a:lnTo>
                  <a:pt x="162034" y="246088"/>
                </a:lnTo>
                <a:cubicBezTo>
                  <a:pt x="159653" y="246882"/>
                  <a:pt x="157395" y="248303"/>
                  <a:pt x="154891" y="248470"/>
                </a:cubicBezTo>
                <a:lnTo>
                  <a:pt x="119172" y="250851"/>
                </a:lnTo>
                <a:cubicBezTo>
                  <a:pt x="95125" y="258865"/>
                  <a:pt x="132453" y="246627"/>
                  <a:pt x="102503" y="255613"/>
                </a:cubicBezTo>
                <a:cubicBezTo>
                  <a:pt x="97695" y="257056"/>
                  <a:pt x="92978" y="258788"/>
                  <a:pt x="88216" y="260376"/>
                </a:cubicBezTo>
                <a:cubicBezTo>
                  <a:pt x="85835" y="261170"/>
                  <a:pt x="83317" y="261634"/>
                  <a:pt x="81072" y="262757"/>
                </a:cubicBezTo>
                <a:cubicBezTo>
                  <a:pt x="77897" y="264345"/>
                  <a:pt x="74843" y="266202"/>
                  <a:pt x="71547" y="267520"/>
                </a:cubicBezTo>
                <a:cubicBezTo>
                  <a:pt x="66886" y="269384"/>
                  <a:pt x="57259" y="272282"/>
                  <a:pt x="57259" y="272282"/>
                </a:cubicBezTo>
                <a:cubicBezTo>
                  <a:pt x="54878" y="273870"/>
                  <a:pt x="52731" y="275883"/>
                  <a:pt x="50116" y="277045"/>
                </a:cubicBezTo>
                <a:cubicBezTo>
                  <a:pt x="45528" y="279084"/>
                  <a:pt x="35828" y="281807"/>
                  <a:pt x="35828" y="281807"/>
                </a:cubicBezTo>
                <a:cubicBezTo>
                  <a:pt x="22102" y="290959"/>
                  <a:pt x="35340" y="283037"/>
                  <a:pt x="21541" y="288951"/>
                </a:cubicBezTo>
                <a:cubicBezTo>
                  <a:pt x="13079" y="292577"/>
                  <a:pt x="12048" y="293692"/>
                  <a:pt x="4872" y="298476"/>
                </a:cubicBezTo>
                <a:cubicBezTo>
                  <a:pt x="-1336" y="307787"/>
                  <a:pt x="-1009" y="303479"/>
                  <a:pt x="2491" y="315145"/>
                </a:cubicBezTo>
                <a:cubicBezTo>
                  <a:pt x="3934" y="319953"/>
                  <a:pt x="7253" y="329432"/>
                  <a:pt x="7253" y="329432"/>
                </a:cubicBezTo>
                <a:cubicBezTo>
                  <a:pt x="6459" y="334195"/>
                  <a:pt x="6399" y="339139"/>
                  <a:pt x="4872" y="343720"/>
                </a:cubicBezTo>
                <a:cubicBezTo>
                  <a:pt x="3967" y="346435"/>
                  <a:pt x="-585" y="348087"/>
                  <a:pt x="109" y="350863"/>
                </a:cubicBezTo>
                <a:cubicBezTo>
                  <a:pt x="718" y="353298"/>
                  <a:pt x="4872" y="352451"/>
                  <a:pt x="7253" y="353245"/>
                </a:cubicBezTo>
                <a:cubicBezTo>
                  <a:pt x="17572" y="352451"/>
                  <a:pt x="28209" y="353530"/>
                  <a:pt x="38209" y="350863"/>
                </a:cubicBezTo>
                <a:cubicBezTo>
                  <a:pt x="40974" y="350126"/>
                  <a:pt x="40545" y="345237"/>
                  <a:pt x="42972" y="343720"/>
                </a:cubicBezTo>
                <a:cubicBezTo>
                  <a:pt x="47229" y="341059"/>
                  <a:pt x="52497" y="340545"/>
                  <a:pt x="57259" y="338957"/>
                </a:cubicBezTo>
                <a:lnTo>
                  <a:pt x="71547" y="334195"/>
                </a:lnTo>
                <a:cubicBezTo>
                  <a:pt x="73928" y="333401"/>
                  <a:pt x="76256" y="332422"/>
                  <a:pt x="78691" y="331813"/>
                </a:cubicBezTo>
                <a:lnTo>
                  <a:pt x="88216" y="329432"/>
                </a:lnTo>
                <a:cubicBezTo>
                  <a:pt x="189116" y="334354"/>
                  <a:pt x="154237" y="326293"/>
                  <a:pt x="195372" y="336576"/>
                </a:cubicBezTo>
                <a:cubicBezTo>
                  <a:pt x="197753" y="338163"/>
                  <a:pt x="199901" y="340176"/>
                  <a:pt x="202516" y="341338"/>
                </a:cubicBezTo>
                <a:cubicBezTo>
                  <a:pt x="207103" y="343377"/>
                  <a:pt x="212626" y="343317"/>
                  <a:pt x="216803" y="346101"/>
                </a:cubicBezTo>
                <a:cubicBezTo>
                  <a:pt x="237281" y="359751"/>
                  <a:pt x="211369" y="343383"/>
                  <a:pt x="231091" y="353245"/>
                </a:cubicBezTo>
                <a:cubicBezTo>
                  <a:pt x="233650" y="354525"/>
                  <a:pt x="235853" y="356420"/>
                  <a:pt x="238234" y="358007"/>
                </a:cubicBezTo>
                <a:cubicBezTo>
                  <a:pt x="248553" y="357213"/>
                  <a:pt x="258968" y="357240"/>
                  <a:pt x="269191" y="355626"/>
                </a:cubicBezTo>
                <a:cubicBezTo>
                  <a:pt x="274150" y="354843"/>
                  <a:pt x="283478" y="350863"/>
                  <a:pt x="283478" y="350863"/>
                </a:cubicBezTo>
                <a:lnTo>
                  <a:pt x="297766" y="355626"/>
                </a:lnTo>
                <a:lnTo>
                  <a:pt x="304909" y="358007"/>
                </a:lnTo>
                <a:cubicBezTo>
                  <a:pt x="311729" y="353460"/>
                  <a:pt x="317957" y="347498"/>
                  <a:pt x="326341" y="346101"/>
                </a:cubicBezTo>
                <a:cubicBezTo>
                  <a:pt x="333431" y="344919"/>
                  <a:pt x="340628" y="344514"/>
                  <a:pt x="347772" y="343720"/>
                </a:cubicBezTo>
                <a:cubicBezTo>
                  <a:pt x="350153" y="342132"/>
                  <a:pt x="352356" y="340237"/>
                  <a:pt x="354916" y="338957"/>
                </a:cubicBezTo>
                <a:cubicBezTo>
                  <a:pt x="358739" y="337045"/>
                  <a:pt x="362820" y="335696"/>
                  <a:pt x="366822" y="334195"/>
                </a:cubicBezTo>
                <a:cubicBezTo>
                  <a:pt x="369172" y="333314"/>
                  <a:pt x="371721" y="332936"/>
                  <a:pt x="373966" y="331813"/>
                </a:cubicBezTo>
                <a:cubicBezTo>
                  <a:pt x="376525" y="330533"/>
                  <a:pt x="378494" y="328213"/>
                  <a:pt x="381109" y="327051"/>
                </a:cubicBezTo>
                <a:cubicBezTo>
                  <a:pt x="385697" y="325012"/>
                  <a:pt x="395397" y="322288"/>
                  <a:pt x="395397" y="322288"/>
                </a:cubicBezTo>
                <a:cubicBezTo>
                  <a:pt x="395648" y="322305"/>
                  <a:pt x="432814" y="323224"/>
                  <a:pt x="443022" y="327051"/>
                </a:cubicBezTo>
                <a:cubicBezTo>
                  <a:pt x="445702" y="328056"/>
                  <a:pt x="447476" y="330835"/>
                  <a:pt x="450166" y="331813"/>
                </a:cubicBezTo>
                <a:cubicBezTo>
                  <a:pt x="456317" y="334050"/>
                  <a:pt x="463006" y="334506"/>
                  <a:pt x="469216" y="336576"/>
                </a:cubicBezTo>
                <a:lnTo>
                  <a:pt x="476359" y="338957"/>
                </a:lnTo>
                <a:cubicBezTo>
                  <a:pt x="478740" y="341338"/>
                  <a:pt x="480701" y="344233"/>
                  <a:pt x="483503" y="346101"/>
                </a:cubicBezTo>
                <a:cubicBezTo>
                  <a:pt x="496836" y="354990"/>
                  <a:pt x="495011" y="351781"/>
                  <a:pt x="507316" y="355626"/>
                </a:cubicBezTo>
                <a:cubicBezTo>
                  <a:pt x="516899" y="358621"/>
                  <a:pt x="526911" y="360661"/>
                  <a:pt x="535891" y="365151"/>
                </a:cubicBezTo>
                <a:cubicBezTo>
                  <a:pt x="547661" y="371035"/>
                  <a:pt x="542049" y="368790"/>
                  <a:pt x="552559" y="372295"/>
                </a:cubicBezTo>
                <a:cubicBezTo>
                  <a:pt x="554940" y="370707"/>
                  <a:pt x="557679" y="369556"/>
                  <a:pt x="559703" y="367532"/>
                </a:cubicBezTo>
                <a:cubicBezTo>
                  <a:pt x="575577" y="351658"/>
                  <a:pt x="552563" y="368324"/>
                  <a:pt x="571609" y="355626"/>
                </a:cubicBezTo>
                <a:cubicBezTo>
                  <a:pt x="577959" y="356420"/>
                  <a:pt x="584645" y="355820"/>
                  <a:pt x="590659" y="358007"/>
                </a:cubicBezTo>
                <a:cubicBezTo>
                  <a:pt x="600688" y="361654"/>
                  <a:pt x="595911" y="365886"/>
                  <a:pt x="600184" y="372295"/>
                </a:cubicBezTo>
                <a:cubicBezTo>
                  <a:pt x="602052" y="375097"/>
                  <a:pt x="605261" y="376780"/>
                  <a:pt x="607328" y="379438"/>
                </a:cubicBezTo>
                <a:cubicBezTo>
                  <a:pt x="610842" y="383956"/>
                  <a:pt x="611423" y="391916"/>
                  <a:pt x="616853" y="393726"/>
                </a:cubicBezTo>
                <a:cubicBezTo>
                  <a:pt x="628577" y="397634"/>
                  <a:pt x="621521" y="395694"/>
                  <a:pt x="638284" y="398488"/>
                </a:cubicBezTo>
                <a:cubicBezTo>
                  <a:pt x="643047" y="400076"/>
                  <a:pt x="648395" y="400466"/>
                  <a:pt x="652572" y="403251"/>
                </a:cubicBezTo>
                <a:lnTo>
                  <a:pt x="666859" y="412776"/>
                </a:lnTo>
                <a:cubicBezTo>
                  <a:pt x="670034" y="417538"/>
                  <a:pt x="674574" y="421633"/>
                  <a:pt x="676384" y="427063"/>
                </a:cubicBezTo>
                <a:cubicBezTo>
                  <a:pt x="682374" y="445027"/>
                  <a:pt x="674293" y="422878"/>
                  <a:pt x="683528" y="441351"/>
                </a:cubicBezTo>
                <a:cubicBezTo>
                  <a:pt x="693379" y="461055"/>
                  <a:pt x="677032" y="435182"/>
                  <a:pt x="690672" y="455638"/>
                </a:cubicBezTo>
                <a:cubicBezTo>
                  <a:pt x="694480" y="467063"/>
                  <a:pt x="694263" y="464856"/>
                  <a:pt x="695434" y="481832"/>
                </a:cubicBezTo>
                <a:cubicBezTo>
                  <a:pt x="696582" y="498480"/>
                  <a:pt x="697022" y="515169"/>
                  <a:pt x="697816" y="531838"/>
                </a:cubicBezTo>
                <a:cubicBezTo>
                  <a:pt x="704960" y="531044"/>
                  <a:pt x="712704" y="532431"/>
                  <a:pt x="719247" y="529457"/>
                </a:cubicBezTo>
                <a:cubicBezTo>
                  <a:pt x="722479" y="527988"/>
                  <a:pt x="723313" y="523413"/>
                  <a:pt x="724009" y="519932"/>
                </a:cubicBezTo>
                <a:cubicBezTo>
                  <a:pt x="726519" y="507382"/>
                  <a:pt x="721673" y="492482"/>
                  <a:pt x="728772" y="481832"/>
                </a:cubicBezTo>
                <a:cubicBezTo>
                  <a:pt x="734926" y="472600"/>
                  <a:pt x="732629" y="477403"/>
                  <a:pt x="735916" y="467545"/>
                </a:cubicBezTo>
                <a:cubicBezTo>
                  <a:pt x="734908" y="451423"/>
                  <a:pt x="734573" y="429877"/>
                  <a:pt x="731153" y="412776"/>
                </a:cubicBezTo>
                <a:cubicBezTo>
                  <a:pt x="729869" y="406358"/>
                  <a:pt x="730022" y="399172"/>
                  <a:pt x="726391" y="393726"/>
                </a:cubicBezTo>
                <a:cubicBezTo>
                  <a:pt x="722921" y="388521"/>
                  <a:pt x="717808" y="376881"/>
                  <a:pt x="709722" y="374676"/>
                </a:cubicBezTo>
                <a:cubicBezTo>
                  <a:pt x="703548" y="372992"/>
                  <a:pt x="697022" y="373089"/>
                  <a:pt x="690672" y="372295"/>
                </a:cubicBezTo>
                <a:cubicBezTo>
                  <a:pt x="687497" y="371501"/>
                  <a:pt x="684342" y="370623"/>
                  <a:pt x="681147" y="369913"/>
                </a:cubicBezTo>
                <a:cubicBezTo>
                  <a:pt x="677196" y="369035"/>
                  <a:pt x="673146" y="368597"/>
                  <a:pt x="669241" y="367532"/>
                </a:cubicBezTo>
                <a:cubicBezTo>
                  <a:pt x="664398" y="366211"/>
                  <a:pt x="659716" y="364358"/>
                  <a:pt x="654953" y="362770"/>
                </a:cubicBezTo>
                <a:lnTo>
                  <a:pt x="647809" y="360388"/>
                </a:lnTo>
                <a:lnTo>
                  <a:pt x="640666" y="358007"/>
                </a:lnTo>
                <a:cubicBezTo>
                  <a:pt x="639078" y="355626"/>
                  <a:pt x="637735" y="353062"/>
                  <a:pt x="635903" y="350863"/>
                </a:cubicBezTo>
                <a:cubicBezTo>
                  <a:pt x="633747" y="348276"/>
                  <a:pt x="630627" y="346522"/>
                  <a:pt x="628759" y="343720"/>
                </a:cubicBezTo>
                <a:cubicBezTo>
                  <a:pt x="627393" y="341671"/>
                  <a:pt x="624314" y="328320"/>
                  <a:pt x="623997" y="327051"/>
                </a:cubicBezTo>
                <a:cubicBezTo>
                  <a:pt x="624791" y="323876"/>
                  <a:pt x="624223" y="319989"/>
                  <a:pt x="626378" y="317526"/>
                </a:cubicBezTo>
                <a:cubicBezTo>
                  <a:pt x="633980" y="308838"/>
                  <a:pt x="644763" y="306635"/>
                  <a:pt x="654953" y="303238"/>
                </a:cubicBezTo>
                <a:cubicBezTo>
                  <a:pt x="657334" y="302444"/>
                  <a:pt x="660008" y="302249"/>
                  <a:pt x="662097" y="300857"/>
                </a:cubicBezTo>
                <a:lnTo>
                  <a:pt x="669241" y="296095"/>
                </a:lnTo>
                <a:cubicBezTo>
                  <a:pt x="670828" y="293714"/>
                  <a:pt x="672102" y="291090"/>
                  <a:pt x="674003" y="288951"/>
                </a:cubicBezTo>
                <a:cubicBezTo>
                  <a:pt x="685865" y="275606"/>
                  <a:pt x="684577" y="277139"/>
                  <a:pt x="695434" y="269901"/>
                </a:cubicBezTo>
                <a:cubicBezTo>
                  <a:pt x="696228" y="267520"/>
                  <a:pt x="696424" y="264846"/>
                  <a:pt x="697816" y="262757"/>
                </a:cubicBezTo>
                <a:cubicBezTo>
                  <a:pt x="701485" y="257254"/>
                  <a:pt x="706829" y="254366"/>
                  <a:pt x="712103" y="250851"/>
                </a:cubicBezTo>
                <a:cubicBezTo>
                  <a:pt x="712897" y="248470"/>
                  <a:pt x="712709" y="245482"/>
                  <a:pt x="714484" y="243707"/>
                </a:cubicBezTo>
                <a:cubicBezTo>
                  <a:pt x="723263" y="234928"/>
                  <a:pt x="728900" y="235058"/>
                  <a:pt x="738297" y="229420"/>
                </a:cubicBezTo>
                <a:cubicBezTo>
                  <a:pt x="772752" y="208747"/>
                  <a:pt x="738319" y="229402"/>
                  <a:pt x="759728" y="212751"/>
                </a:cubicBezTo>
                <a:cubicBezTo>
                  <a:pt x="764246" y="209237"/>
                  <a:pt x="769253" y="206401"/>
                  <a:pt x="774016" y="203226"/>
                </a:cubicBezTo>
                <a:lnTo>
                  <a:pt x="781159" y="198463"/>
                </a:lnTo>
                <a:cubicBezTo>
                  <a:pt x="783540" y="196875"/>
                  <a:pt x="786279" y="195725"/>
                  <a:pt x="788303" y="193701"/>
                </a:cubicBezTo>
                <a:cubicBezTo>
                  <a:pt x="797222" y="184782"/>
                  <a:pt x="792252" y="187622"/>
                  <a:pt x="802591" y="184176"/>
                </a:cubicBezTo>
                <a:cubicBezTo>
                  <a:pt x="813780" y="172985"/>
                  <a:pt x="806933" y="178899"/>
                  <a:pt x="824022" y="167507"/>
                </a:cubicBezTo>
                <a:lnTo>
                  <a:pt x="831166" y="162745"/>
                </a:lnTo>
                <a:lnTo>
                  <a:pt x="838309" y="157982"/>
                </a:lnTo>
                <a:cubicBezTo>
                  <a:pt x="839897" y="155601"/>
                  <a:pt x="840837" y="152626"/>
                  <a:pt x="843072" y="150838"/>
                </a:cubicBezTo>
                <a:cubicBezTo>
                  <a:pt x="845032" y="149270"/>
                  <a:pt x="847971" y="149579"/>
                  <a:pt x="850216" y="148457"/>
                </a:cubicBezTo>
                <a:cubicBezTo>
                  <a:pt x="852776" y="147177"/>
                  <a:pt x="855220" y="145596"/>
                  <a:pt x="857359" y="143695"/>
                </a:cubicBezTo>
                <a:cubicBezTo>
                  <a:pt x="862393" y="139220"/>
                  <a:pt x="866043" y="133143"/>
                  <a:pt x="871647" y="129407"/>
                </a:cubicBezTo>
                <a:cubicBezTo>
                  <a:pt x="874028" y="127820"/>
                  <a:pt x="876592" y="126477"/>
                  <a:pt x="878791" y="124645"/>
                </a:cubicBezTo>
                <a:cubicBezTo>
                  <a:pt x="881378" y="122489"/>
                  <a:pt x="883276" y="119568"/>
                  <a:pt x="885934" y="117501"/>
                </a:cubicBezTo>
                <a:cubicBezTo>
                  <a:pt x="890452" y="113987"/>
                  <a:pt x="895459" y="111151"/>
                  <a:pt x="900222" y="107976"/>
                </a:cubicBezTo>
                <a:cubicBezTo>
                  <a:pt x="902603" y="106388"/>
                  <a:pt x="905342" y="105237"/>
                  <a:pt x="907366" y="103213"/>
                </a:cubicBezTo>
                <a:cubicBezTo>
                  <a:pt x="909747" y="100832"/>
                  <a:pt x="911922" y="98226"/>
                  <a:pt x="914509" y="96070"/>
                </a:cubicBezTo>
                <a:cubicBezTo>
                  <a:pt x="916708" y="94238"/>
                  <a:pt x="919324" y="92971"/>
                  <a:pt x="921653" y="91307"/>
                </a:cubicBezTo>
                <a:cubicBezTo>
                  <a:pt x="924882" y="89000"/>
                  <a:pt x="928165" y="86746"/>
                  <a:pt x="931178" y="84163"/>
                </a:cubicBezTo>
                <a:cubicBezTo>
                  <a:pt x="947220" y="70413"/>
                  <a:pt x="929677" y="82783"/>
                  <a:pt x="945466" y="72257"/>
                </a:cubicBezTo>
                <a:cubicBezTo>
                  <a:pt x="946260" y="69876"/>
                  <a:pt x="946455" y="67202"/>
                  <a:pt x="947847" y="65113"/>
                </a:cubicBezTo>
                <a:cubicBezTo>
                  <a:pt x="954197" y="55588"/>
                  <a:pt x="976819" y="40110"/>
                  <a:pt x="969278" y="34157"/>
                </a:cubicBezTo>
                <a:close/>
              </a:path>
            </a:pathLst>
          </a:custGeom>
          <a:solidFill>
            <a:srgbClr val="0F217A"/>
          </a:solidFill>
          <a:ln>
            <a:solidFill>
              <a:srgbClr val="81A6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TextBox 138"/>
          <p:cNvSpPr txBox="1"/>
          <p:nvPr/>
        </p:nvSpPr>
        <p:spPr>
          <a:xfrm>
            <a:off x="5530181" y="66595"/>
            <a:ext cx="1299500" cy="954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Germany</a:t>
            </a:r>
          </a:p>
          <a:p>
            <a:r>
              <a:rPr lang="en-US" dirty="0"/>
              <a:t>COLO</a:t>
            </a:r>
          </a:p>
          <a:p>
            <a:r>
              <a:rPr lang="en-US" dirty="0"/>
              <a:t>KORA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059" name="Ink 1058">
                <a:extLst>
                  <a:ext uri="{FF2B5EF4-FFF2-40B4-BE49-F238E27FC236}">
                    <a16:creationId xmlns:a16="http://schemas.microsoft.com/office/drawing/2014/main" id="{4B510CE5-CE6A-4A68-BAA1-F028E07DB2C9}"/>
                  </a:ext>
                </a:extLst>
              </p14:cNvPr>
              <p14:cNvContentPartPr/>
              <p14:nvPr/>
            </p14:nvContentPartPr>
            <p14:xfrm>
              <a:off x="6415339" y="1709876"/>
              <a:ext cx="407160" cy="531720"/>
            </p14:xfrm>
          </p:contentPart>
        </mc:Choice>
        <mc:Fallback xmlns="">
          <p:pic>
            <p:nvPicPr>
              <p:cNvPr id="1059" name="Ink 1058">
                <a:extLst>
                  <a:ext uri="{FF2B5EF4-FFF2-40B4-BE49-F238E27FC236}">
                    <a16:creationId xmlns:a16="http://schemas.microsoft.com/office/drawing/2014/main" id="{4B510CE5-CE6A-4A68-BAA1-F028E07DB2C9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377179" y="1705196"/>
                <a:ext cx="449640" cy="542520"/>
              </a:xfrm>
              <a:prstGeom prst="rect">
                <a:avLst/>
              </a:prstGeom>
            </p:spPr>
          </p:pic>
        </mc:Fallback>
      </mc:AlternateContent>
      <p:cxnSp>
        <p:nvCxnSpPr>
          <p:cNvPr id="149" name="Straight Connector 148"/>
          <p:cNvCxnSpPr>
            <a:cxnSpLocks/>
          </p:cNvCxnSpPr>
          <p:nvPr/>
        </p:nvCxnSpPr>
        <p:spPr>
          <a:xfrm flipH="1" flipV="1">
            <a:off x="5357744" y="1287900"/>
            <a:ext cx="597842" cy="918676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6088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6062</TotalTime>
  <Words>64</Words>
  <Application>Microsoft Office PowerPoint</Application>
  <PresentationFormat>Widescreen</PresentationFormat>
  <Paragraphs>59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SapientSansBold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Moore, Steve (NIH/NCI) [E]</dc:creator>
  <cp:lastModifiedBy>Moore, Steve (NIH/NCI) [E]</cp:lastModifiedBy>
  <cp:revision>33</cp:revision>
  <dcterms:created xsi:type="dcterms:W3CDTF">2017-04-11T14:03:42Z</dcterms:created>
  <dcterms:modified xsi:type="dcterms:W3CDTF">2019-01-28T19:54:32Z</dcterms:modified>
</cp:coreProperties>
</file>