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63636"/>
  </p:normalViewPr>
  <p:slideViewPr>
    <p:cSldViewPr snapToGrid="0" snapToObjects="1">
      <p:cViewPr varScale="1">
        <p:scale>
          <a:sx n="50" d="100"/>
          <a:sy n="50" d="100"/>
        </p:scale>
        <p:origin x="2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B85C1-CBDC-1849-A3A8-7EDB7ECBE404}" type="datetimeFigureOut">
              <a:rPr lang="en-US" smtClean="0"/>
              <a:t>5/1/19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48AE1-A66C-1C4C-901E-AD7E2CCB4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2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Supplementary Figure 2</a:t>
            </a:r>
          </a:p>
          <a:p>
            <a:pPr marL="228600" indent="-228600">
              <a:buAutoNum type="alphaUcParenR"/>
            </a:pPr>
            <a:r>
              <a:rPr lang="en-US" dirty="0"/>
              <a:t>Overall survival of all patients with relapse (CNS and/or systemic)</a:t>
            </a:r>
          </a:p>
          <a:p>
            <a:pPr marL="228600" indent="-228600">
              <a:buAutoNum type="alphaUcParenR"/>
            </a:pPr>
            <a:r>
              <a:rPr lang="en-US" dirty="0"/>
              <a:t>Overall survival according to site of disease relapse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D1177-23B2-0545-9D18-A867B66485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79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B7D9-4F83-3D4A-BB49-A6354ED20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515C03-91C8-7C43-8DE9-936EE5D86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1354E-9B11-D542-BDFF-503CBCD86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8D51D-02D5-3F41-85B2-13FD0DFFA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3EED8-8DDF-C24B-8BDF-C4740F9F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8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DC01-F4FF-9F40-AC88-B15DA6F74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C8BA5-B00B-0646-9FA0-08C0D246A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025C2-B3E2-FD41-B208-3A56E9FC0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D89DC-527B-A545-9D6F-0586BE521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7340C-1F45-1A47-A721-07F188A9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3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CB624-7335-194C-881B-193DC5215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92B81-8097-D440-B0C8-8FA96B915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569DB-F630-0148-85C5-B0BFA0EBA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6C3E5-F55E-0B41-8E55-37ABE2745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075AC-BFE0-A847-A79D-8D8C6B0D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7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ABCE4-7922-E449-8551-1BEBFC6FD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95A0D-A2D9-3148-A90E-ACDE7C8A8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F64D3-C11C-D240-B73D-38E1A1CC2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5798F-F410-0B40-A2E9-BBFD8190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8D75A-73D3-4043-B757-B45B2868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911D1-DC12-954E-9BB6-785F6A5EC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E4360-3CBF-C746-A539-E4C403B02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3B510-6FEB-F04A-9708-FF72C383B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6E50D-1549-6F44-960A-34E54E60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9F049-A37A-CD4C-8D1B-71D55464E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5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F89DE-A520-C84C-AC20-69BC7EB38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45755-11A2-3245-983E-03BD9140E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DE96E-69C0-7141-BB96-17D6B520F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61D87-0868-7F47-8443-2076112C8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D4EEA-BBAD-E54E-8317-F6106B725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08511-7B00-B245-9706-0FD2CAA2E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9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BE911-9B03-7343-BD3A-73330F55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2BFA8-FD0A-EB45-8650-E618C47E5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A5E5FD-5E4C-DC49-A073-ECB693D35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E6719D-0E93-E74D-A41B-77FD756EF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F3DEC-FB4A-C944-8617-6CE09CCE9C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81C54-BDCC-5341-A347-6361355C2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B3B0D5-B985-4B4D-B059-3F3206C80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C2B632-2327-9D46-8CC3-E154C1CD4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5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C9CED-F20C-404F-BD8B-22DBAD05B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43893B-4087-9541-BDE0-BCFE8C52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7398B-E696-0C45-B559-4B0FDE8B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31A59-170E-A141-A5C0-9BD4884E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0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2D73A0-5A82-0842-8837-5D486A1F7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865F1E-0C83-ED49-8D7D-83D04949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F1CDE-8303-0940-AF96-1DF9D631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18A2-871C-AA42-B343-7D554F89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A3BEB-3192-244D-A8A6-2111A9156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97E78-7629-8C4B-9E6D-ECA0F1289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BDC526-979D-D743-9826-F81F5A574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C5E11-D691-6B49-98A6-EAAE07EEC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53103-99BC-F64C-878F-7A062EC0F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9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19F81-766E-B24A-9868-CB56774D1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C85C4C-3185-9741-B113-02D5A9C17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87E6C5-8770-4246-BA2B-4C6B23B02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7FD11-6B11-2E41-A953-CA74F11A8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ECB1B-1955-FF4C-9E83-6E98E55B9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A6824-7469-FC4C-9930-98A7DE4F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3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BAE14-526F-B94C-8C3E-10202E81F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79C0B-D727-CC40-A55D-EC5453580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3FB78-23FF-804E-ABFF-EE938D01D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43C81-1F8F-9C46-A486-3767378DB4BB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17D1C-35BF-2442-A972-0450BE57F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C9774-C364-C542-9D8A-A0F513EF1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28FC5-0C98-7C49-B80D-EA4CD72A7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7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8895C81-AD1E-CA41-A80F-A78D891D97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61" y="1503360"/>
            <a:ext cx="4951885" cy="36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89185F-51A4-0345-BB2A-5627CD0793AC}"/>
              </a:ext>
            </a:extLst>
          </p:cNvPr>
          <p:cNvSpPr txBox="1"/>
          <p:nvPr/>
        </p:nvSpPr>
        <p:spPr>
          <a:xfrm>
            <a:off x="772161" y="150336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8B9C76-249E-114D-9B6E-37608B1E9238}"/>
              </a:ext>
            </a:extLst>
          </p:cNvPr>
          <p:cNvSpPr txBox="1"/>
          <p:nvPr/>
        </p:nvSpPr>
        <p:spPr>
          <a:xfrm>
            <a:off x="100013" y="109800"/>
            <a:ext cx="2418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Supplementary Figure 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C8D9635-A794-A249-B0BB-2789455E393A}"/>
              </a:ext>
            </a:extLst>
          </p:cNvPr>
          <p:cNvGrpSpPr/>
          <p:nvPr/>
        </p:nvGrpSpPr>
        <p:grpSpPr>
          <a:xfrm>
            <a:off x="6400017" y="1503360"/>
            <a:ext cx="4952184" cy="3600000"/>
            <a:chOff x="6400017" y="1503360"/>
            <a:chExt cx="4952184" cy="36000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8DE4470-AB42-CA41-BE34-A3D1A05E9E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0017" y="1503360"/>
              <a:ext cx="4952184" cy="3600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A0A0D64-733E-3246-9C08-21E78D6CB2AE}"/>
                </a:ext>
              </a:extLst>
            </p:cNvPr>
            <p:cNvSpPr/>
            <p:nvPr/>
          </p:nvSpPr>
          <p:spPr>
            <a:xfrm>
              <a:off x="6519333" y="1586089"/>
              <a:ext cx="186267" cy="1919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E62B371-6F99-9642-BBB0-0A0A96E34E47}"/>
                </a:ext>
              </a:extLst>
            </p:cNvPr>
            <p:cNvSpPr/>
            <p:nvPr/>
          </p:nvSpPr>
          <p:spPr>
            <a:xfrm>
              <a:off x="7065818" y="1586089"/>
              <a:ext cx="266007" cy="3069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69F8766-6763-574F-B3A9-72514969575B}"/>
              </a:ext>
            </a:extLst>
          </p:cNvPr>
          <p:cNvSpPr txBox="1"/>
          <p:nvPr/>
        </p:nvSpPr>
        <p:spPr>
          <a:xfrm>
            <a:off x="6457616" y="152374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38466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Macintosh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Toby Eyre</dc:creator>
  <cp:lastModifiedBy>Toby Eyre</cp:lastModifiedBy>
  <cp:revision>1</cp:revision>
  <dcterms:created xsi:type="dcterms:W3CDTF">2019-05-01T15:52:50Z</dcterms:created>
  <dcterms:modified xsi:type="dcterms:W3CDTF">2019-05-01T15:53:58Z</dcterms:modified>
</cp:coreProperties>
</file>