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709" r:id="rId2"/>
  </p:sldMasterIdLst>
  <p:notesMasterIdLst>
    <p:notesMasterId r:id="rId16"/>
  </p:notesMasterIdLst>
  <p:handoutMasterIdLst>
    <p:handoutMasterId r:id="rId17"/>
  </p:handoutMasterIdLst>
  <p:sldIdLst>
    <p:sldId id="256" r:id="rId3"/>
    <p:sldId id="330" r:id="rId4"/>
    <p:sldId id="258" r:id="rId5"/>
    <p:sldId id="333" r:id="rId6"/>
    <p:sldId id="329" r:id="rId7"/>
    <p:sldId id="337" r:id="rId8"/>
    <p:sldId id="261" r:id="rId9"/>
    <p:sldId id="270" r:id="rId10"/>
    <p:sldId id="328" r:id="rId11"/>
    <p:sldId id="336" r:id="rId12"/>
    <p:sldId id="315" r:id="rId13"/>
    <p:sldId id="331" r:id="rId14"/>
    <p:sldId id="332"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3057"/>
    <a:srgbClr val="EA7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6" autoAdjust="0"/>
    <p:restoredTop sz="74255" autoAdjust="0"/>
  </p:normalViewPr>
  <p:slideViewPr>
    <p:cSldViewPr snapToGrid="0">
      <p:cViewPr varScale="1">
        <p:scale>
          <a:sx n="84" d="100"/>
          <a:sy n="84" d="100"/>
        </p:scale>
        <p:origin x="2382" y="96"/>
      </p:cViewPr>
      <p:guideLst/>
    </p:cSldViewPr>
  </p:slideViewPr>
  <p:notesTextViewPr>
    <p:cViewPr>
      <p:scale>
        <a:sx n="1" d="1"/>
        <a:sy n="1" d="1"/>
      </p:scale>
      <p:origin x="0" y="0"/>
    </p:cViewPr>
  </p:notesTextViewPr>
  <p:sorterViewPr>
    <p:cViewPr>
      <p:scale>
        <a:sx n="100" d="100"/>
        <a:sy n="100" d="100"/>
      </p:scale>
      <p:origin x="0" y="-3348"/>
    </p:cViewPr>
  </p:sorterViewPr>
  <p:notesViewPr>
    <p:cSldViewPr snapToGrid="0">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62A2A-106D-4200-B97E-04728374ADAE}" type="datetimeFigureOut">
              <a:rPr lang="en-GB" smtClean="0"/>
              <a:t>05/11/2019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337355-32E6-43E6-8609-0DCD06F3424B}" type="slidenum">
              <a:rPr lang="en-GB" smtClean="0"/>
              <a:t>‹#›</a:t>
            </a:fld>
            <a:endParaRPr lang="en-GB"/>
          </a:p>
        </p:txBody>
      </p:sp>
    </p:spTree>
    <p:extLst>
      <p:ext uri="{BB962C8B-B14F-4D97-AF65-F5344CB8AC3E}">
        <p14:creationId xmlns:p14="http://schemas.microsoft.com/office/powerpoint/2010/main" val="2109103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19057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Shape 18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Looking at Post 16 qualification reforms</a:t>
            </a:r>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With a focus on Mathematics A levels in England</a:t>
            </a:r>
          </a:p>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Looking at the impact</a:t>
            </a:r>
            <a:r>
              <a:rPr lang="en-GB" sz="1200" b="0" i="0" u="none" strike="noStrike" cap="none" baseline="0" dirty="0">
                <a:solidFill>
                  <a:schemeClr val="dk1"/>
                </a:solidFill>
                <a:latin typeface="Calibri"/>
                <a:ea typeface="Calibri"/>
                <a:cs typeface="Calibri"/>
                <a:sym typeface="Calibri"/>
              </a:rPr>
              <a:t> of recent reforms on teaching, learning and assessment.</a:t>
            </a: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baseline="0" dirty="0">
                <a:solidFill>
                  <a:schemeClr val="dk1"/>
                </a:solidFill>
                <a:latin typeface="Calibri"/>
                <a:ea typeface="Calibri"/>
                <a:cs typeface="Calibri"/>
                <a:sym typeface="Calibri"/>
              </a:rPr>
              <a:t>This presentation is based on a study carried out by Pearson in collaboration with UCL.</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831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rgbClr val="000000"/>
                </a:solidFill>
                <a:ea typeface="Arial"/>
                <a:cs typeface="Arial"/>
                <a:sym typeface="Playfair Display"/>
              </a:rPr>
              <a:t>We suggest that sustained and targeted support for teachers will be a key component in ensuring that the teaching, learning and assessment arising from reforms translates into meaningful engagement with mathematics for students.</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Teachers benefitting from collaborative approaches</a:t>
            </a:r>
            <a:r>
              <a:rPr lang="en-GB" baseline="0" dirty="0"/>
              <a:t> within departments, with more experienced teachers in supporting roles.</a:t>
            </a:r>
            <a:endParaRPr lang="en-GB" dirty="0"/>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Likely to improve over time as teachers have more opportunity to engage with the new qualifications.</a:t>
            </a:r>
          </a:p>
          <a:p>
            <a:pPr marL="0" marR="0" lvl="0" indent="0" algn="l" rtl="0">
              <a:spcBef>
                <a:spcPts val="0"/>
              </a:spcBef>
              <a:spcAft>
                <a:spcPts val="0"/>
              </a:spcAft>
              <a:buNone/>
            </a:pPr>
            <a:endParaRPr lang="en-GB" dirty="0"/>
          </a:p>
          <a:p>
            <a:pPr marL="0" marR="0" lvl="0" indent="0" algn="l" rtl="0">
              <a:spcBef>
                <a:spcPts val="0"/>
              </a:spcBef>
              <a:spcAft>
                <a:spcPts val="0"/>
              </a:spcAft>
              <a:buNone/>
            </a:pPr>
            <a:r>
              <a:rPr lang="en-GB" dirty="0"/>
              <a:t>As</a:t>
            </a:r>
            <a:r>
              <a:rPr lang="en-GB" baseline="0" dirty="0"/>
              <a:t> I've mentioned before this research spans three years and is continuing to follow this cohort centres for an additional year. This is important as it will allow us to monitor the emerging enactment and develop a more longitudinal perspective.</a:t>
            </a:r>
            <a:endParaRPr dirty="0"/>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4210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5226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1: Explore the impact</a:t>
            </a:r>
            <a:r>
              <a:rPr lang="en-GB" sz="1200" b="0" i="0" u="none" strike="noStrike" cap="none" baseline="0" dirty="0">
                <a:solidFill>
                  <a:schemeClr val="dk1"/>
                </a:solidFill>
                <a:latin typeface="Calibri"/>
                <a:ea typeface="Calibri"/>
                <a:cs typeface="Calibri"/>
                <a:sym typeface="Calibri"/>
              </a:rPr>
              <a:t> of </a:t>
            </a:r>
            <a:r>
              <a:rPr lang="en-GB" sz="1200" b="0" i="0" u="none" strike="noStrike" cap="none" dirty="0">
                <a:solidFill>
                  <a:schemeClr val="dk1"/>
                </a:solidFill>
                <a:latin typeface="Calibri"/>
                <a:ea typeface="Calibri"/>
                <a:cs typeface="Calibri"/>
                <a:sym typeface="Calibri"/>
              </a:rPr>
              <a:t>reforms,</a:t>
            </a:r>
            <a:r>
              <a:rPr lang="en-GB" sz="1200" b="0" i="0" u="none" strike="noStrike" cap="none" baseline="0" dirty="0">
                <a:solidFill>
                  <a:schemeClr val="dk1"/>
                </a:solidFill>
                <a:latin typeface="Calibri"/>
                <a:ea typeface="Calibri"/>
                <a:cs typeface="Calibri"/>
                <a:sym typeface="Calibri"/>
              </a:rPr>
              <a:t> driven by changing policy and educational priorities, on teaching, learning and assessment.</a:t>
            </a: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baseline="0" dirty="0">
                <a:solidFill>
                  <a:schemeClr val="dk1"/>
                </a:solidFill>
                <a:latin typeface="Calibri"/>
                <a:ea typeface="Calibri"/>
                <a:cs typeface="Calibri"/>
                <a:sym typeface="Calibri"/>
              </a:rPr>
              <a:t>2: Focus on the experiences of teachers and students taking Mathematics and Further Mathematics in England. Emphasis </a:t>
            </a:r>
            <a:r>
              <a:rPr lang="en-GB" sz="1200" b="0" i="0" u="none" strike="noStrike" cap="none" dirty="0">
                <a:solidFill>
                  <a:schemeClr val="dk1"/>
                </a:solidFill>
                <a:latin typeface="Calibri"/>
                <a:ea typeface="Calibri"/>
                <a:cs typeface="Calibri"/>
                <a:sym typeface="Calibri"/>
              </a:rPr>
              <a:t>on teacher view point, although will make some reference to student voice where relevant.</a:t>
            </a:r>
            <a:r>
              <a:rPr lang="en-GB" sz="1200" b="0" i="0" u="none" strike="noStrike" cap="none" baseline="0" dirty="0">
                <a:solidFill>
                  <a:schemeClr val="dk1"/>
                </a:solidFill>
                <a:latin typeface="Calibri"/>
                <a:ea typeface="Calibri"/>
                <a:cs typeface="Calibri"/>
                <a:sym typeface="Calibri"/>
              </a:rPr>
              <a:t> </a:t>
            </a: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0" i="0" u="none" strike="noStrike" cap="none" baseline="0" dirty="0">
                <a:solidFill>
                  <a:schemeClr val="dk1"/>
                </a:solidFill>
                <a:latin typeface="Calibri"/>
                <a:ea typeface="Calibri"/>
                <a:cs typeface="Calibri"/>
                <a:sym typeface="Calibri"/>
              </a:rPr>
              <a:t>3 and 4: Findings presented here relate to two areas, first enactment- in particular challenges to teachers subject and pedagogical knowledge- and assessment, with a focus on the impact of uncertainty around content and demand.</a:t>
            </a: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0508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Shape 20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r>
              <a:rPr lang="en-GB" sz="1200" b="0" i="0" u="none" strike="noStrike" cap="none" dirty="0">
                <a:solidFill>
                  <a:schemeClr val="dk1"/>
                </a:solidFill>
                <a:effectLst/>
                <a:latin typeface="Calibri"/>
                <a:ea typeface="Calibri"/>
                <a:cs typeface="Calibri"/>
                <a:sym typeface="Calibri"/>
              </a:rPr>
              <a:t>New A level in Mathematics introduced for first teaching 2017. This included changes to Mathematics and Further Mathematics curriculum although in this presentation our focus is on the Mathematics A level.</a:t>
            </a:r>
          </a:p>
          <a:p>
            <a:pPr lvl="0"/>
            <a:r>
              <a:rPr lang="en-GB" sz="1200" b="0" i="0" u="none" strike="noStrike" cap="none" dirty="0">
                <a:solidFill>
                  <a:schemeClr val="dk1"/>
                </a:solidFill>
                <a:effectLst/>
                <a:latin typeface="Calibri"/>
                <a:ea typeface="Calibri"/>
                <a:cs typeface="Calibri"/>
                <a:sym typeface="Calibri"/>
              </a:rPr>
              <a:t>Reforms were a recognition of the importance that post 16 mathematics education encourages deep engagement with mathematics in a way that is relevant to the kinds of skills that students will need to</a:t>
            </a:r>
          </a:p>
          <a:p>
            <a:pPr lvl="0"/>
            <a:r>
              <a:rPr lang="en-GB" sz="1200" b="0" i="0" u="none" strike="noStrike" cap="none" dirty="0">
                <a:solidFill>
                  <a:schemeClr val="dk1"/>
                </a:solidFill>
                <a:effectLst/>
                <a:latin typeface="Calibri"/>
                <a:ea typeface="Calibri"/>
                <a:cs typeface="Calibri"/>
                <a:sym typeface="Calibri"/>
              </a:rPr>
              <a:t>progress into work or further study as well as to engage with an increasingly data rich world.</a:t>
            </a:r>
          </a:p>
          <a:p>
            <a:pPr lvl="0"/>
            <a:r>
              <a:rPr lang="en-GB" sz="1200" b="0" i="0" u="none" strike="noStrike" cap="none" dirty="0">
                <a:solidFill>
                  <a:schemeClr val="dk1"/>
                </a:solidFill>
                <a:effectLst/>
                <a:latin typeface="Calibri"/>
                <a:ea typeface="Calibri"/>
                <a:cs typeface="Calibri"/>
                <a:sym typeface="Calibri"/>
              </a:rPr>
              <a:t>Broader scope of mandatory content means that pupils are pushed to engage more widely but also that teachers are teaching content that they may be unfamiliar with.</a:t>
            </a:r>
          </a:p>
          <a:p>
            <a:pPr lvl="0"/>
            <a:r>
              <a:rPr lang="en-GB" sz="1200" b="0" i="0" u="none" strike="noStrike" cap="none" dirty="0">
                <a:solidFill>
                  <a:schemeClr val="dk1"/>
                </a:solidFill>
                <a:effectLst/>
                <a:latin typeface="Calibri"/>
                <a:ea typeface="Calibri"/>
                <a:cs typeface="Calibri"/>
                <a:sym typeface="Calibri"/>
              </a:rPr>
              <a:t>Linear structure (Terminally assessed)</a:t>
            </a:r>
          </a:p>
          <a:p>
            <a:pPr lvl="0"/>
            <a:r>
              <a:rPr lang="en-GB" sz="1200" b="0" i="0" u="none" strike="noStrike" cap="none" dirty="0">
                <a:solidFill>
                  <a:schemeClr val="dk1"/>
                </a:solidFill>
                <a:effectLst/>
                <a:latin typeface="Calibri"/>
                <a:ea typeface="Calibri"/>
                <a:cs typeface="Calibri"/>
                <a:sym typeface="Calibri"/>
              </a:rPr>
              <a:t>More aspirational specification (reasoning/problem solving and modelling)</a:t>
            </a:r>
          </a:p>
          <a:p>
            <a:pPr lvl="0"/>
            <a:r>
              <a:rPr lang="en-GB" sz="1200" b="0" i="0" u="none" strike="noStrike" cap="none" dirty="0">
                <a:solidFill>
                  <a:schemeClr val="dk1"/>
                </a:solidFill>
                <a:effectLst/>
                <a:latin typeface="Calibri"/>
                <a:ea typeface="Calibri"/>
                <a:cs typeface="Calibri"/>
                <a:sym typeface="Calibri"/>
              </a:rPr>
              <a:t>Short timelines for accreditation.</a:t>
            </a:r>
          </a:p>
          <a:p>
            <a:pPr lvl="0"/>
            <a:r>
              <a:rPr lang="en-GB" sz="1200" b="0" i="0" u="none" strike="noStrike" cap="none" dirty="0">
                <a:solidFill>
                  <a:schemeClr val="dk1"/>
                </a:solidFill>
                <a:effectLst/>
                <a:latin typeface="Calibri"/>
                <a:ea typeface="Calibri"/>
                <a:cs typeface="Calibri"/>
                <a:sym typeface="Calibri"/>
              </a:rPr>
              <a:t>Importance of this research given newness of qualification.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1200" b="0" i="0" u="none" strike="noStrike" cap="none" dirty="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5274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This presentation</a:t>
            </a:r>
            <a:r>
              <a:rPr lang="en-GB" baseline="0" dirty="0"/>
              <a:t> is based on a three year study carried out by Pearson in collaboration with UCL.</a:t>
            </a:r>
            <a:endParaRPr lang="en-GB" dirty="0"/>
          </a:p>
          <a:p>
            <a:pPr>
              <a:buFont typeface="Arial" panose="020B0604020202020204" pitchFamily="34" charset="0"/>
              <a:buChar char="•"/>
            </a:pPr>
            <a:r>
              <a:rPr lang="en-GB" dirty="0"/>
              <a:t>Our focus</a:t>
            </a:r>
            <a:r>
              <a:rPr lang="en-GB" baseline="0" dirty="0"/>
              <a:t> today is </a:t>
            </a:r>
            <a:r>
              <a:rPr lang="en-GB" dirty="0"/>
              <a:t>on the findings from the first and second year of a three year study with an emphasis on the most recent cycle.</a:t>
            </a:r>
          </a:p>
          <a:p>
            <a:pPr>
              <a:buFont typeface="Arial" panose="020B0604020202020204" pitchFamily="34" charset="0"/>
              <a:buChar char="•"/>
            </a:pPr>
            <a:r>
              <a:rPr lang="en-GB" dirty="0"/>
              <a:t>12 Participating</a:t>
            </a:r>
            <a:r>
              <a:rPr lang="en-GB" baseline="0" dirty="0"/>
              <a:t> centres with 22 participating classes. Includes schools and colleges. 14 of these were Mathematics and 8 Further Mathematics classes.</a:t>
            </a:r>
          </a:p>
          <a:p>
            <a:pPr>
              <a:buFont typeface="Arial" panose="020B0604020202020204" pitchFamily="34" charset="0"/>
              <a:buChar char="•"/>
            </a:pPr>
            <a:r>
              <a:rPr lang="en-GB" baseline="0" dirty="0"/>
              <a:t>The sample of centres although chosen to represent a wide range of characteristics, were not representative nationally and so we cant necessarily extrapolate these findings, however, they do offer a useful indication of what is taking place in schools at this early stage in implementation. </a:t>
            </a:r>
          </a:p>
          <a:p>
            <a:pPr>
              <a:buFont typeface="Arial" panose="020B0604020202020204" pitchFamily="34" charset="0"/>
              <a:buChar char="•"/>
            </a:pPr>
            <a:r>
              <a:rPr lang="en-GB" baseline="0" dirty="0"/>
              <a:t>At the start of the academic year teachers and heads of Maths completed a survey.</a:t>
            </a:r>
          </a:p>
          <a:p>
            <a:pPr>
              <a:buFont typeface="Arial" panose="020B0604020202020204" pitchFamily="34" charset="0"/>
              <a:buChar char="•"/>
            </a:pPr>
            <a:r>
              <a:rPr lang="en-GB" baseline="0" dirty="0"/>
              <a:t>We then visited schools later in the year, conducting interviews with teachers, focus groups with students and carrying out lesson observations.</a:t>
            </a:r>
          </a:p>
          <a:p>
            <a:pPr>
              <a:buFont typeface="Arial" panose="020B0604020202020204" pitchFamily="34" charset="0"/>
              <a:buChar char="•"/>
            </a:pPr>
            <a:r>
              <a:rPr lang="en-GB" baseline="0" dirty="0"/>
              <a:t>At the same time we asked students to complete a survey. </a:t>
            </a:r>
          </a:p>
          <a:p>
            <a:pPr>
              <a:buFont typeface="Arial" panose="020B0604020202020204" pitchFamily="34" charset="0"/>
              <a:buChar char="•"/>
            </a:pPr>
            <a:r>
              <a:rPr lang="en-GB" baseline="0" dirty="0"/>
              <a:t>At the end of the academic year students and teachers completed surveys which helped to capture changing perceptions through the year.</a:t>
            </a:r>
          </a:p>
          <a:p>
            <a:pPr>
              <a:buFont typeface="Arial" panose="020B0604020202020204" pitchFamily="34" charset="0"/>
              <a:buChar char="•"/>
            </a:pPr>
            <a:r>
              <a:rPr lang="en-GB" baseline="0" dirty="0"/>
              <a:t>This qualitative research was carried out by Mathematics experts (Vasu) and its qualitative nature helped to put students and teachers experiences at the centre of the study and its findings.</a:t>
            </a:r>
          </a:p>
          <a:p>
            <a:pPr>
              <a:buFont typeface="Arial" panose="020B0604020202020204" pitchFamily="34" charset="0"/>
              <a:buChar char="•"/>
            </a:pPr>
            <a:r>
              <a:rPr lang="en-GB" baseline="0" dirty="0"/>
              <a:t>We also collected assessment data at the beginning and the end of the year.</a:t>
            </a:r>
          </a:p>
          <a:p>
            <a:pPr>
              <a:buFont typeface="Arial" panose="020B0604020202020204" pitchFamily="34" charset="0"/>
              <a:buChar char="•"/>
            </a:pPr>
            <a:r>
              <a:rPr lang="en-GB" baseline="0" dirty="0"/>
              <a:t>At this stage we are collating data and writing up the 2018/19 cycle of the study.</a:t>
            </a:r>
          </a:p>
          <a:p>
            <a:pPr>
              <a:buFont typeface="Arial" panose="020B0604020202020204" pitchFamily="34" charset="0"/>
              <a:buChar char="•"/>
            </a:pPr>
            <a:r>
              <a:rPr lang="en-GB" baseline="0" dirty="0"/>
              <a:t>Each cycle of the study we have produced an interim report which has fed back into improvements in the qualification and its surrounding materials.</a:t>
            </a:r>
          </a:p>
          <a:p>
            <a:pPr marL="228600" indent="0">
              <a:buFont typeface="Arial" panose="020B0604020202020204" pitchFamily="34" charset="0"/>
              <a:buNone/>
            </a:pPr>
            <a:endParaRPr lang="en-GB" baseline="0" dirty="0"/>
          </a:p>
          <a:p>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0107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GB" sz="1200" b="0" i="0" u="none" strike="noStrike" cap="none" dirty="0">
                <a:solidFill>
                  <a:schemeClr val="dk1"/>
                </a:solidFill>
                <a:effectLst/>
                <a:latin typeface="Calibri"/>
                <a:ea typeface="Calibri"/>
                <a:cs typeface="Calibri"/>
                <a:sym typeface="Calibri"/>
              </a:rPr>
              <a:t>Here I have selected some of the research questions from this study which are most relevant to this presentation.</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Enactment of the new specification</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Teacher preparedness</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Impact on student learning</a:t>
            </a:r>
          </a:p>
          <a:p>
            <a:pPr lvl="0">
              <a:buFont typeface="Arial" panose="020B0604020202020204" pitchFamily="34" charset="0"/>
              <a:buChar char="•"/>
            </a:pPr>
            <a:r>
              <a:rPr lang="en-GB" sz="1200" b="0" i="0" u="none" strike="noStrike" cap="none" dirty="0">
                <a:solidFill>
                  <a:schemeClr val="dk1"/>
                </a:solidFill>
                <a:effectLst/>
                <a:latin typeface="Calibri"/>
                <a:ea typeface="Calibri"/>
                <a:cs typeface="Calibri"/>
                <a:sym typeface="Calibri"/>
              </a:rPr>
              <a:t>Summative assessment</a:t>
            </a: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6</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3141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2" indent="0">
              <a:buClr>
                <a:prstClr val="black"/>
              </a:buClr>
              <a:buSzPts val="2800"/>
              <a:buFont typeface="Arial" panose="020B0604020202020204" pitchFamily="34" charset="0"/>
              <a:buNone/>
            </a:pPr>
            <a:r>
              <a:rPr lang="en-GB" sz="1200" dirty="0">
                <a:solidFill>
                  <a:schemeClr val="tx1"/>
                </a:solidFill>
              </a:rPr>
              <a:t>The</a:t>
            </a:r>
            <a:r>
              <a:rPr lang="en-GB" sz="1200" baseline="0" dirty="0">
                <a:solidFill>
                  <a:schemeClr val="tx1"/>
                </a:solidFill>
              </a:rPr>
              <a:t>  teachers and heads of maths who we spoke to </a:t>
            </a:r>
            <a:r>
              <a:rPr lang="en-GB" sz="1200" dirty="0">
                <a:solidFill>
                  <a:schemeClr val="tx1"/>
                </a:solidFill>
              </a:rPr>
              <a:t>were,</a:t>
            </a:r>
            <a:r>
              <a:rPr lang="en-GB" sz="1200" baseline="0" dirty="0">
                <a:solidFill>
                  <a:schemeClr val="tx1"/>
                </a:solidFill>
              </a:rPr>
              <a:t> i</a:t>
            </a:r>
            <a:r>
              <a:rPr lang="en-GB" sz="1200" dirty="0">
                <a:solidFill>
                  <a:schemeClr val="tx1"/>
                </a:solidFill>
              </a:rPr>
              <a:t>n principle</a:t>
            </a:r>
            <a:r>
              <a:rPr lang="en-GB" sz="1200" baseline="0" dirty="0">
                <a:solidFill>
                  <a:schemeClr val="tx1"/>
                </a:solidFill>
              </a:rPr>
              <a:t>, on board with the reforms and felt that the greater depth of mathematical learning required had the potential to create better mathematicians.</a:t>
            </a:r>
          </a:p>
          <a:p>
            <a:pPr marL="0" lvl="2" indent="0">
              <a:buClr>
                <a:prstClr val="black"/>
              </a:buClr>
              <a:buSzPts val="2800"/>
              <a:buFont typeface="Arial" panose="020B0604020202020204" pitchFamily="34" charset="0"/>
              <a:buNone/>
            </a:pPr>
            <a:r>
              <a:rPr lang="en-GB" sz="1200" baseline="0" dirty="0">
                <a:solidFill>
                  <a:schemeClr val="tx1"/>
                </a:solidFill>
              </a:rPr>
              <a:t>Some teachers struggling to adapt their pedagogical and subject knowledge, as well as pedagogical practice to the new curriculum.</a:t>
            </a:r>
          </a:p>
          <a:p>
            <a:pPr marL="0" lvl="2" indent="0">
              <a:buClr>
                <a:prstClr val="black"/>
              </a:buClr>
              <a:buSzPts val="2800"/>
              <a:buFont typeface="Arial" panose="020B0604020202020204" pitchFamily="34" charset="0"/>
              <a:buNone/>
            </a:pPr>
            <a:r>
              <a:rPr lang="en-GB" sz="1200" baseline="0" dirty="0">
                <a:solidFill>
                  <a:schemeClr val="tx1"/>
                </a:solidFill>
              </a:rPr>
              <a:t>The more aspirational curriculum has put pressure on students and teachers, especially in light of the increased pace of delivery.</a:t>
            </a:r>
          </a:p>
          <a:p>
            <a:pPr marL="0" lvl="2" indent="0">
              <a:buClr>
                <a:prstClr val="black"/>
              </a:buClr>
              <a:buSzPts val="2800"/>
              <a:buFont typeface="Arial" panose="020B0604020202020204" pitchFamily="34" charset="0"/>
              <a:buNone/>
            </a:pPr>
            <a:r>
              <a:rPr lang="en-GB" sz="1200" baseline="0" dirty="0">
                <a:solidFill>
                  <a:schemeClr val="tx1"/>
                </a:solidFill>
              </a:rPr>
              <a:t>This is particularly true for some experienced teachers who as suddenly finding themselves underprepared.</a:t>
            </a: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r>
              <a:rPr lang="en-GB" sz="1200" b="1" baseline="0" dirty="0">
                <a:solidFill>
                  <a:srgbClr val="FFFF00"/>
                </a:solidFill>
              </a:rPr>
              <a:t>An increase in the perceived demand of the qualification and related assessments </a:t>
            </a: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r>
              <a:rPr lang="en-GB" sz="1200" baseline="0" dirty="0">
                <a:solidFill>
                  <a:schemeClr val="tx1"/>
                </a:solidFill>
              </a:rPr>
              <a:t>Some teachers felt more confident delivering the reformed qualifications where they had already taught it in the previous year. However, key uncertainties, particularly around the delivery and assessment of the large dataset remained.</a:t>
            </a: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endParaRPr lang="en-GB" sz="1200" baseline="0" dirty="0">
              <a:solidFill>
                <a:schemeClr val="tx1"/>
              </a:solidFill>
            </a:endParaRPr>
          </a:p>
          <a:p>
            <a:pPr marL="0" lvl="2" indent="0">
              <a:buClr>
                <a:prstClr val="black"/>
              </a:buClr>
              <a:buSzPts val="2800"/>
              <a:buFont typeface="Arial" panose="020B0604020202020204" pitchFamily="34" charset="0"/>
              <a:buNone/>
            </a:pPr>
            <a:endParaRPr lang="en-GB" sz="1200" baseline="0" dirty="0">
              <a:solidFill>
                <a:schemeClr val="tx1"/>
              </a:solidFill>
            </a:endParaRPr>
          </a:p>
        </p:txBody>
      </p:sp>
      <p:sp>
        <p:nvSpPr>
          <p:cNvPr id="236" name="Shape 2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7</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8503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115000"/>
              </a:lnSpc>
              <a:spcBef>
                <a:spcPts val="0"/>
              </a:spcBef>
              <a:spcAft>
                <a:spcPts val="0"/>
              </a:spcAft>
              <a:buClr>
                <a:srgbClr val="000000"/>
              </a:buClr>
              <a:buSzPts val="1400"/>
              <a:buFont typeface="Arial" panose="020B0604020202020204" pitchFamily="34" charset="0"/>
              <a:buNone/>
              <a:tabLst/>
              <a:defRPr/>
            </a:pPr>
            <a:r>
              <a:rPr lang="en-GB" sz="1200" dirty="0">
                <a:solidFill>
                  <a:srgbClr val="000000"/>
                </a:solidFill>
                <a:ea typeface="Arial"/>
                <a:cs typeface="Arial"/>
                <a:sym typeface="Playfair Display"/>
              </a:rPr>
              <a:t>This presentation reports on enactment, in particular around challenges that the reformed mathematics qualifications have placed on teachers’ subject and pedagogical knowledge. </a:t>
            </a:r>
          </a:p>
          <a:p>
            <a:pPr marL="228600" lvl="0" indent="0">
              <a:lnSpc>
                <a:spcPct val="115000"/>
              </a:lnSpc>
              <a:buFont typeface="Arial" panose="020B0604020202020204" pitchFamily="34" charset="0"/>
              <a:buNone/>
            </a:pPr>
            <a:endParaRPr lang="en-GB" sz="1200" dirty="0">
              <a:solidFill>
                <a:srgbClr val="000000"/>
              </a:solidFill>
              <a:ea typeface="Arial"/>
              <a:cs typeface="Arial"/>
              <a:sym typeface="Playfair Display"/>
            </a:endParaRPr>
          </a:p>
          <a:p>
            <a:pPr marL="457200" lvl="0" indent="-228600">
              <a:lnSpc>
                <a:spcPct val="115000"/>
              </a:lnSpc>
              <a:buFont typeface="Arial" panose="020B0604020202020204" pitchFamily="34" charset="0"/>
              <a:buChar char="•"/>
            </a:pPr>
            <a:r>
              <a:rPr lang="en-GB" sz="1200" dirty="0">
                <a:solidFill>
                  <a:srgbClr val="000000"/>
                </a:solidFill>
                <a:ea typeface="Arial"/>
                <a:cs typeface="Arial"/>
                <a:sym typeface="Playfair Display"/>
              </a:rPr>
              <a:t>Our findings suggested that the extent to which teachers were able to support students’ learning was restricted by their capacity to adapt their subject and pedagogical skills. </a:t>
            </a:r>
          </a:p>
          <a:p>
            <a:pPr marL="457200" lvl="0" indent="-228600">
              <a:lnSpc>
                <a:spcPct val="115000"/>
              </a:lnSpc>
              <a:buFont typeface="Arial" panose="020B0604020202020204" pitchFamily="34" charset="0"/>
              <a:buChar char="•"/>
            </a:pPr>
            <a:r>
              <a:rPr lang="en-GB" sz="1200" dirty="0">
                <a:solidFill>
                  <a:srgbClr val="000000"/>
                </a:solidFill>
                <a:ea typeface="Arial"/>
                <a:cs typeface="Arial"/>
                <a:sym typeface="Playfair Display"/>
              </a:rPr>
              <a:t>This was especially challenging where teachers were delivering a new, more aspirational curriculum at the same time as familiarising themselves with its content, creating additional time pressures. This was intensified for those teachers used to teaching for the former mathematics A-levels. </a:t>
            </a:r>
          </a:p>
          <a:p>
            <a:pPr marL="457200" lvl="0" indent="-228600">
              <a:lnSpc>
                <a:spcPct val="115000"/>
              </a:lnSpc>
              <a:buFont typeface="Arial" panose="020B0604020202020204" pitchFamily="34" charset="0"/>
              <a:buChar char="•"/>
            </a:pPr>
            <a:r>
              <a:rPr lang="en-GB" sz="1200" dirty="0">
                <a:solidFill>
                  <a:srgbClr val="000000"/>
                </a:solidFill>
                <a:ea typeface="Arial"/>
                <a:cs typeface="Arial"/>
                <a:sym typeface="Playfair Display"/>
              </a:rPr>
              <a:t>Some teachers struggling to teach new mathematical areas which they had not previously delivered.</a:t>
            </a:r>
          </a:p>
          <a:p>
            <a:pPr marL="457200" lvl="0" indent="-228600">
              <a:lnSpc>
                <a:spcPct val="115000"/>
              </a:lnSpc>
              <a:buFont typeface="Arial" panose="020B0604020202020204" pitchFamily="34" charset="0"/>
              <a:buChar char="•"/>
            </a:pPr>
            <a:r>
              <a:rPr lang="en-GB" sz="1200" dirty="0">
                <a:solidFill>
                  <a:srgbClr val="000000"/>
                </a:solidFill>
                <a:ea typeface="Arial"/>
                <a:cs typeface="Arial"/>
                <a:sym typeface="Playfair Display"/>
              </a:rPr>
              <a:t>Others adjusting their pedagogical knowledge to fit the aspirational nature of the curriculum and increased problem solving. In</a:t>
            </a:r>
            <a:r>
              <a:rPr lang="en-GB" sz="1200" baseline="0" dirty="0">
                <a:solidFill>
                  <a:srgbClr val="000000"/>
                </a:solidFill>
                <a:ea typeface="Arial"/>
                <a:cs typeface="Arial"/>
                <a:sym typeface="Playfair Display"/>
              </a:rPr>
              <a:t> the second year of the study, those teachers who had taught the new A level in the previous cycle, were in some cases, able to apply lessons learnt.</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Those teachers who had been able to access CPD found this extremely useful in adapting their teaching to the new specification.</a:t>
            </a:r>
            <a:endParaRPr lang="en-GB" sz="1200" dirty="0">
              <a:solidFill>
                <a:srgbClr val="000000"/>
              </a:solidFill>
              <a:ea typeface="Arial"/>
              <a:cs typeface="Arial"/>
              <a:sym typeface="Playfair Display"/>
            </a:endParaRPr>
          </a:p>
          <a:p>
            <a:pPr marL="0" marR="0" lvl="0" indent="0" algn="l" rtl="0">
              <a:spcBef>
                <a:spcPts val="0"/>
              </a:spcBef>
              <a:spcAft>
                <a:spcPts val="0"/>
              </a:spcAft>
              <a:buFont typeface="Arial" panose="020B0604020202020204" pitchFamily="34" charset="0"/>
              <a:buNone/>
            </a:pPr>
            <a:endParaRPr dirty="0"/>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61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115000"/>
              </a:lnSpc>
              <a:spcBef>
                <a:spcPts val="0"/>
              </a:spcBef>
              <a:spcAft>
                <a:spcPts val="0"/>
              </a:spcAft>
              <a:buClr>
                <a:srgbClr val="000000"/>
              </a:buClr>
              <a:buSzPts val="1400"/>
              <a:buFont typeface="Arial" panose="020B0604020202020204" pitchFamily="34" charset="0"/>
              <a:buNone/>
              <a:tabLst/>
              <a:defRPr/>
            </a:pPr>
            <a:r>
              <a:rPr lang="en-GB" sz="1200" dirty="0">
                <a:solidFill>
                  <a:srgbClr val="000000"/>
                </a:solidFill>
                <a:ea typeface="Arial"/>
                <a:cs typeface="Arial"/>
                <a:sym typeface="Playfair Display"/>
              </a:rPr>
              <a:t>We also explore how teachers are assessing the new curriculum with a focus on the associated uncertainty around the content and demand of assessments on students and teachers. </a:t>
            </a:r>
          </a:p>
          <a:p>
            <a:pPr marL="228600" lvl="0" indent="0">
              <a:lnSpc>
                <a:spcPct val="115000"/>
              </a:lnSpc>
              <a:buFont typeface="Arial" panose="020B0604020202020204" pitchFamily="34" charset="0"/>
              <a:buNone/>
            </a:pPr>
            <a:endParaRPr lang="en-GB" sz="1200" dirty="0">
              <a:solidFill>
                <a:srgbClr val="000000"/>
              </a:solidFill>
              <a:ea typeface="Arial"/>
              <a:cs typeface="Arial"/>
              <a:sym typeface="Playfair Display"/>
            </a:endParaRPr>
          </a:p>
          <a:p>
            <a:pPr marL="571500" lvl="0" indent="-342900">
              <a:lnSpc>
                <a:spcPct val="115000"/>
              </a:lnSpc>
              <a:buFont typeface="Arial" panose="020B0604020202020204" pitchFamily="34" charset="0"/>
              <a:buChar char="•"/>
            </a:pPr>
            <a:r>
              <a:rPr lang="en-GB" sz="1200" dirty="0">
                <a:solidFill>
                  <a:srgbClr val="000000"/>
                </a:solidFill>
                <a:ea typeface="Arial"/>
                <a:cs typeface="Arial"/>
                <a:sym typeface="Playfair Display"/>
              </a:rPr>
              <a:t>Teachers also expressed concern regarding the clarity of guidelines for assessment, and the inevitable limited supply of past assessment materials for this new specification. A recurring theme around uncertainty was linked to late accreditation of some specifications and as a consequence, late provision of supporting resources and specimen assessment materials. </a:t>
            </a:r>
          </a:p>
          <a:p>
            <a:pPr marL="571500" lvl="0" indent="-342900">
              <a:lnSpc>
                <a:spcPct val="115000"/>
              </a:lnSpc>
              <a:buFont typeface="Arial" panose="020B0604020202020204" pitchFamily="34" charset="0"/>
              <a:buChar char="•"/>
            </a:pPr>
            <a:r>
              <a:rPr lang="en-GB" sz="1200" dirty="0">
                <a:solidFill>
                  <a:srgbClr val="000000"/>
                </a:solidFill>
                <a:ea typeface="Arial"/>
                <a:cs typeface="Arial"/>
                <a:sym typeface="Playfair Display"/>
              </a:rPr>
              <a:t>Teachers’ survey responses later in the year showed greater confidence, having had more opportunity to engage with the new curriculum. However, for some teachers’, feelings of uncertainty around the teaching and assessment of the reformed qualifications persisted. </a:t>
            </a:r>
          </a:p>
          <a:p>
            <a:pPr marL="0" marR="0" lvl="0" indent="0" algn="l" rtl="0">
              <a:spcBef>
                <a:spcPts val="0"/>
              </a:spcBef>
              <a:spcAft>
                <a:spcPts val="0"/>
              </a:spcAft>
              <a:buNone/>
            </a:pPr>
            <a:endParaRPr dirty="0"/>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9779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nSpc>
                <a:spcPct val="115000"/>
              </a:lnSpc>
              <a:buFont typeface="Arial" panose="020B0604020202020204" pitchFamily="34" charset="0"/>
              <a:buChar char="•"/>
            </a:pPr>
            <a:r>
              <a:rPr lang="en-GB" sz="1200" dirty="0">
                <a:solidFill>
                  <a:srgbClr val="000000"/>
                </a:solidFill>
                <a:ea typeface="Arial"/>
                <a:cs typeface="Arial"/>
                <a:sym typeface="Playfair Display"/>
              </a:rPr>
              <a:t>Large dataset represents the sharp end of these</a:t>
            </a:r>
            <a:r>
              <a:rPr lang="en-GB" sz="1200" baseline="0" dirty="0">
                <a:solidFill>
                  <a:srgbClr val="000000"/>
                </a:solidFill>
                <a:ea typeface="Arial"/>
                <a:cs typeface="Arial"/>
                <a:sym typeface="Playfair Display"/>
              </a:rPr>
              <a:t> challenges due to its newness.</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Designed to ensure that students are able to achieve a level of data literacy as part of their mathematics A level in response to the increasing demands for these skills.</a:t>
            </a:r>
          </a:p>
          <a:p>
            <a:pPr marL="457200" marR="0" lvl="0" indent="-228600" algn="l" defTabSz="914400" rtl="0" eaLnBrk="1" fontAlgn="auto" latinLnBrk="0" hangingPunct="1">
              <a:lnSpc>
                <a:spcPct val="115000"/>
              </a:lnSpc>
              <a:spcBef>
                <a:spcPts val="0"/>
              </a:spcBef>
              <a:spcAft>
                <a:spcPts val="0"/>
              </a:spcAft>
              <a:buClr>
                <a:srgbClr val="000000"/>
              </a:buClr>
              <a:buSzPts val="1400"/>
              <a:buFont typeface="Arial" panose="020B0604020202020204" pitchFamily="34" charset="0"/>
              <a:buChar char="•"/>
              <a:tabLst/>
              <a:defRPr/>
            </a:pPr>
            <a:r>
              <a:rPr lang="en-GB" sz="1200" dirty="0">
                <a:solidFill>
                  <a:srgbClr val="000000"/>
                </a:solidFill>
                <a:ea typeface="Arial"/>
                <a:cs typeface="Arial"/>
                <a:sym typeface="Playfair Display"/>
              </a:rPr>
              <a:t>Many</a:t>
            </a:r>
            <a:r>
              <a:rPr lang="en-GB" sz="1200" baseline="0" dirty="0">
                <a:solidFill>
                  <a:srgbClr val="000000"/>
                </a:solidFill>
                <a:ea typeface="Arial"/>
                <a:cs typeface="Arial"/>
                <a:sym typeface="Playfair Display"/>
              </a:rPr>
              <a:t> t</a:t>
            </a:r>
            <a:r>
              <a:rPr lang="en-GB" sz="1200" dirty="0">
                <a:solidFill>
                  <a:srgbClr val="000000"/>
                </a:solidFill>
                <a:ea typeface="Arial"/>
                <a:cs typeface="Arial"/>
                <a:sym typeface="Playfair Display"/>
              </a:rPr>
              <a:t>eachers unsure how</a:t>
            </a:r>
            <a:r>
              <a:rPr lang="en-GB" sz="1200" baseline="0" dirty="0">
                <a:solidFill>
                  <a:srgbClr val="000000"/>
                </a:solidFill>
                <a:ea typeface="Arial"/>
                <a:cs typeface="Arial"/>
                <a:sym typeface="Playfair Display"/>
              </a:rPr>
              <a:t> to teach the LDS and how best to deliver it.</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Due to the nature of the subject, it requires very different pedagogical approach, as well as new subject. Also requires technological skills on the part of students and teachers.</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Also has significant unknowns around assessment, with students needing to be familiar with the dataset before the exam. During the exam the may be given excerpts from the dataset but will not have access to the full document. </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Teachers and students were very uncertain regarding the depth of knowledge required to successfully navigate exam questions on the large dataset.</a:t>
            </a:r>
          </a:p>
          <a:p>
            <a:pPr marL="457200" lvl="0" indent="-228600">
              <a:lnSpc>
                <a:spcPct val="115000"/>
              </a:lnSpc>
              <a:buFont typeface="Arial" panose="020B0604020202020204" pitchFamily="34" charset="0"/>
              <a:buChar char="•"/>
            </a:pPr>
            <a:r>
              <a:rPr lang="en-GB" sz="1200" baseline="0" dirty="0">
                <a:solidFill>
                  <a:srgbClr val="000000"/>
                </a:solidFill>
                <a:ea typeface="Arial"/>
                <a:cs typeface="Arial"/>
                <a:sym typeface="Playfair Display"/>
              </a:rPr>
              <a:t>Because the large dataset represents a small proportion of the overall marks, this meant that some teachers were not prioritising the teaching of this element of the course.</a:t>
            </a:r>
          </a:p>
          <a:p>
            <a:pPr marL="0" marR="0" lvl="0" indent="0" algn="l" rtl="0">
              <a:spcBef>
                <a:spcPts val="0"/>
              </a:spcBef>
              <a:spcAft>
                <a:spcPts val="0"/>
              </a:spcAft>
              <a:buFont typeface="Arial" panose="020B0604020202020204" pitchFamily="34" charset="0"/>
              <a:buNone/>
            </a:pPr>
            <a:endParaRPr dirty="0"/>
          </a:p>
        </p:txBody>
      </p:sp>
      <p:sp>
        <p:nvSpPr>
          <p:cNvPr id="307" name="Shape 3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19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32707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767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700220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1">
  <p:cSld name="Title Slide Option1">
    <p:spTree>
      <p:nvGrpSpPr>
        <p:cNvPr id="1" name="Shape 16"/>
        <p:cNvGrpSpPr/>
        <p:nvPr/>
      </p:nvGrpSpPr>
      <p:grpSpPr>
        <a:xfrm>
          <a:off x="0" y="0"/>
          <a:ext cx="0" cy="0"/>
          <a:chOff x="0" y="0"/>
          <a:chExt cx="0" cy="0"/>
        </a:xfrm>
      </p:grpSpPr>
      <p:sp>
        <p:nvSpPr>
          <p:cNvPr id="18" name="Shape 18"/>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lstStyle>
            <a:lvl1pPr marR="0" lvl="0" algn="l" rtl="0">
              <a:lnSpc>
                <a:spcPct val="116666"/>
              </a:lnSpc>
              <a:spcBef>
                <a:spcPts val="0"/>
              </a:spcBef>
              <a:spcAft>
                <a:spcPts val="0"/>
              </a:spcAft>
              <a:buClr>
                <a:schemeClr val="lt1"/>
              </a:buClr>
              <a:buSzPts val="36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lstStyle>
            <a:lvl1pPr marR="0" lvl="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R="0" lvl="2"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R="0" lvl="3" algn="ctr" rtl="0">
              <a:lnSpc>
                <a:spcPct val="125000"/>
              </a:lnSpc>
              <a:spcBef>
                <a:spcPts val="0"/>
              </a:spcBef>
              <a:spcAft>
                <a:spcPts val="0"/>
              </a:spcAft>
              <a:buClr>
                <a:schemeClr val="dk1"/>
              </a:buClr>
              <a:buSzPts val="1200"/>
              <a:buFont typeface="Arial"/>
              <a:buNone/>
              <a:defRPr sz="1200" b="0" i="0" u="none" strike="noStrike" cap="none">
                <a:solidFill>
                  <a:srgbClr val="888888"/>
                </a:solidFill>
                <a:latin typeface="Arial"/>
                <a:ea typeface="Arial"/>
                <a:cs typeface="Arial"/>
                <a:sym typeface="Arial"/>
              </a:defRPr>
            </a:lvl4pPr>
            <a:lvl5pPr marR="0" lvl="4"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0" name="Shape 20"/>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 name="Shape 21"/>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lstStyle>
            <a:lvl1pPr marR="0" lvl="0" algn="ctr" rtl="0">
              <a:lnSpc>
                <a:spcPct val="172727"/>
              </a:lnSpc>
              <a:spcBef>
                <a:spcPts val="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R="0" lvl="2"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R="0" lvl="3"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R="0" lvl="4"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0946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8"/>
        <p:cNvGrpSpPr/>
        <p:nvPr/>
      </p:nvGrpSpPr>
      <p:grpSpPr>
        <a:xfrm>
          <a:off x="0" y="0"/>
          <a:ext cx="0" cy="0"/>
          <a:chOff x="0" y="0"/>
          <a:chExt cx="0" cy="0"/>
        </a:xfrm>
      </p:grpSpPr>
      <p:sp>
        <p:nvSpPr>
          <p:cNvPr id="29" name="Shape 2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rgbClr val="003057"/>
                </a:solidFill>
                <a:latin typeface="Arial"/>
                <a:ea typeface="Arial"/>
                <a:cs typeface="Arial"/>
                <a:sym typeface="Arial"/>
              </a:defRPr>
            </a:lvl1pPr>
            <a:lvl2pPr marL="0" marR="0" lvl="1" indent="0" algn="l" rtl="0">
              <a:spcBef>
                <a:spcPts val="0"/>
              </a:spcBef>
              <a:buNone/>
              <a:defRPr sz="800" b="1" i="0" u="none" strike="noStrike" cap="none">
                <a:solidFill>
                  <a:srgbClr val="003057"/>
                </a:solidFill>
                <a:latin typeface="Arial"/>
                <a:ea typeface="Arial"/>
                <a:cs typeface="Arial"/>
                <a:sym typeface="Arial"/>
              </a:defRPr>
            </a:lvl2pPr>
            <a:lvl3pPr marL="0" marR="0" lvl="2" indent="0" algn="l" rtl="0">
              <a:spcBef>
                <a:spcPts val="0"/>
              </a:spcBef>
              <a:buNone/>
              <a:defRPr sz="800" b="1" i="0" u="none" strike="noStrike" cap="none">
                <a:solidFill>
                  <a:srgbClr val="003057"/>
                </a:solidFill>
                <a:latin typeface="Arial"/>
                <a:ea typeface="Arial"/>
                <a:cs typeface="Arial"/>
                <a:sym typeface="Arial"/>
              </a:defRPr>
            </a:lvl3pPr>
            <a:lvl4pPr marL="0" marR="0" lvl="3" indent="0" algn="l" rtl="0">
              <a:spcBef>
                <a:spcPts val="0"/>
              </a:spcBef>
              <a:buNone/>
              <a:defRPr sz="800" b="1" i="0" u="none" strike="noStrike" cap="none">
                <a:solidFill>
                  <a:srgbClr val="003057"/>
                </a:solidFill>
                <a:latin typeface="Arial"/>
                <a:ea typeface="Arial"/>
                <a:cs typeface="Arial"/>
                <a:sym typeface="Arial"/>
              </a:defRPr>
            </a:lvl4pPr>
            <a:lvl5pPr marL="0" marR="0" lvl="4" indent="0" algn="l" rtl="0">
              <a:spcBef>
                <a:spcPts val="0"/>
              </a:spcBef>
              <a:buNone/>
              <a:defRPr sz="800" b="1" i="0" u="none" strike="noStrike" cap="none">
                <a:solidFill>
                  <a:srgbClr val="003057"/>
                </a:solidFill>
                <a:latin typeface="Arial"/>
                <a:ea typeface="Arial"/>
                <a:cs typeface="Arial"/>
                <a:sym typeface="Arial"/>
              </a:defRPr>
            </a:lvl5pPr>
            <a:lvl6pPr marL="0" marR="0" lvl="5" indent="0" algn="l" rtl="0">
              <a:spcBef>
                <a:spcPts val="0"/>
              </a:spcBef>
              <a:buNone/>
              <a:defRPr sz="800" b="1" i="0" u="none" strike="noStrike" cap="none">
                <a:solidFill>
                  <a:srgbClr val="003057"/>
                </a:solidFill>
                <a:latin typeface="Arial"/>
                <a:ea typeface="Arial"/>
                <a:cs typeface="Arial"/>
                <a:sym typeface="Arial"/>
              </a:defRPr>
            </a:lvl6pPr>
            <a:lvl7pPr marL="0" marR="0" lvl="6" indent="0" algn="l" rtl="0">
              <a:spcBef>
                <a:spcPts val="0"/>
              </a:spcBef>
              <a:buNone/>
              <a:defRPr sz="800" b="1" i="0" u="none" strike="noStrike" cap="none">
                <a:solidFill>
                  <a:srgbClr val="003057"/>
                </a:solidFill>
                <a:latin typeface="Arial"/>
                <a:ea typeface="Arial"/>
                <a:cs typeface="Arial"/>
                <a:sym typeface="Arial"/>
              </a:defRPr>
            </a:lvl7pPr>
            <a:lvl8pPr marL="0" marR="0" lvl="7" indent="0" algn="l" rtl="0">
              <a:spcBef>
                <a:spcPts val="0"/>
              </a:spcBef>
              <a:buNone/>
              <a:defRPr sz="800" b="1" i="0" u="none" strike="noStrike" cap="none">
                <a:solidFill>
                  <a:srgbClr val="003057"/>
                </a:solidFill>
                <a:latin typeface="Arial"/>
                <a:ea typeface="Arial"/>
                <a:cs typeface="Arial"/>
                <a:sym typeface="Arial"/>
              </a:defRPr>
            </a:lvl8pPr>
            <a:lvl9pPr marL="0" marR="0" lvl="8" indent="0" algn="l" rtl="0">
              <a:spcBef>
                <a:spcPts val="0"/>
              </a:spcBef>
              <a:buNone/>
              <a:defRPr sz="800" b="1" i="0" u="none" strike="noStrike" cap="none">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7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lstStyle>
            <a:lvl1pPr marR="0" lvl="0" algn="l" rtl="0">
              <a:lnSpc>
                <a:spcPct val="117647"/>
              </a:lnSpc>
              <a:spcBef>
                <a:spcPts val="0"/>
              </a:spcBef>
              <a:spcAft>
                <a:spcPts val="0"/>
              </a:spcAft>
              <a:buClr>
                <a:schemeClr val="dk2"/>
              </a:buClr>
              <a:buSzPts val="3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2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rgbClr val="003057"/>
                </a:solidFill>
                <a:latin typeface="Arial"/>
                <a:ea typeface="Arial"/>
                <a:cs typeface="Arial"/>
                <a:sym typeface="Arial"/>
              </a:defRPr>
            </a:lvl1pPr>
            <a:lvl2pPr marL="0" marR="0" lvl="1" indent="0" algn="l" rtl="0">
              <a:spcBef>
                <a:spcPts val="0"/>
              </a:spcBef>
              <a:buNone/>
              <a:defRPr sz="800" b="1">
                <a:solidFill>
                  <a:srgbClr val="003057"/>
                </a:solidFill>
                <a:latin typeface="Arial"/>
                <a:ea typeface="Arial"/>
                <a:cs typeface="Arial"/>
                <a:sym typeface="Arial"/>
              </a:defRPr>
            </a:lvl2pPr>
            <a:lvl3pPr marL="0" marR="0" lvl="2" indent="0" algn="l" rtl="0">
              <a:spcBef>
                <a:spcPts val="0"/>
              </a:spcBef>
              <a:buNone/>
              <a:defRPr sz="800" b="1">
                <a:solidFill>
                  <a:srgbClr val="003057"/>
                </a:solidFill>
                <a:latin typeface="Arial"/>
                <a:ea typeface="Arial"/>
                <a:cs typeface="Arial"/>
                <a:sym typeface="Arial"/>
              </a:defRPr>
            </a:lvl3pPr>
            <a:lvl4pPr marL="0" marR="0" lvl="3" indent="0" algn="l" rtl="0">
              <a:spcBef>
                <a:spcPts val="0"/>
              </a:spcBef>
              <a:buNone/>
              <a:defRPr sz="800" b="1">
                <a:solidFill>
                  <a:srgbClr val="003057"/>
                </a:solidFill>
                <a:latin typeface="Arial"/>
                <a:ea typeface="Arial"/>
                <a:cs typeface="Arial"/>
                <a:sym typeface="Arial"/>
              </a:defRPr>
            </a:lvl4pPr>
            <a:lvl5pPr marL="0" marR="0" lvl="4" indent="0" algn="l" rtl="0">
              <a:spcBef>
                <a:spcPts val="0"/>
              </a:spcBef>
              <a:buNone/>
              <a:defRPr sz="800" b="1">
                <a:solidFill>
                  <a:srgbClr val="003057"/>
                </a:solidFill>
                <a:latin typeface="Arial"/>
                <a:ea typeface="Arial"/>
                <a:cs typeface="Arial"/>
                <a:sym typeface="Arial"/>
              </a:defRPr>
            </a:lvl5pPr>
            <a:lvl6pPr marL="0" marR="0" lvl="5" indent="0" algn="l" rtl="0">
              <a:spcBef>
                <a:spcPts val="0"/>
              </a:spcBef>
              <a:buNone/>
              <a:defRPr sz="800" b="1">
                <a:solidFill>
                  <a:srgbClr val="003057"/>
                </a:solidFill>
                <a:latin typeface="Arial"/>
                <a:ea typeface="Arial"/>
                <a:cs typeface="Arial"/>
                <a:sym typeface="Arial"/>
              </a:defRPr>
            </a:lvl6pPr>
            <a:lvl7pPr marL="0" marR="0" lvl="6" indent="0" algn="l" rtl="0">
              <a:spcBef>
                <a:spcPts val="0"/>
              </a:spcBef>
              <a:buNone/>
              <a:defRPr sz="800" b="1">
                <a:solidFill>
                  <a:srgbClr val="003057"/>
                </a:solidFill>
                <a:latin typeface="Arial"/>
                <a:ea typeface="Arial"/>
                <a:cs typeface="Arial"/>
                <a:sym typeface="Arial"/>
              </a:defRPr>
            </a:lvl7pPr>
            <a:lvl8pPr marL="0" marR="0" lvl="7" indent="0" algn="l" rtl="0">
              <a:spcBef>
                <a:spcPts val="0"/>
              </a:spcBef>
              <a:buNone/>
              <a:defRPr sz="800" b="1">
                <a:solidFill>
                  <a:srgbClr val="003057"/>
                </a:solidFill>
                <a:latin typeface="Arial"/>
                <a:ea typeface="Arial"/>
                <a:cs typeface="Arial"/>
                <a:sym typeface="Arial"/>
              </a:defRPr>
            </a:lvl8pPr>
            <a:lvl9pPr marL="0" marR="0" lvl="8" indent="0" algn="l" rtl="0">
              <a:spcBef>
                <a:spcPts val="0"/>
              </a:spcBef>
              <a:buNone/>
              <a:defRPr sz="800" b="1">
                <a:solidFill>
                  <a:srgbClr val="003057"/>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261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1"/>
            <a:ext cx="8208169" cy="1115925"/>
          </a:xfrm>
        </p:spPr>
        <p:txBody>
          <a:bodyPr/>
          <a:lstStyle>
            <a:lvl1pPr>
              <a:defRPr sz="2700"/>
            </a:lvl1pPr>
          </a:lstStyle>
          <a:p>
            <a:r>
              <a:rPr lang="en-US" dirty="0"/>
              <a:t>Click to edit Master title style</a:t>
            </a:r>
            <a:endParaRPr lang="en-GB" dirty="0"/>
          </a:p>
        </p:txBody>
      </p:sp>
      <p:sp>
        <p:nvSpPr>
          <p:cNvPr id="4" name="Text Placeholder 3"/>
          <p:cNvSpPr>
            <a:spLocks noGrp="1"/>
          </p:cNvSpPr>
          <p:nvPr>
            <p:ph type="body" sz="quarter" idx="10"/>
          </p:nvPr>
        </p:nvSpPr>
        <p:spPr>
          <a:xfrm>
            <a:off x="467916" y="1809750"/>
            <a:ext cx="6682804" cy="3781425"/>
          </a:xfrm>
        </p:spPr>
        <p:txBody>
          <a:bodyPr/>
          <a:lstStyle>
            <a:lvl1pPr marL="178594" indent="-178594">
              <a:spcBef>
                <a:spcPts val="851"/>
              </a:spcBef>
              <a:buFont typeface="+mj-lt"/>
              <a:buAutoNum type="arabicPeriod"/>
              <a:defRPr sz="1350" b="1">
                <a:solidFill>
                  <a:schemeClr val="tx2"/>
                </a:solidFill>
              </a:defRPr>
            </a:lvl1pPr>
            <a:lvl2pPr marL="321469" indent="-135731">
              <a:buFont typeface="Arial" panose="020B0604020202020204" pitchFamily="34" charset="0"/>
              <a:buChar char="‒"/>
              <a:defRPr sz="1350">
                <a:solidFill>
                  <a:srgbClr val="000000"/>
                </a:solidFill>
              </a:defRPr>
            </a:lvl2pPr>
            <a:lvl3pPr marL="471488" indent="-157163">
              <a:defRPr sz="1350">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
        <p:nvSpPr>
          <p:cNvPr id="6"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t>Presentation Title Arial Bold 7 pt</a:t>
            </a:r>
            <a:endParaRPr lang="en-GB" dirty="0"/>
          </a:p>
        </p:txBody>
      </p:sp>
    </p:spTree>
    <p:extLst>
      <p:ext uri="{BB962C8B-B14F-4D97-AF65-F5344CB8AC3E}">
        <p14:creationId xmlns:p14="http://schemas.microsoft.com/office/powerpoint/2010/main" val="204076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860409" cy="810530"/>
          </a:xfrm>
          <a:prstGeom prst="rect">
            <a:avLst/>
          </a:prstGeom>
        </p:spPr>
      </p:pic>
      <p:sp>
        <p:nvSpPr>
          <p:cNvPr id="2" name="Title 1"/>
          <p:cNvSpPr>
            <a:spLocks noGrp="1"/>
          </p:cNvSpPr>
          <p:nvPr>
            <p:ph type="ctrTitle"/>
          </p:nvPr>
        </p:nvSpPr>
        <p:spPr>
          <a:xfrm>
            <a:off x="472765" y="1680064"/>
            <a:ext cx="3683000" cy="2244236"/>
          </a:xfrm>
        </p:spPr>
        <p:txBody>
          <a:bodyPr anchor="t" anchorCtr="0"/>
          <a:lstStyle>
            <a:lvl1pPr algn="l">
              <a:lnSpc>
                <a:spcPts val="3150"/>
              </a:lnSpc>
              <a:defRPr sz="2850" spc="15" baseline="0">
                <a:solidFill>
                  <a:schemeClr val="bg1"/>
                </a:solidFill>
                <a:latin typeface="+mj-lt"/>
              </a:defRPr>
            </a:lvl1pPr>
          </a:lstStyle>
          <a:p>
            <a:r>
              <a:rPr lang="en-US" dirty="0"/>
              <a:t>Click to edit Master title style</a:t>
            </a:r>
            <a:endParaRPr lang="en-GB" dirty="0"/>
          </a:p>
        </p:txBody>
      </p:sp>
      <p:sp>
        <p:nvSpPr>
          <p:cNvPr id="3" name="Subtitle 2"/>
          <p:cNvSpPr>
            <a:spLocks noGrp="1"/>
          </p:cNvSpPr>
          <p:nvPr>
            <p:ph type="subTitle" idx="1"/>
          </p:nvPr>
        </p:nvSpPr>
        <p:spPr>
          <a:xfrm>
            <a:off x="472765" y="4057650"/>
            <a:ext cx="3397250" cy="1466850"/>
          </a:xfrm>
        </p:spPr>
        <p:txBody>
          <a:bodyPr/>
          <a:lstStyle>
            <a:lvl1pPr marL="0" indent="0" algn="l">
              <a:lnSpc>
                <a:spcPts val="1800"/>
              </a:lnSpc>
              <a:spcAft>
                <a:spcPts val="0"/>
              </a:spcAft>
              <a:buNone/>
              <a:defRPr sz="1350" b="0" i="0">
                <a:solidFill>
                  <a:srgbClr val="FFFFFF"/>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72765" y="6265863"/>
            <a:ext cx="3962400" cy="285750"/>
          </a:xfrm>
        </p:spPr>
        <p:txBody>
          <a:bodyPr/>
          <a:lstStyle>
            <a:lvl1pPr>
              <a:lnSpc>
                <a:spcPts val="1650"/>
              </a:lnSpc>
              <a:spcAft>
                <a:spcPts val="0"/>
              </a:spcAft>
              <a:defRPr sz="1350" b="0" i="0">
                <a:solidFill>
                  <a:srgbClr val="FFFFFF"/>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825"/>
            </a:lvl1pPr>
          </a:lstStyle>
          <a:p>
            <a:r>
              <a:rPr lang="en-GB"/>
              <a:t>Insert photographic image</a:t>
            </a:r>
            <a:endParaRPr lang="en-US" dirty="0"/>
          </a:p>
        </p:txBody>
      </p:sp>
      <p:sp>
        <p:nvSpPr>
          <p:cNvPr id="8"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1" name="Straight Connector 10"/>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281250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2765" y="1681202"/>
            <a:ext cx="3733800" cy="2063261"/>
          </a:xfrm>
        </p:spPr>
        <p:txBody>
          <a:bodyPr anchor="t" anchorCtr="0"/>
          <a:lstStyle>
            <a:lvl1pPr algn="l">
              <a:lnSpc>
                <a:spcPts val="3150"/>
              </a:lnSpc>
              <a:defRPr sz="2850" spc="15" baseline="0">
                <a:solidFill>
                  <a:schemeClr val="bg2"/>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71491" y="4057202"/>
            <a:ext cx="3444109" cy="1130791"/>
          </a:xfrm>
        </p:spPr>
        <p:txBody>
          <a:bodyPr/>
          <a:lstStyle>
            <a:lvl1pPr marL="0" indent="0" algn="l">
              <a:lnSpc>
                <a:spcPts val="1800"/>
              </a:lnSpc>
              <a:spcAft>
                <a:spcPts val="0"/>
              </a:spcAft>
              <a:buNone/>
              <a:defRPr sz="1350" b="0" i="0">
                <a:solidFill>
                  <a:schemeClr val="bg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sp>
        <p:nvSpPr>
          <p:cNvPr id="14" name="Text Placeholder 13"/>
          <p:cNvSpPr>
            <a:spLocks noGrp="1"/>
          </p:cNvSpPr>
          <p:nvPr>
            <p:ph type="body" sz="quarter" idx="10"/>
          </p:nvPr>
        </p:nvSpPr>
        <p:spPr>
          <a:xfrm>
            <a:off x="469613" y="6265863"/>
            <a:ext cx="3965553" cy="285750"/>
          </a:xfrm>
        </p:spPr>
        <p:txBody>
          <a:bodyPr/>
          <a:lstStyle>
            <a:lvl1pPr>
              <a:lnSpc>
                <a:spcPts val="1650"/>
              </a:lnSpc>
              <a:spcAft>
                <a:spcPts val="0"/>
              </a:spcAft>
              <a:defRPr sz="1350" b="0" i="0">
                <a:solidFill>
                  <a:schemeClr val="bg2"/>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107"/>
            <a:ext cx="861300" cy="813600"/>
          </a:xfrm>
          <a:prstGeom prst="rect">
            <a:avLst/>
          </a:prstGeom>
        </p:spPr>
      </p:pic>
      <p:sp>
        <p:nvSpPr>
          <p:cNvPr id="12"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0" name="Straight Connector 9"/>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68404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375" y="409958"/>
            <a:ext cx="860409" cy="810530"/>
          </a:xfrm>
          <a:prstGeom prst="rect">
            <a:avLst/>
          </a:prstGeom>
        </p:spPr>
      </p:pic>
      <p:sp>
        <p:nvSpPr>
          <p:cNvPr id="2" name="Title 1"/>
          <p:cNvSpPr>
            <a:spLocks noGrp="1"/>
          </p:cNvSpPr>
          <p:nvPr>
            <p:ph type="ctrTitle"/>
          </p:nvPr>
        </p:nvSpPr>
        <p:spPr>
          <a:xfrm>
            <a:off x="472765" y="1681200"/>
            <a:ext cx="3733800" cy="1977536"/>
          </a:xfrm>
        </p:spPr>
        <p:txBody>
          <a:bodyPr anchor="t" anchorCtr="0"/>
          <a:lstStyle>
            <a:lvl1pPr algn="l">
              <a:lnSpc>
                <a:spcPts val="3150"/>
              </a:lnSpc>
              <a:defRPr sz="2850" spc="15" baseline="0">
                <a:solidFill>
                  <a:srgbClr val="FFFFFF"/>
                </a:solidFill>
                <a:latin typeface="+mj-lt"/>
              </a:defRPr>
            </a:lvl1pPr>
          </a:lstStyle>
          <a:p>
            <a:r>
              <a:rPr lang="en-US"/>
              <a:t>Click to edit Master title style</a:t>
            </a:r>
            <a:endParaRPr lang="en-GB"/>
          </a:p>
        </p:txBody>
      </p:sp>
      <p:sp>
        <p:nvSpPr>
          <p:cNvPr id="3" name="Subtitle 2"/>
          <p:cNvSpPr>
            <a:spLocks noGrp="1"/>
          </p:cNvSpPr>
          <p:nvPr>
            <p:ph type="subTitle" idx="1"/>
          </p:nvPr>
        </p:nvSpPr>
        <p:spPr>
          <a:xfrm>
            <a:off x="471491" y="4057202"/>
            <a:ext cx="3444109" cy="1130791"/>
          </a:xfrm>
        </p:spPr>
        <p:txBody>
          <a:bodyPr/>
          <a:lstStyle>
            <a:lvl1pPr marL="0" indent="0" algn="l">
              <a:lnSpc>
                <a:spcPts val="1800"/>
              </a:lnSpc>
              <a:spcAft>
                <a:spcPts val="0"/>
              </a:spcAft>
              <a:buNone/>
              <a:defRPr sz="1350" b="0" i="0">
                <a:solidFill>
                  <a:schemeClr val="bg1"/>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14" name="Text Placeholder 13"/>
          <p:cNvSpPr>
            <a:spLocks noGrp="1"/>
          </p:cNvSpPr>
          <p:nvPr>
            <p:ph type="body" sz="quarter" idx="10"/>
          </p:nvPr>
        </p:nvSpPr>
        <p:spPr>
          <a:xfrm>
            <a:off x="469613" y="6265863"/>
            <a:ext cx="3965553" cy="285750"/>
          </a:xfrm>
        </p:spPr>
        <p:txBody>
          <a:bodyPr/>
          <a:lstStyle>
            <a:lvl1pPr>
              <a:lnSpc>
                <a:spcPts val="1650"/>
              </a:lnSpc>
              <a:spcAft>
                <a:spcPts val="0"/>
              </a:spcAft>
              <a:defRPr sz="1350" b="0" i="0">
                <a:solidFill>
                  <a:schemeClr val="bg1"/>
                </a:solidFill>
                <a:latin typeface="+mn-lt"/>
              </a:defRPr>
            </a:lvl1pPr>
          </a:lstStyle>
          <a:p>
            <a:pPr lvl="0"/>
            <a:r>
              <a:rPr lang="en-US"/>
              <a:t>Click to edit Master text styles</a:t>
            </a:r>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11"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3" name="Straight Connector 12"/>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240654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19600" y="784570"/>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2"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7875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52C499-E030-4BC2-B05A-965D41ED4626}"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208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2619600" y="784570"/>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5"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988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2618550" y="784496"/>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4"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1036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2619600" y="784570"/>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5"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34187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2619600" y="784570"/>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5"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420526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 name="Freeform 3"/>
          <p:cNvSpPr>
            <a:spLocks/>
          </p:cNvSpPr>
          <p:nvPr userDrawn="1"/>
        </p:nvSpPr>
        <p:spPr bwMode="auto">
          <a:xfrm>
            <a:off x="2619600" y="784570"/>
            <a:ext cx="3906900"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68580" tIns="34290" rIns="68580" bIns="34290" numCol="1" anchor="t" anchorCtr="0" compatLnSpc="1">
            <a:prstTxWarp prst="textNoShape">
              <a:avLst/>
            </a:prstTxWarp>
          </a:bodyPr>
          <a:lstStyle/>
          <a:p>
            <a:pPr>
              <a:buClrTx/>
              <a:buFontTx/>
              <a:buNone/>
            </a:pPr>
            <a:endParaRPr lang="en-US" sz="1350" kern="1200" dirty="0">
              <a:ea typeface="+mn-ea"/>
              <a:cs typeface="+mn-cs"/>
            </a:endParaRPr>
          </a:p>
        </p:txBody>
      </p:sp>
      <p:sp>
        <p:nvSpPr>
          <p:cNvPr id="5" name="Title 1"/>
          <p:cNvSpPr>
            <a:spLocks noGrp="1"/>
          </p:cNvSpPr>
          <p:nvPr>
            <p:ph type="ctrTitle"/>
          </p:nvPr>
        </p:nvSpPr>
        <p:spPr>
          <a:xfrm>
            <a:off x="2753437" y="2973675"/>
            <a:ext cx="3623480" cy="1044000"/>
          </a:xfrm>
        </p:spPr>
        <p:txBody>
          <a:bodyPr anchor="ctr" anchorCtr="0"/>
          <a:lstStyle>
            <a:lvl1pPr algn="ctr">
              <a:lnSpc>
                <a:spcPts val="2700"/>
              </a:lnSpc>
              <a:defRPr sz="2550">
                <a:solidFill>
                  <a:schemeClr val="tx2"/>
                </a:solidFill>
                <a:latin typeface="+mj-lt"/>
              </a:defRPr>
            </a:lvl1pPr>
          </a:lstStyle>
          <a:p>
            <a:r>
              <a:rPr lang="en-US"/>
              <a:t>Click to edit Master title style</a:t>
            </a:r>
            <a:endParaRPr lang="en-GB"/>
          </a:p>
        </p:txBody>
      </p:sp>
    </p:spTree>
    <p:extLst>
      <p:ext uri="{BB962C8B-B14F-4D97-AF65-F5344CB8AC3E}">
        <p14:creationId xmlns:p14="http://schemas.microsoft.com/office/powerpoint/2010/main" val="204394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95" y="418050"/>
            <a:ext cx="3681163" cy="1144958"/>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73094" y="1695451"/>
            <a:ext cx="3681163"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4581526"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916" y="6376789"/>
            <a:ext cx="694829" cy="282488"/>
          </a:xfrm>
          <a:prstGeom prst="rect">
            <a:avLst/>
          </a:prstGeom>
        </p:spPr>
      </p:pic>
      <p:sp>
        <p:nvSpPr>
          <p:cNvPr id="11"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3" name="Straight Connector 12"/>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134202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94" y="418050"/>
            <a:ext cx="4470150" cy="1144958"/>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73094" y="1695451"/>
            <a:ext cx="4511674"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5876926" y="0"/>
            <a:ext cx="32670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57" y="6376789"/>
            <a:ext cx="694829" cy="282488"/>
          </a:xfrm>
          <a:prstGeom prst="rect">
            <a:avLst/>
          </a:prstGeom>
        </p:spPr>
      </p:pic>
      <p:sp>
        <p:nvSpPr>
          <p:cNvPr id="13"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9" name="Straight Connector 8"/>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6864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94" y="418050"/>
            <a:ext cx="3681163" cy="1144958"/>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73094" y="1695451"/>
            <a:ext cx="3681163"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4581526" y="0"/>
            <a:ext cx="4562475"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476019" y="5838825"/>
            <a:ext cx="3678238" cy="457200"/>
          </a:xfrm>
        </p:spPr>
        <p:txBody>
          <a:bodyPr/>
          <a:lstStyle>
            <a:lvl1pPr>
              <a:lnSpc>
                <a:spcPts val="975"/>
              </a:lnSpc>
              <a:spcAft>
                <a:spcPts val="0"/>
              </a:spcAft>
              <a:defRPr sz="825">
                <a:solidFill>
                  <a:schemeClr val="tx2"/>
                </a:solidFill>
              </a:defRPr>
            </a:lvl1pPr>
          </a:lstStyle>
          <a:p>
            <a:pPr lvl="0"/>
            <a:r>
              <a:rPr lang="en-US" dirty="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57" y="6376789"/>
            <a:ext cx="694829" cy="282488"/>
          </a:xfrm>
          <a:prstGeom prst="rect">
            <a:avLst/>
          </a:prstGeom>
        </p:spPr>
      </p:pic>
      <p:sp>
        <p:nvSpPr>
          <p:cNvPr id="12"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4" name="Straight Connector 13"/>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3391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93" y="418050"/>
            <a:ext cx="4517775" cy="1144958"/>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73093" y="1695451"/>
            <a:ext cx="4517775"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7" name="Text Placeholder 6"/>
          <p:cNvSpPr>
            <a:spLocks noGrp="1"/>
          </p:cNvSpPr>
          <p:nvPr>
            <p:ph type="body" sz="quarter" idx="11"/>
          </p:nvPr>
        </p:nvSpPr>
        <p:spPr>
          <a:xfrm>
            <a:off x="476019" y="5838825"/>
            <a:ext cx="3581400" cy="457200"/>
          </a:xfrm>
        </p:spPr>
        <p:txBody>
          <a:bodyPr/>
          <a:lstStyle>
            <a:lvl1pPr>
              <a:lnSpc>
                <a:spcPts val="975"/>
              </a:lnSpc>
              <a:spcAft>
                <a:spcPts val="0"/>
              </a:spcAft>
              <a:defRPr sz="825">
                <a:solidFill>
                  <a:schemeClr val="tx2"/>
                </a:solidFill>
              </a:defRPr>
            </a:lvl1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57" y="6376789"/>
            <a:ext cx="694829" cy="282488"/>
          </a:xfrm>
          <a:prstGeom prst="rect">
            <a:avLst/>
          </a:prstGeom>
        </p:spPr>
      </p:pic>
      <p:sp>
        <p:nvSpPr>
          <p:cNvPr id="12"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4" name="Straight Connector 13"/>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41078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4" y="418050"/>
            <a:ext cx="4965448" cy="1144958"/>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3698876" y="1695451"/>
            <a:ext cx="4977210"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sp>
        <p:nvSpPr>
          <p:cNvPr id="12"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8" name="Straight Connector 7"/>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152010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52C499-E030-4BC2-B05A-965D41ED4626}" type="datetimeFigureOut">
              <a:rPr lang="en-GB" smtClean="0"/>
              <a:t>05/11/2019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229391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8052"/>
            <a:ext cx="8206579" cy="848775"/>
          </a:xfrm>
        </p:spPr>
        <p:txBody>
          <a:bodyPr anchor="t" anchorCtr="0"/>
          <a:lstStyle>
            <a:lvl1pPr>
              <a:lnSpc>
                <a:spcPts val="3000"/>
              </a:lnSpc>
              <a:defRPr sz="2700">
                <a:solidFill>
                  <a:schemeClr val="tx2"/>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7916" y="1433514"/>
            <a:ext cx="5124847" cy="3124201"/>
          </a:xfrm>
        </p:spPr>
        <p:txBody>
          <a:bodyPr/>
          <a:lstStyle>
            <a:lvl1pPr marL="0" indent="0">
              <a:lnSpc>
                <a:spcPts val="1650"/>
              </a:lnSpc>
              <a:spcAft>
                <a:spcPts val="0"/>
              </a:spcAft>
              <a:buClr>
                <a:schemeClr val="tx1"/>
              </a:buClr>
              <a:buFont typeface="Arial" panose="020B0604020202020204" pitchFamily="34" charset="0"/>
              <a:buNone/>
              <a:defRPr sz="1350" b="0" i="0" kern="0" baseline="0">
                <a:solidFill>
                  <a:srgbClr val="000000"/>
                </a:solidFill>
                <a:latin typeface="+mn-lt"/>
              </a:defRPr>
            </a:lvl1pPr>
            <a:lvl2pPr marL="0" indent="0">
              <a:lnSpc>
                <a:spcPts val="1200"/>
              </a:lnSpc>
              <a:spcBef>
                <a:spcPts val="1276"/>
              </a:spcBef>
              <a:spcAft>
                <a:spcPts val="0"/>
              </a:spcAft>
              <a:buNone/>
              <a:defRPr sz="900" i="1">
                <a:solidFill>
                  <a:srgbClr val="000000"/>
                </a:solidFill>
              </a:defRPr>
            </a:lvl2pPr>
            <a:lvl3pPr marL="494100" indent="-191700">
              <a:defRPr/>
            </a:lvl3pPr>
          </a:lstStyle>
          <a:p>
            <a:pPr lvl="0"/>
            <a:r>
              <a:rPr lang="en-US" dirty="0"/>
              <a:t>Click to edit Master text styles</a:t>
            </a:r>
          </a:p>
        </p:txBody>
      </p:sp>
      <p:sp>
        <p:nvSpPr>
          <p:cNvPr id="6" name="Picture Placeholder 5"/>
          <p:cNvSpPr>
            <a:spLocks noGrp="1"/>
          </p:cNvSpPr>
          <p:nvPr>
            <p:ph type="pic" sz="quarter" idx="10" hasCustomPrompt="1"/>
          </p:nvPr>
        </p:nvSpPr>
        <p:spPr>
          <a:xfrm>
            <a:off x="6102098" y="1433513"/>
            <a:ext cx="2562225" cy="4524375"/>
          </a:xfrm>
          <a:solidFill>
            <a:srgbClr val="BBBBBB"/>
          </a:solidFill>
        </p:spPr>
        <p:txBody>
          <a:bodyPr vert="horz" lIns="0" tIns="2700000" rIns="0" bIns="0" rtlCol="0">
            <a:noAutofit/>
          </a:bodyPr>
          <a:lstStyle>
            <a:lvl1pPr marL="0" marR="0" indent="0" algn="ctr" defTabSz="685800" rtl="0" eaLnBrk="1" fontAlgn="auto" latinLnBrk="0" hangingPunct="1">
              <a:lnSpc>
                <a:spcPts val="1425"/>
              </a:lnSpc>
              <a:spcBef>
                <a:spcPts val="0"/>
              </a:spcBef>
              <a:spcAft>
                <a:spcPts val="0"/>
              </a:spcAft>
              <a:buClrTx/>
              <a:buSzTx/>
              <a:buFont typeface="Arial" pitchFamily="34" charset="0"/>
              <a:buNone/>
              <a:tabLst/>
              <a:defRPr lang="en-US" sz="825" dirty="0"/>
            </a:lvl1pPr>
          </a:lstStyle>
          <a:p>
            <a:pPr marL="0" marR="0" lvl="0" indent="0" algn="ctr" defTabSz="685800" rtl="0" eaLnBrk="1" fontAlgn="auto" latinLnBrk="0" hangingPunct="1">
              <a:lnSpc>
                <a:spcPts val="1425"/>
              </a:lnSpc>
              <a:spcBef>
                <a:spcPts val="0"/>
              </a:spcBef>
              <a:spcAft>
                <a:spcPts val="0"/>
              </a:spcAft>
              <a:buClrTx/>
              <a:buSzTx/>
              <a:buFont typeface="Arial" pitchFamily="34" charset="0"/>
              <a:buNone/>
              <a:tabLst/>
              <a:defRPr/>
            </a:pPr>
            <a:r>
              <a:rPr lang="en-GB"/>
              <a:t>Insert photographic image</a:t>
            </a:r>
            <a:endParaRPr lang="en-US"/>
          </a:p>
        </p:txBody>
      </p:sp>
      <p:cxnSp>
        <p:nvCxnSpPr>
          <p:cNvPr id="8" name="Straight Connector 7"/>
          <p:cNvCxnSpPr/>
          <p:nvPr userDrawn="1"/>
        </p:nvCxnSpPr>
        <p:spPr>
          <a:xfrm>
            <a:off x="466495" y="6124575"/>
            <a:ext cx="820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2"/>
            <a:ext cx="3396997" cy="202486"/>
          </a:xfrm>
        </p:spPr>
        <p:txBody>
          <a:bodyPr/>
          <a:lstStyle>
            <a:lvl1pPr algn="r">
              <a:lnSpc>
                <a:spcPts val="675"/>
              </a:lnSpc>
              <a:spcAft>
                <a:spcPts val="0"/>
              </a:spcAft>
              <a:defRPr sz="450">
                <a:solidFill>
                  <a:schemeClr val="bg2"/>
                </a:solidFill>
              </a:defRPr>
            </a:lvl1pPr>
          </a:lstStyle>
          <a:p>
            <a:pPr lvl="0"/>
            <a:r>
              <a:rPr lang="en-US"/>
              <a:t>Click to edit Master text styles</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495" y="6374687"/>
            <a:ext cx="694829" cy="282488"/>
          </a:xfrm>
          <a:prstGeom prst="rect">
            <a:avLst/>
          </a:prstGeom>
        </p:spPr>
      </p:pic>
      <p:sp>
        <p:nvSpPr>
          <p:cNvPr id="18"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2" name="Straight Connector 11"/>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147367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839825" y="0"/>
            <a:ext cx="5661900" cy="6858000"/>
          </a:xfrm>
          <a:prstGeom prst="rect">
            <a:avLst/>
          </a:prstGeom>
        </p:spPr>
      </p:pic>
      <p:sp>
        <p:nvSpPr>
          <p:cNvPr id="2" name="Title 1"/>
          <p:cNvSpPr>
            <a:spLocks noGrp="1"/>
          </p:cNvSpPr>
          <p:nvPr>
            <p:ph type="ctrTitle"/>
          </p:nvPr>
        </p:nvSpPr>
        <p:spPr>
          <a:xfrm>
            <a:off x="2016456" y="2759847"/>
            <a:ext cx="5332864" cy="1338309"/>
          </a:xfrm>
        </p:spPr>
        <p:txBody>
          <a:bodyPr anchor="ctr" anchorCtr="0"/>
          <a:lstStyle>
            <a:lvl1pPr algn="ctr">
              <a:lnSpc>
                <a:spcPts val="3000"/>
              </a:lnSpc>
              <a:defRPr sz="2700" i="0">
                <a:solidFill>
                  <a:schemeClr val="bg2"/>
                </a:solidFill>
                <a:latin typeface="+mj-lt"/>
              </a:defRPr>
            </a:lvl1pPr>
          </a:lstStyle>
          <a:p>
            <a:r>
              <a:rPr lang="en-US"/>
              <a:t>Click to edit Master title style</a:t>
            </a:r>
            <a:endParaRPr lang="en-GB"/>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917" y="6375600"/>
            <a:ext cx="695840" cy="281275"/>
          </a:xfrm>
          <a:prstGeom prst="rect">
            <a:avLst/>
          </a:prstGeom>
        </p:spPr>
      </p:pic>
      <p:sp>
        <p:nvSpPr>
          <p:cNvPr id="8"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rgbClr val="FFFFFF"/>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cxnSp>
        <p:nvCxnSpPr>
          <p:cNvPr id="10" name="Straight Connector 9"/>
          <p:cNvCxnSpPr/>
          <p:nvPr userDrawn="1"/>
        </p:nvCxnSpPr>
        <p:spPr>
          <a:xfrm>
            <a:off x="8506859" y="6520020"/>
            <a:ext cx="0" cy="8640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rgbClr val="FFFFFF"/>
                </a:solidFill>
              </a:defRPr>
            </a:lvl1pPr>
          </a:lstStyle>
          <a:p>
            <a:r>
              <a:rPr lang="en-GB"/>
              <a:t>Presentation Title Arial Bold 7 pt</a:t>
            </a:r>
            <a:endParaRPr lang="en-GB" dirty="0"/>
          </a:p>
        </p:txBody>
      </p:sp>
    </p:spTree>
    <p:extLst>
      <p:ext uri="{BB962C8B-B14F-4D97-AF65-F5344CB8AC3E}">
        <p14:creationId xmlns:p14="http://schemas.microsoft.com/office/powerpoint/2010/main" val="223724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792644" y="0"/>
            <a:ext cx="5661900" cy="6858000"/>
          </a:xfrm>
          <a:prstGeom prst="rect">
            <a:avLst/>
          </a:prstGeom>
        </p:spPr>
      </p:pic>
      <p:sp>
        <p:nvSpPr>
          <p:cNvPr id="2" name="Title 1"/>
          <p:cNvSpPr>
            <a:spLocks noGrp="1"/>
          </p:cNvSpPr>
          <p:nvPr>
            <p:ph type="ctrTitle"/>
          </p:nvPr>
        </p:nvSpPr>
        <p:spPr>
          <a:xfrm>
            <a:off x="1934570" y="2389033"/>
            <a:ext cx="5404514" cy="1644743"/>
          </a:xfrm>
        </p:spPr>
        <p:txBody>
          <a:bodyPr anchor="b" anchorCtr="0"/>
          <a:lstStyle>
            <a:lvl1pPr algn="ctr">
              <a:lnSpc>
                <a:spcPts val="2700"/>
              </a:lnSpc>
              <a:defRPr sz="2700" i="1">
                <a:solidFill>
                  <a:schemeClr val="tx2"/>
                </a:solidFill>
                <a:latin typeface="+mj-lt"/>
              </a:defRPr>
            </a:lvl1pPr>
          </a:lstStyle>
          <a:p>
            <a:r>
              <a:rPr lang="en-US"/>
              <a:t>Click to edit Master title style</a:t>
            </a:r>
            <a:endParaRPr lang="en-GB"/>
          </a:p>
        </p:txBody>
      </p:sp>
      <p:sp>
        <p:nvSpPr>
          <p:cNvPr id="4" name="Text Placeholder 3"/>
          <p:cNvSpPr>
            <a:spLocks noGrp="1"/>
          </p:cNvSpPr>
          <p:nvPr>
            <p:ph type="body" sz="quarter" idx="10"/>
          </p:nvPr>
        </p:nvSpPr>
        <p:spPr>
          <a:xfrm>
            <a:off x="2036928" y="4179107"/>
            <a:ext cx="5199798" cy="366713"/>
          </a:xfrm>
        </p:spPr>
        <p:txBody>
          <a:bodyPr/>
          <a:lstStyle>
            <a:lvl1pPr algn="ctr">
              <a:lnSpc>
                <a:spcPts val="1350"/>
              </a:lnSpc>
              <a:spcAft>
                <a:spcPts val="0"/>
              </a:spcAft>
              <a:defRPr sz="1350" b="0" i="0">
                <a:solidFill>
                  <a:schemeClr val="bg2"/>
                </a:solidFill>
                <a:latin typeface="+mn-lt"/>
              </a:defRPr>
            </a:lvl1pPr>
          </a:lstStyle>
          <a:p>
            <a:pPr lvl="0"/>
            <a:r>
              <a:rPr lang="en-US" dirty="0"/>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6957" y="6376789"/>
            <a:ext cx="694829" cy="282488"/>
          </a:xfrm>
          <a:prstGeom prst="rect">
            <a:avLst/>
          </a:prstGeom>
        </p:spPr>
      </p:pic>
      <p:sp>
        <p:nvSpPr>
          <p:cNvPr id="10"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cxnSp>
        <p:nvCxnSpPr>
          <p:cNvPr id="14" name="Straight Connector 13"/>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216362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duct Page">
    <p:bg>
      <p:bgPr>
        <a:solidFill>
          <a:srgbClr val="FFFF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916" y="417602"/>
            <a:ext cx="6028134" cy="525375"/>
          </a:xfrm>
        </p:spPr>
        <p:txBody>
          <a:bodyPr/>
          <a:lstStyle>
            <a:lvl1pPr>
              <a:defRPr sz="2700"/>
            </a:lvl1pPr>
          </a:lstStyle>
          <a:p>
            <a:r>
              <a:rPr lang="en-US"/>
              <a:t>Click to edit Master title style</a:t>
            </a:r>
          </a:p>
        </p:txBody>
      </p:sp>
      <p:sp>
        <p:nvSpPr>
          <p:cNvPr id="3" name="Rectangle 2"/>
          <p:cNvSpPr/>
          <p:nvPr userDrawn="1"/>
        </p:nvSpPr>
        <p:spPr>
          <a:xfrm>
            <a:off x="467916" y="1752601"/>
            <a:ext cx="4932759" cy="446722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spc="-23">
              <a:solidFill>
                <a:srgbClr val="D4EAE4"/>
              </a:solidFill>
            </a:endParaRPr>
          </a:p>
        </p:txBody>
      </p:sp>
      <p:sp>
        <p:nvSpPr>
          <p:cNvPr id="8" name="Text Placeholder 7"/>
          <p:cNvSpPr>
            <a:spLocks noGrp="1"/>
          </p:cNvSpPr>
          <p:nvPr>
            <p:ph type="body" sz="quarter" idx="10"/>
          </p:nvPr>
        </p:nvSpPr>
        <p:spPr>
          <a:xfrm>
            <a:off x="761071" y="1943100"/>
            <a:ext cx="4287180" cy="3162300"/>
          </a:xfrm>
        </p:spPr>
        <p:txBody>
          <a:bodyPr/>
          <a:lstStyle>
            <a:lvl1pPr>
              <a:lnSpc>
                <a:spcPts val="1125"/>
              </a:lnSpc>
              <a:spcBef>
                <a:spcPts val="0"/>
              </a:spcBef>
              <a:spcAft>
                <a:spcPts val="0"/>
              </a:spcAft>
              <a:defRPr sz="975" spc="0" baseline="0">
                <a:solidFill>
                  <a:srgbClr val="FFFFFF"/>
                </a:solidFill>
              </a:defRPr>
            </a:lvl1pPr>
            <a:lvl2pPr>
              <a:lnSpc>
                <a:spcPts val="975"/>
              </a:lnSpc>
              <a:spcBef>
                <a:spcPts val="0"/>
              </a:spcBef>
              <a:spcAft>
                <a:spcPts val="425"/>
              </a:spcAft>
              <a:defRPr sz="750">
                <a:solidFill>
                  <a:schemeClr val="bg1"/>
                </a:solidFill>
              </a:defRPr>
            </a:lvl2pPr>
            <a:lvl3pPr>
              <a:lnSpc>
                <a:spcPts val="975"/>
              </a:lnSpc>
              <a:spcBef>
                <a:spcPts val="0"/>
              </a:spcBef>
              <a:spcAft>
                <a:spcPts val="425"/>
              </a:spcAft>
              <a:defRPr sz="750">
                <a:solidFill>
                  <a:schemeClr val="bg1"/>
                </a:solidFill>
              </a:defRPr>
            </a:lvl3pPr>
            <a:lvl4pPr>
              <a:lnSpc>
                <a:spcPts val="975"/>
              </a:lnSpc>
              <a:spcBef>
                <a:spcPts val="0"/>
              </a:spcBef>
              <a:spcAft>
                <a:spcPts val="425"/>
              </a:spcAft>
              <a:defRPr sz="750">
                <a:solidFill>
                  <a:schemeClr val="bg1"/>
                </a:solidFill>
              </a:defRPr>
            </a:lvl4pPr>
            <a:lvl5pPr>
              <a:lnSpc>
                <a:spcPts val="975"/>
              </a:lnSpc>
              <a:spcBef>
                <a:spcPts val="0"/>
              </a:spcBef>
              <a:spcAft>
                <a:spcPts val="425"/>
              </a:spcAft>
              <a:defRPr sz="750">
                <a:solidFill>
                  <a:schemeClr val="bg1"/>
                </a:solidFill>
              </a:defRPr>
            </a:lvl5pPr>
          </a:lstStyle>
          <a:p>
            <a:pPr lvl="0"/>
            <a:r>
              <a:rPr lang="en-US" dirty="0"/>
              <a:t>Click to edit Master text styles</a:t>
            </a:r>
          </a:p>
        </p:txBody>
      </p:sp>
      <p:sp>
        <p:nvSpPr>
          <p:cNvPr id="9" name="Rectangle 8"/>
          <p:cNvSpPr/>
          <p:nvPr userDrawn="1"/>
        </p:nvSpPr>
        <p:spPr>
          <a:xfrm>
            <a:off x="5574680" y="3324225"/>
            <a:ext cx="3096621" cy="28956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10" name="Picture Placeholder 5"/>
          <p:cNvSpPr>
            <a:spLocks noGrp="1"/>
          </p:cNvSpPr>
          <p:nvPr>
            <p:ph type="pic" sz="quarter" idx="12" hasCustomPrompt="1"/>
          </p:nvPr>
        </p:nvSpPr>
        <p:spPr>
          <a:xfrm>
            <a:off x="5574680" y="1752601"/>
            <a:ext cx="3096000" cy="1571624"/>
          </a:xfrm>
          <a:solidFill>
            <a:srgbClr val="BBBBBB"/>
          </a:solidFill>
        </p:spPr>
        <p:txBody>
          <a:bodyPr tIns="972000"/>
          <a:lstStyle>
            <a:lvl1pPr algn="ctr">
              <a:defRPr sz="750" b="0"/>
            </a:lvl1pPr>
          </a:lstStyle>
          <a:p>
            <a:r>
              <a:rPr lang="en-GB"/>
              <a:t>insert photographic image</a:t>
            </a:r>
            <a:endParaRPr lang="en-US" dirty="0"/>
          </a:p>
        </p:txBody>
      </p:sp>
      <p:sp>
        <p:nvSpPr>
          <p:cNvPr id="11" name="Text Placeholder 7"/>
          <p:cNvSpPr>
            <a:spLocks noGrp="1"/>
          </p:cNvSpPr>
          <p:nvPr>
            <p:ph type="body" sz="quarter" idx="13"/>
          </p:nvPr>
        </p:nvSpPr>
        <p:spPr>
          <a:xfrm>
            <a:off x="5713970" y="3457576"/>
            <a:ext cx="2756310" cy="2390775"/>
          </a:xfrm>
        </p:spPr>
        <p:txBody>
          <a:bodyPr/>
          <a:lstStyle>
            <a:lvl1pPr>
              <a:lnSpc>
                <a:spcPts val="825"/>
              </a:lnSpc>
              <a:spcBef>
                <a:spcPts val="450"/>
              </a:spcBef>
              <a:spcAft>
                <a:spcPts val="0"/>
              </a:spcAft>
              <a:defRPr sz="675" b="1" cap="none" spc="0" baseline="0">
                <a:solidFill>
                  <a:schemeClr val="bg2"/>
                </a:solidFill>
              </a:defRPr>
            </a:lvl1pPr>
            <a:lvl2pPr marL="85725" indent="-85725">
              <a:lnSpc>
                <a:spcPts val="825"/>
              </a:lnSpc>
              <a:spcBef>
                <a:spcPts val="450"/>
              </a:spcBef>
              <a:spcAft>
                <a:spcPts val="0"/>
              </a:spcAft>
              <a:buClr>
                <a:schemeClr val="tx2"/>
              </a:buClr>
              <a:buFont typeface="Arial" panose="020B0604020202020204" pitchFamily="34" charset="0"/>
              <a:buChar char="•"/>
              <a:defRPr sz="675" spc="-15" baseline="0">
                <a:solidFill>
                  <a:schemeClr val="bg2"/>
                </a:solidFill>
              </a:defRPr>
            </a:lvl2pPr>
            <a:lvl3pPr>
              <a:lnSpc>
                <a:spcPts val="975"/>
              </a:lnSpc>
              <a:spcBef>
                <a:spcPts val="0"/>
              </a:spcBef>
              <a:spcAft>
                <a:spcPts val="425"/>
              </a:spcAft>
              <a:defRPr sz="750">
                <a:solidFill>
                  <a:schemeClr val="bg1"/>
                </a:solidFill>
              </a:defRPr>
            </a:lvl3pPr>
            <a:lvl4pPr>
              <a:lnSpc>
                <a:spcPts val="975"/>
              </a:lnSpc>
              <a:spcBef>
                <a:spcPts val="0"/>
              </a:spcBef>
              <a:spcAft>
                <a:spcPts val="425"/>
              </a:spcAft>
              <a:defRPr sz="750">
                <a:solidFill>
                  <a:schemeClr val="bg1"/>
                </a:solidFill>
              </a:defRPr>
            </a:lvl4pPr>
            <a:lvl5pPr>
              <a:lnSpc>
                <a:spcPts val="975"/>
              </a:lnSpc>
              <a:spcBef>
                <a:spcPts val="0"/>
              </a:spcBef>
              <a:spcAft>
                <a:spcPts val="425"/>
              </a:spcAft>
              <a:defRPr sz="750">
                <a:solidFill>
                  <a:schemeClr val="bg1"/>
                </a:solidFill>
              </a:defRPr>
            </a:lvl5pPr>
          </a:lstStyle>
          <a:p>
            <a:pPr lvl="0"/>
            <a:r>
              <a:rPr lang="en-US" dirty="0"/>
              <a:t>Click to edit Master text styles</a:t>
            </a:r>
          </a:p>
          <a:p>
            <a:pPr lvl="1"/>
            <a:r>
              <a:rPr lang="en-GB" dirty="0"/>
              <a:t>Level 2</a:t>
            </a:r>
            <a:endParaRPr lang="en-US" dirty="0"/>
          </a:p>
        </p:txBody>
      </p:sp>
      <p:sp>
        <p:nvSpPr>
          <p:cNvPr id="22" name="Text Placeholder 21"/>
          <p:cNvSpPr>
            <a:spLocks noGrp="1"/>
          </p:cNvSpPr>
          <p:nvPr>
            <p:ph type="body" sz="quarter" idx="17"/>
          </p:nvPr>
        </p:nvSpPr>
        <p:spPr>
          <a:xfrm>
            <a:off x="470877" y="1076325"/>
            <a:ext cx="6025174" cy="400050"/>
          </a:xfrm>
        </p:spPr>
        <p:txBody>
          <a:bodyPr/>
          <a:lstStyle>
            <a:lvl1pPr>
              <a:lnSpc>
                <a:spcPts val="1125"/>
              </a:lnSpc>
              <a:spcAft>
                <a:spcPts val="0"/>
              </a:spcAft>
              <a:defRPr sz="1125" b="1">
                <a:solidFill>
                  <a:schemeClr val="tx2"/>
                </a:solidFill>
              </a:defRPr>
            </a:lvl1pPr>
          </a:lstStyle>
          <a:p>
            <a:pPr lvl="0"/>
            <a:r>
              <a:rPr lang="en-US" dirty="0"/>
              <a:t>Click to edit Master text styles</a:t>
            </a:r>
          </a:p>
        </p:txBody>
      </p:sp>
      <p:sp>
        <p:nvSpPr>
          <p:cNvPr id="12" name="Picture Placeholder 5"/>
          <p:cNvSpPr>
            <a:spLocks noGrp="1"/>
          </p:cNvSpPr>
          <p:nvPr>
            <p:ph type="pic" sz="quarter" idx="14" hasCustomPrompt="1"/>
          </p:nvPr>
        </p:nvSpPr>
        <p:spPr>
          <a:xfrm>
            <a:off x="6810607" y="561977"/>
            <a:ext cx="1857374" cy="466725"/>
          </a:xfrm>
          <a:solidFill>
            <a:srgbClr val="BBBBBB"/>
          </a:solidFill>
        </p:spPr>
        <p:txBody>
          <a:bodyPr/>
          <a:lstStyle>
            <a:lvl1pPr algn="ctr">
              <a:defRPr sz="600"/>
            </a:lvl1pPr>
          </a:lstStyle>
          <a:p>
            <a:r>
              <a:rPr lang="en-GB"/>
              <a:t>Space for logo</a:t>
            </a:r>
            <a:endParaRPr lang="en-US"/>
          </a:p>
        </p:txBody>
      </p:sp>
      <p:sp>
        <p:nvSpPr>
          <p:cNvPr id="16"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14"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425136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Option1">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344669" y="1409700"/>
            <a:ext cx="5324475" cy="468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5" name="Rectangle 4"/>
          <p:cNvSpPr/>
          <p:nvPr userDrawn="1"/>
        </p:nvSpPr>
        <p:spPr>
          <a:xfrm>
            <a:off x="3344669"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4" name="Title 3"/>
          <p:cNvSpPr>
            <a:spLocks noGrp="1"/>
          </p:cNvSpPr>
          <p:nvPr>
            <p:ph type="title"/>
          </p:nvPr>
        </p:nvSpPr>
        <p:spPr>
          <a:xfrm>
            <a:off x="476279" y="417602"/>
            <a:ext cx="6142434" cy="545247"/>
          </a:xfrm>
        </p:spPr>
        <p:txBody>
          <a:bodyPr/>
          <a:lstStyle>
            <a:lvl1pPr>
              <a:defRPr sz="2700"/>
            </a:lvl1pPr>
          </a:lstStyle>
          <a:p>
            <a:r>
              <a:rPr lang="en-US"/>
              <a:t>Click to edit Master title style</a:t>
            </a:r>
          </a:p>
        </p:txBody>
      </p:sp>
      <p:sp>
        <p:nvSpPr>
          <p:cNvPr id="7" name="Text Placeholder 6"/>
          <p:cNvSpPr>
            <a:spLocks noGrp="1"/>
          </p:cNvSpPr>
          <p:nvPr>
            <p:ph type="body" sz="quarter" idx="10"/>
          </p:nvPr>
        </p:nvSpPr>
        <p:spPr>
          <a:xfrm>
            <a:off x="3532927" y="1437717"/>
            <a:ext cx="4983816" cy="428625"/>
          </a:xfrm>
        </p:spPr>
        <p:txBody>
          <a:bodyPr anchor="ctr" anchorCtr="0"/>
          <a:lstStyle>
            <a:lvl1pP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553656" y="2019300"/>
            <a:ext cx="4867837" cy="3657600"/>
          </a:xfrm>
        </p:spPr>
        <p:txBody>
          <a:bodyPr numCol="2" spcCol="180000"/>
          <a:lstStyle>
            <a:lvl1pPr>
              <a:lnSpc>
                <a:spcPts val="975"/>
              </a:lnSpc>
              <a:spcBef>
                <a:spcPts val="0"/>
              </a:spcBef>
              <a:spcAft>
                <a:spcPts val="425"/>
              </a:spcAft>
              <a:defRPr sz="750" b="1">
                <a:solidFill>
                  <a:schemeClr val="bg2"/>
                </a:solidFill>
              </a:defRPr>
            </a:lvl1pPr>
            <a:lvl2pPr marL="0" indent="0">
              <a:lnSpc>
                <a:spcPts val="975"/>
              </a:lnSpc>
              <a:spcBef>
                <a:spcPts val="0"/>
              </a:spcBef>
              <a:spcAft>
                <a:spcPts val="425"/>
              </a:spcAft>
              <a:buNone/>
              <a:defRPr sz="750" spc="0" baseline="0">
                <a:solidFill>
                  <a:srgbClr val="000000"/>
                </a:solidFill>
              </a:defRPr>
            </a:lvl2pPr>
            <a:lvl3pPr marL="64294" indent="-64294">
              <a:lnSpc>
                <a:spcPts val="975"/>
              </a:lnSpc>
              <a:spcBef>
                <a:spcPts val="0"/>
              </a:spcBef>
              <a:spcAft>
                <a:spcPts val="425"/>
              </a:spcAft>
              <a:buClr>
                <a:schemeClr val="bg2"/>
              </a:buClr>
              <a:buFont typeface="Arial" panose="020B0604020202020204" pitchFamily="34" charset="0"/>
              <a:buChar char="-"/>
              <a:defRPr sz="75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476020" y="1409700"/>
            <a:ext cx="2562225" cy="2190750"/>
          </a:xfrm>
          <a:solidFill>
            <a:srgbClr val="BBBBBB"/>
          </a:solidFill>
        </p:spPr>
        <p:txBody>
          <a:bodyPr tIns="1440000"/>
          <a:lstStyle>
            <a:lvl1pPr algn="ctr">
              <a:defRPr sz="75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476020" y="3762375"/>
            <a:ext cx="2562225" cy="2190750"/>
          </a:xfrm>
          <a:solidFill>
            <a:srgbClr val="BBBBBB"/>
          </a:solidFill>
        </p:spPr>
        <p:txBody>
          <a:bodyPr tIns="1440000"/>
          <a:lstStyle>
            <a:lvl1pPr algn="ctr">
              <a:defRPr sz="750" b="0"/>
            </a:lvl1pPr>
          </a:lstStyle>
          <a:p>
            <a:r>
              <a:rPr lang="en-GB"/>
              <a:t>insert photographic image</a:t>
            </a:r>
            <a:endParaRPr lang="en-US" dirty="0"/>
          </a:p>
        </p:txBody>
      </p:sp>
      <p:sp>
        <p:nvSpPr>
          <p:cNvPr id="6" name="Picture Placeholder 5"/>
          <p:cNvSpPr>
            <a:spLocks noGrp="1"/>
          </p:cNvSpPr>
          <p:nvPr>
            <p:ph type="pic" sz="quarter" idx="14" hasCustomPrompt="1"/>
          </p:nvPr>
        </p:nvSpPr>
        <p:spPr>
          <a:xfrm>
            <a:off x="6818971" y="561977"/>
            <a:ext cx="1857374" cy="466725"/>
          </a:xfrm>
          <a:solidFill>
            <a:srgbClr val="BBBBBB"/>
          </a:solidFill>
        </p:spPr>
        <p:txBody>
          <a:bodyPr/>
          <a:lstStyle>
            <a:lvl1pPr algn="ctr">
              <a:defRPr sz="600"/>
            </a:lvl1pPr>
          </a:lstStyle>
          <a:p>
            <a:r>
              <a:rPr lang="en-GB"/>
              <a:t>Space for logo</a:t>
            </a:r>
            <a:endParaRPr lang="en-US"/>
          </a:p>
        </p:txBody>
      </p:sp>
      <p:sp>
        <p:nvSpPr>
          <p:cNvPr id="17"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13"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348160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Option2">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3344669" y="1409700"/>
            <a:ext cx="5324475" cy="46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5" name="Rectangle 4"/>
          <p:cNvSpPr/>
          <p:nvPr userDrawn="1"/>
        </p:nvSpPr>
        <p:spPr>
          <a:xfrm>
            <a:off x="3344669" y="1872629"/>
            <a:ext cx="5324475" cy="409954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4" name="Title 3"/>
          <p:cNvSpPr>
            <a:spLocks noGrp="1"/>
          </p:cNvSpPr>
          <p:nvPr>
            <p:ph type="title"/>
          </p:nvPr>
        </p:nvSpPr>
        <p:spPr>
          <a:xfrm>
            <a:off x="473095" y="417602"/>
            <a:ext cx="6079875" cy="545247"/>
          </a:xfrm>
        </p:spPr>
        <p:txBody>
          <a:bodyPr/>
          <a:lstStyle>
            <a:lvl1pPr>
              <a:defRPr sz="2700"/>
            </a:lvl1pPr>
          </a:lstStyle>
          <a:p>
            <a:r>
              <a:rPr lang="en-US"/>
              <a:t>Click to edit Master title style</a:t>
            </a:r>
          </a:p>
        </p:txBody>
      </p:sp>
      <p:sp>
        <p:nvSpPr>
          <p:cNvPr id="7" name="Text Placeholder 6"/>
          <p:cNvSpPr>
            <a:spLocks noGrp="1"/>
          </p:cNvSpPr>
          <p:nvPr>
            <p:ph type="body" sz="quarter" idx="10"/>
          </p:nvPr>
        </p:nvSpPr>
        <p:spPr>
          <a:xfrm>
            <a:off x="3532927" y="1447242"/>
            <a:ext cx="4983816" cy="428625"/>
          </a:xfrm>
        </p:spPr>
        <p:txBody>
          <a:bodyPr anchor="ctr" anchorCtr="0"/>
          <a:lstStyle>
            <a:lvl1pPr>
              <a:lnSpc>
                <a:spcPts val="1575"/>
              </a:lnSpc>
              <a:defRPr sz="1500" b="1">
                <a:solidFill>
                  <a:schemeClr val="bg2"/>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a:t>Click to edit Master text styles</a:t>
            </a:r>
          </a:p>
        </p:txBody>
      </p:sp>
      <p:sp>
        <p:nvSpPr>
          <p:cNvPr id="9" name="Text Placeholder 8"/>
          <p:cNvSpPr>
            <a:spLocks noGrp="1"/>
          </p:cNvSpPr>
          <p:nvPr>
            <p:ph type="body" sz="quarter" idx="11"/>
          </p:nvPr>
        </p:nvSpPr>
        <p:spPr>
          <a:xfrm>
            <a:off x="3553656" y="2019300"/>
            <a:ext cx="4867837" cy="3657600"/>
          </a:xfrm>
        </p:spPr>
        <p:txBody>
          <a:bodyPr numCol="2" spcCol="180000"/>
          <a:lstStyle>
            <a:lvl1pPr>
              <a:lnSpc>
                <a:spcPts val="975"/>
              </a:lnSpc>
              <a:spcBef>
                <a:spcPts val="0"/>
              </a:spcBef>
              <a:spcAft>
                <a:spcPts val="425"/>
              </a:spcAft>
              <a:defRPr sz="750" b="1">
                <a:solidFill>
                  <a:schemeClr val="bg2"/>
                </a:solidFill>
              </a:defRPr>
            </a:lvl1pPr>
            <a:lvl2pPr marL="0" indent="0">
              <a:lnSpc>
                <a:spcPts val="975"/>
              </a:lnSpc>
              <a:spcBef>
                <a:spcPts val="0"/>
              </a:spcBef>
              <a:spcAft>
                <a:spcPts val="425"/>
              </a:spcAft>
              <a:buNone/>
              <a:defRPr sz="750" spc="0" baseline="0">
                <a:solidFill>
                  <a:srgbClr val="000000"/>
                </a:solidFill>
              </a:defRPr>
            </a:lvl2pPr>
            <a:lvl3pPr marL="64294" indent="-64294">
              <a:lnSpc>
                <a:spcPts val="975"/>
              </a:lnSpc>
              <a:spcBef>
                <a:spcPts val="0"/>
              </a:spcBef>
              <a:spcAft>
                <a:spcPts val="425"/>
              </a:spcAft>
              <a:buClr>
                <a:schemeClr val="bg2"/>
              </a:buClr>
              <a:buFont typeface="Arial" panose="020B0604020202020204" pitchFamily="34" charset="0"/>
              <a:buChar char="-"/>
              <a:defRPr sz="75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0" name="Picture Placeholder 5"/>
          <p:cNvSpPr>
            <a:spLocks noGrp="1"/>
          </p:cNvSpPr>
          <p:nvPr>
            <p:ph type="pic" sz="quarter" idx="12" hasCustomPrompt="1"/>
          </p:nvPr>
        </p:nvSpPr>
        <p:spPr>
          <a:xfrm>
            <a:off x="476020" y="1409700"/>
            <a:ext cx="2562225" cy="2190750"/>
          </a:xfrm>
          <a:solidFill>
            <a:srgbClr val="BBBBBB"/>
          </a:solidFill>
        </p:spPr>
        <p:txBody>
          <a:bodyPr tIns="1440000"/>
          <a:lstStyle>
            <a:lvl1pPr algn="ctr">
              <a:defRPr sz="750" b="0"/>
            </a:lvl1pPr>
          </a:lstStyle>
          <a:p>
            <a:r>
              <a:rPr lang="en-GB"/>
              <a:t>insert photographic image</a:t>
            </a:r>
            <a:endParaRPr lang="en-US" dirty="0"/>
          </a:p>
        </p:txBody>
      </p:sp>
      <p:sp>
        <p:nvSpPr>
          <p:cNvPr id="11" name="Picture Placeholder 5"/>
          <p:cNvSpPr>
            <a:spLocks noGrp="1"/>
          </p:cNvSpPr>
          <p:nvPr>
            <p:ph type="pic" sz="quarter" idx="13" hasCustomPrompt="1"/>
          </p:nvPr>
        </p:nvSpPr>
        <p:spPr>
          <a:xfrm>
            <a:off x="476020" y="3762375"/>
            <a:ext cx="2562225" cy="2190750"/>
          </a:xfrm>
          <a:solidFill>
            <a:srgbClr val="BBBBBB"/>
          </a:solidFill>
        </p:spPr>
        <p:txBody>
          <a:bodyPr tIns="1440000"/>
          <a:lstStyle>
            <a:lvl1pPr algn="ctr">
              <a:defRPr sz="750" b="0"/>
            </a:lvl1pPr>
          </a:lstStyle>
          <a:p>
            <a:r>
              <a:rPr lang="en-GB"/>
              <a:t>insert photographic image</a:t>
            </a:r>
            <a:endParaRPr lang="en-US" dirty="0"/>
          </a:p>
        </p:txBody>
      </p:sp>
      <p:sp>
        <p:nvSpPr>
          <p:cNvPr id="12" name="Picture Placeholder 5"/>
          <p:cNvSpPr>
            <a:spLocks noGrp="1"/>
          </p:cNvSpPr>
          <p:nvPr>
            <p:ph type="pic" sz="quarter" idx="14" hasCustomPrompt="1"/>
          </p:nvPr>
        </p:nvSpPr>
        <p:spPr>
          <a:xfrm>
            <a:off x="6810607" y="561977"/>
            <a:ext cx="1857374" cy="466725"/>
          </a:xfrm>
          <a:solidFill>
            <a:srgbClr val="BBBBBB"/>
          </a:solidFill>
        </p:spPr>
        <p:txBody>
          <a:bodyPr/>
          <a:lstStyle>
            <a:lvl1pPr algn="ctr">
              <a:defRPr sz="600"/>
            </a:lvl1pPr>
          </a:lstStyle>
          <a:p>
            <a:r>
              <a:rPr lang="en-GB"/>
              <a:t>Space for logo</a:t>
            </a:r>
            <a:endParaRPr lang="en-US"/>
          </a:p>
        </p:txBody>
      </p:sp>
      <p:sp>
        <p:nvSpPr>
          <p:cNvPr id="15"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13"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208061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mple Boxed Text x3">
    <p:bg>
      <p:bgPr>
        <a:solidFill>
          <a:srgbClr val="FFFFFF"/>
        </a:solidFill>
        <a:effectLst/>
      </p:bgPr>
    </p:bg>
    <p:spTree>
      <p:nvGrpSpPr>
        <p:cNvPr id="1" name=""/>
        <p:cNvGrpSpPr/>
        <p:nvPr/>
      </p:nvGrpSpPr>
      <p:grpSpPr>
        <a:xfrm>
          <a:off x="0" y="0"/>
          <a:ext cx="0" cy="0"/>
          <a:chOff x="0" y="0"/>
          <a:chExt cx="0" cy="0"/>
        </a:xfrm>
      </p:grpSpPr>
      <p:sp>
        <p:nvSpPr>
          <p:cNvPr id="3" name="Rectangle 2"/>
          <p:cNvSpPr/>
          <p:nvPr userDrawn="1"/>
        </p:nvSpPr>
        <p:spPr>
          <a:xfrm>
            <a:off x="472203" y="2669156"/>
            <a:ext cx="2602800" cy="468000"/>
          </a:xfrm>
          <a:prstGeom prst="rect">
            <a:avLst/>
          </a:prstGeom>
          <a:solidFill>
            <a:srgbClr val="0387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5" name="Rectangle 4"/>
          <p:cNvSpPr/>
          <p:nvPr userDrawn="1"/>
        </p:nvSpPr>
        <p:spPr>
          <a:xfrm>
            <a:off x="472203"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4" name="Title 3"/>
          <p:cNvSpPr>
            <a:spLocks noGrp="1"/>
          </p:cNvSpPr>
          <p:nvPr>
            <p:ph type="title"/>
          </p:nvPr>
        </p:nvSpPr>
        <p:spPr>
          <a:xfrm>
            <a:off x="472204" y="417601"/>
            <a:ext cx="8204046" cy="944475"/>
          </a:xfrm>
        </p:spPr>
        <p:txBody>
          <a:bodyPr/>
          <a:lstStyle>
            <a:lvl1pPr>
              <a:defRPr sz="2700"/>
            </a:lvl1pPr>
          </a:lstStyle>
          <a:p>
            <a:r>
              <a:rPr lang="en-US"/>
              <a:t>Click to edit Master title style</a:t>
            </a:r>
          </a:p>
        </p:txBody>
      </p:sp>
      <p:sp>
        <p:nvSpPr>
          <p:cNvPr id="7" name="Text Placeholder 6"/>
          <p:cNvSpPr>
            <a:spLocks noGrp="1"/>
          </p:cNvSpPr>
          <p:nvPr>
            <p:ph type="body" sz="quarter" idx="10"/>
          </p:nvPr>
        </p:nvSpPr>
        <p:spPr>
          <a:xfrm>
            <a:off x="657713" y="2687952"/>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endParaRPr lang="en-US"/>
          </a:p>
        </p:txBody>
      </p:sp>
      <p:sp>
        <p:nvSpPr>
          <p:cNvPr id="9" name="Text Placeholder 8"/>
          <p:cNvSpPr>
            <a:spLocks noGrp="1"/>
          </p:cNvSpPr>
          <p:nvPr>
            <p:ph type="body" sz="quarter" idx="11"/>
          </p:nvPr>
        </p:nvSpPr>
        <p:spPr>
          <a:xfrm>
            <a:off x="670514" y="3226998"/>
            <a:ext cx="2245969" cy="1552036"/>
          </a:xfrm>
        </p:spPr>
        <p:txBody>
          <a:bodyPr numCol="1" spcCol="0"/>
          <a:lstStyle>
            <a:lvl1pPr>
              <a:lnSpc>
                <a:spcPts val="1200"/>
              </a:lnSpc>
              <a:spcBef>
                <a:spcPts val="0"/>
              </a:spcBef>
              <a:spcAft>
                <a:spcPts val="0"/>
              </a:spcAft>
              <a:defRPr sz="900" b="0">
                <a:solidFill>
                  <a:srgbClr val="000000"/>
                </a:solidFill>
              </a:defRPr>
            </a:lvl1pPr>
            <a:lvl2pPr marL="0" indent="0">
              <a:lnSpc>
                <a:spcPts val="1200"/>
              </a:lnSpc>
              <a:spcBef>
                <a:spcPts val="0"/>
              </a:spcBef>
              <a:spcAft>
                <a:spcPts val="0"/>
              </a:spcAft>
              <a:buNone/>
              <a:defRPr sz="900" spc="0" baseline="0">
                <a:solidFill>
                  <a:srgbClr val="000000"/>
                </a:solidFill>
              </a:defRPr>
            </a:lvl2pPr>
            <a:lvl3pPr marL="64294" indent="-64294">
              <a:lnSpc>
                <a:spcPts val="120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dirty="0"/>
              <a:t>Click to edit Master text styles</a:t>
            </a:r>
          </a:p>
          <a:p>
            <a:pPr lvl="1"/>
            <a:r>
              <a:rPr lang="en-US" dirty="0"/>
              <a:t>Second level</a:t>
            </a:r>
          </a:p>
          <a:p>
            <a:pPr lvl="2"/>
            <a:r>
              <a:rPr lang="en-GB" dirty="0"/>
              <a:t>Third level</a:t>
            </a:r>
            <a:endParaRPr lang="en-US" dirty="0"/>
          </a:p>
        </p:txBody>
      </p:sp>
      <p:sp>
        <p:nvSpPr>
          <p:cNvPr id="17" name="Rectangle 16"/>
          <p:cNvSpPr/>
          <p:nvPr userDrawn="1"/>
        </p:nvSpPr>
        <p:spPr>
          <a:xfrm>
            <a:off x="3290737"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18" name="Rectangle 17"/>
          <p:cNvSpPr/>
          <p:nvPr userDrawn="1"/>
        </p:nvSpPr>
        <p:spPr>
          <a:xfrm>
            <a:off x="3290737"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19" name="Text Placeholder 6"/>
          <p:cNvSpPr>
            <a:spLocks noGrp="1"/>
          </p:cNvSpPr>
          <p:nvPr>
            <p:ph type="body" sz="quarter" idx="12"/>
          </p:nvPr>
        </p:nvSpPr>
        <p:spPr>
          <a:xfrm>
            <a:off x="3476247" y="2687952"/>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endParaRPr lang="en-US"/>
          </a:p>
        </p:txBody>
      </p:sp>
      <p:sp>
        <p:nvSpPr>
          <p:cNvPr id="20" name="Text Placeholder 8"/>
          <p:cNvSpPr>
            <a:spLocks noGrp="1"/>
          </p:cNvSpPr>
          <p:nvPr>
            <p:ph type="body" sz="quarter" idx="13"/>
          </p:nvPr>
        </p:nvSpPr>
        <p:spPr>
          <a:xfrm>
            <a:off x="3489048" y="3226998"/>
            <a:ext cx="2245969" cy="1552036"/>
          </a:xfrm>
        </p:spPr>
        <p:txBody>
          <a:bodyPr numCol="1" spcCol="0"/>
          <a:lstStyle>
            <a:lvl1pPr>
              <a:lnSpc>
                <a:spcPts val="1200"/>
              </a:lnSpc>
              <a:spcBef>
                <a:spcPts val="0"/>
              </a:spcBef>
              <a:spcAft>
                <a:spcPts val="0"/>
              </a:spcAft>
              <a:defRPr sz="900" b="0">
                <a:solidFill>
                  <a:srgbClr val="000000"/>
                </a:solidFill>
              </a:defRPr>
            </a:lvl1pPr>
            <a:lvl2pPr marL="0" indent="0">
              <a:lnSpc>
                <a:spcPts val="1200"/>
              </a:lnSpc>
              <a:spcBef>
                <a:spcPts val="0"/>
              </a:spcBef>
              <a:spcAft>
                <a:spcPts val="0"/>
              </a:spcAft>
              <a:buNone/>
              <a:defRPr sz="900" spc="0" baseline="0">
                <a:solidFill>
                  <a:srgbClr val="000000"/>
                </a:solidFill>
              </a:defRPr>
            </a:lvl2pPr>
            <a:lvl3pPr marL="64294" indent="-64294">
              <a:lnSpc>
                <a:spcPts val="120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GB"/>
              <a:t>Third level</a:t>
            </a:r>
            <a:endParaRPr lang="en-US"/>
          </a:p>
        </p:txBody>
      </p:sp>
      <p:sp>
        <p:nvSpPr>
          <p:cNvPr id="21" name="Rectangle 20"/>
          <p:cNvSpPr/>
          <p:nvPr userDrawn="1"/>
        </p:nvSpPr>
        <p:spPr>
          <a:xfrm>
            <a:off x="6073450" y="2669156"/>
            <a:ext cx="2602800" cy="468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2" name="Rectangle 21"/>
          <p:cNvSpPr/>
          <p:nvPr userDrawn="1"/>
        </p:nvSpPr>
        <p:spPr>
          <a:xfrm>
            <a:off x="6073450" y="3129775"/>
            <a:ext cx="2602800" cy="214006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23" name="Text Placeholder 6"/>
          <p:cNvSpPr>
            <a:spLocks noGrp="1"/>
          </p:cNvSpPr>
          <p:nvPr>
            <p:ph type="body" sz="quarter" idx="14"/>
          </p:nvPr>
        </p:nvSpPr>
        <p:spPr>
          <a:xfrm>
            <a:off x="6258960" y="2687952"/>
            <a:ext cx="2191109" cy="428625"/>
          </a:xfrm>
        </p:spPr>
        <p:txBody>
          <a:bodyPr anchor="ctr" anchorCtr="0"/>
          <a:lstStyle>
            <a:lvl1pPr algn="ctr">
              <a:lnSpc>
                <a:spcPts val="1575"/>
              </a:lnSpc>
              <a:defRPr sz="1500" b="1">
                <a:solidFill>
                  <a:srgbClr val="FFFFFF"/>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endParaRPr lang="en-US"/>
          </a:p>
        </p:txBody>
      </p:sp>
      <p:sp>
        <p:nvSpPr>
          <p:cNvPr id="24" name="Text Placeholder 8"/>
          <p:cNvSpPr>
            <a:spLocks noGrp="1"/>
          </p:cNvSpPr>
          <p:nvPr>
            <p:ph type="body" sz="quarter" idx="15"/>
          </p:nvPr>
        </p:nvSpPr>
        <p:spPr>
          <a:xfrm>
            <a:off x="6271761" y="3226998"/>
            <a:ext cx="2245969" cy="1552036"/>
          </a:xfrm>
        </p:spPr>
        <p:txBody>
          <a:bodyPr numCol="1" spcCol="0"/>
          <a:lstStyle>
            <a:lvl1pPr>
              <a:lnSpc>
                <a:spcPts val="1200"/>
              </a:lnSpc>
              <a:spcBef>
                <a:spcPts val="0"/>
              </a:spcBef>
              <a:spcAft>
                <a:spcPts val="0"/>
              </a:spcAft>
              <a:defRPr sz="900" b="0">
                <a:solidFill>
                  <a:srgbClr val="000000"/>
                </a:solidFill>
              </a:defRPr>
            </a:lvl1pPr>
            <a:lvl2pPr marL="0" indent="0">
              <a:lnSpc>
                <a:spcPts val="1200"/>
              </a:lnSpc>
              <a:spcBef>
                <a:spcPts val="0"/>
              </a:spcBef>
              <a:spcAft>
                <a:spcPts val="0"/>
              </a:spcAft>
              <a:buNone/>
              <a:defRPr sz="900" spc="0" baseline="0">
                <a:solidFill>
                  <a:srgbClr val="000000"/>
                </a:solidFill>
              </a:defRPr>
            </a:lvl2pPr>
            <a:lvl3pPr marL="64294" indent="-64294">
              <a:lnSpc>
                <a:spcPts val="120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a:p>
            <a:pPr lvl="1"/>
            <a:r>
              <a:rPr lang="en-US"/>
              <a:t>Second level</a:t>
            </a:r>
          </a:p>
          <a:p>
            <a:pPr lvl="2"/>
            <a:r>
              <a:rPr lang="en-GB"/>
              <a:t>Third level</a:t>
            </a:r>
            <a:endParaRPr lang="en-US"/>
          </a:p>
        </p:txBody>
      </p:sp>
      <p:sp>
        <p:nvSpPr>
          <p:cNvPr id="25" name="Text Placeholder 4"/>
          <p:cNvSpPr>
            <a:spLocks noGrp="1"/>
          </p:cNvSpPr>
          <p:nvPr>
            <p:ph type="body" sz="quarter" idx="16"/>
          </p:nvPr>
        </p:nvSpPr>
        <p:spPr>
          <a:xfrm>
            <a:off x="476279" y="1685925"/>
            <a:ext cx="8199806" cy="647700"/>
          </a:xfrm>
        </p:spPr>
        <p:txBody>
          <a:bodyPr/>
          <a:lstStyle>
            <a:lvl1pPr>
              <a:defRPr sz="1350">
                <a:solidFill>
                  <a:srgbClr val="000000"/>
                </a:solidFill>
              </a:defRPr>
            </a:lvl1pPr>
          </a:lstStyle>
          <a:p>
            <a:pPr lvl="0"/>
            <a:r>
              <a:rPr lang="en-US" dirty="0"/>
              <a:t>Click to edit Master text styles</a:t>
            </a:r>
          </a:p>
        </p:txBody>
      </p:sp>
      <p:sp>
        <p:nvSpPr>
          <p:cNvPr id="29"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26"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40404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bg>
      <p:bgPr>
        <a:solidFill>
          <a:srgbClr val="FFFFFF"/>
        </a:solidFill>
        <a:effectLst/>
      </p:bgPr>
    </p:bg>
    <p:spTree>
      <p:nvGrpSpPr>
        <p:cNvPr id="1" name=""/>
        <p:cNvGrpSpPr/>
        <p:nvPr/>
      </p:nvGrpSpPr>
      <p:grpSpPr>
        <a:xfrm>
          <a:off x="0" y="0"/>
          <a:ext cx="0" cy="0"/>
          <a:chOff x="0" y="0"/>
          <a:chExt cx="0" cy="0"/>
        </a:xfrm>
      </p:grpSpPr>
      <p:sp>
        <p:nvSpPr>
          <p:cNvPr id="26" name="Rectangle 25"/>
          <p:cNvSpPr/>
          <p:nvPr userDrawn="1"/>
        </p:nvSpPr>
        <p:spPr>
          <a:xfrm>
            <a:off x="3282309" y="2477659"/>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30" name="Rectangle 29"/>
          <p:cNvSpPr/>
          <p:nvPr userDrawn="1"/>
        </p:nvSpPr>
        <p:spPr>
          <a:xfrm>
            <a:off x="6084052" y="2477659"/>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5" name="Rectangle 4"/>
          <p:cNvSpPr/>
          <p:nvPr userDrawn="1"/>
        </p:nvSpPr>
        <p:spPr>
          <a:xfrm>
            <a:off x="480566" y="2477659"/>
            <a:ext cx="2584800" cy="17184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D4EAE4"/>
              </a:solidFill>
            </a:endParaRPr>
          </a:p>
        </p:txBody>
      </p:sp>
      <p:sp>
        <p:nvSpPr>
          <p:cNvPr id="4" name="Title 3"/>
          <p:cNvSpPr>
            <a:spLocks noGrp="1"/>
          </p:cNvSpPr>
          <p:nvPr>
            <p:ph type="title"/>
          </p:nvPr>
        </p:nvSpPr>
        <p:spPr>
          <a:xfrm>
            <a:off x="468351" y="417601"/>
            <a:ext cx="8200501" cy="944475"/>
          </a:xfrm>
        </p:spPr>
        <p:txBody>
          <a:bodyPr/>
          <a:lstStyle>
            <a:lvl1pPr>
              <a:defRPr sz="2700"/>
            </a:lvl1pPr>
          </a:lstStyle>
          <a:p>
            <a:r>
              <a:rPr lang="en-US" dirty="0"/>
              <a:t>Click to edit Master title style</a:t>
            </a:r>
          </a:p>
        </p:txBody>
      </p:sp>
      <p:sp>
        <p:nvSpPr>
          <p:cNvPr id="9" name="Text Placeholder 8"/>
          <p:cNvSpPr>
            <a:spLocks noGrp="1"/>
          </p:cNvSpPr>
          <p:nvPr>
            <p:ph type="body" sz="quarter" idx="11"/>
          </p:nvPr>
        </p:nvSpPr>
        <p:spPr>
          <a:xfrm>
            <a:off x="617732" y="3603584"/>
            <a:ext cx="2362200" cy="440127"/>
          </a:xfrm>
        </p:spPr>
        <p:txBody>
          <a:bodyPr numCol="1" spcCol="0" anchor="b" anchorCtr="0"/>
          <a:lstStyle>
            <a:lvl1pPr algn="ctr">
              <a:lnSpc>
                <a:spcPts val="1050"/>
              </a:lnSpc>
              <a:spcBef>
                <a:spcPts val="0"/>
              </a:spcBef>
              <a:spcAft>
                <a:spcPts val="0"/>
              </a:spcAft>
              <a:defRPr sz="1200" b="0">
                <a:solidFill>
                  <a:schemeClr val="tx1"/>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25" name="Text Placeholder 4"/>
          <p:cNvSpPr>
            <a:spLocks noGrp="1"/>
          </p:cNvSpPr>
          <p:nvPr>
            <p:ph type="body" sz="quarter" idx="16"/>
          </p:nvPr>
        </p:nvSpPr>
        <p:spPr>
          <a:xfrm>
            <a:off x="476280" y="1685925"/>
            <a:ext cx="8192573" cy="647700"/>
          </a:xfrm>
        </p:spPr>
        <p:txBody>
          <a:bodyPr/>
          <a:lstStyle>
            <a:lvl1pPr>
              <a:defRPr sz="1350">
                <a:solidFill>
                  <a:srgbClr val="000000"/>
                </a:solidFill>
              </a:defRPr>
            </a:lvl1pPr>
          </a:lstStyle>
          <a:p>
            <a:pPr lvl="0"/>
            <a:r>
              <a:rPr lang="en-US" dirty="0"/>
              <a:t>Click to edit Master text styles</a:t>
            </a:r>
          </a:p>
        </p:txBody>
      </p:sp>
      <p:sp>
        <p:nvSpPr>
          <p:cNvPr id="16" name="Picture Placeholder 5"/>
          <p:cNvSpPr>
            <a:spLocks noGrp="1"/>
          </p:cNvSpPr>
          <p:nvPr>
            <p:ph type="pic" sz="quarter" idx="17" hasCustomPrompt="1"/>
          </p:nvPr>
        </p:nvSpPr>
        <p:spPr>
          <a:xfrm>
            <a:off x="480566" y="4167534"/>
            <a:ext cx="2584800" cy="1752600"/>
          </a:xfrm>
          <a:solidFill>
            <a:srgbClr val="BBBBBB"/>
          </a:solidFill>
        </p:spPr>
        <p:txBody>
          <a:bodyPr tIns="1152000"/>
          <a:lstStyle>
            <a:lvl1pPr algn="ctr">
              <a:defRPr sz="750" b="0"/>
            </a:lvl1pPr>
          </a:lstStyle>
          <a:p>
            <a:r>
              <a:rPr lang="en-GB"/>
              <a:t>insert photographic image</a:t>
            </a:r>
            <a:endParaRPr lang="en-US" dirty="0"/>
          </a:p>
        </p:txBody>
      </p:sp>
      <p:sp>
        <p:nvSpPr>
          <p:cNvPr id="27" name="Text Placeholder 8"/>
          <p:cNvSpPr>
            <a:spLocks noGrp="1"/>
          </p:cNvSpPr>
          <p:nvPr>
            <p:ph type="body" sz="quarter" idx="18"/>
          </p:nvPr>
        </p:nvSpPr>
        <p:spPr>
          <a:xfrm>
            <a:off x="3419475" y="3603584"/>
            <a:ext cx="2362200" cy="440127"/>
          </a:xfrm>
        </p:spPr>
        <p:txBody>
          <a:bodyPr numCol="1" spcCol="0" anchor="b" anchorCtr="0"/>
          <a:lstStyle>
            <a:lvl1pPr algn="ctr">
              <a:lnSpc>
                <a:spcPts val="1050"/>
              </a:lnSpc>
              <a:spcBef>
                <a:spcPts val="0"/>
              </a:spcBef>
              <a:spcAft>
                <a:spcPts val="0"/>
              </a:spcAft>
              <a:defRPr sz="1200" b="0">
                <a:solidFill>
                  <a:schemeClr val="tx1"/>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28" name="Picture Placeholder 5"/>
          <p:cNvSpPr>
            <a:spLocks noGrp="1"/>
          </p:cNvSpPr>
          <p:nvPr>
            <p:ph type="pic" sz="quarter" idx="19" hasCustomPrompt="1"/>
          </p:nvPr>
        </p:nvSpPr>
        <p:spPr>
          <a:xfrm>
            <a:off x="3282309" y="4167534"/>
            <a:ext cx="2584800" cy="1752600"/>
          </a:xfrm>
          <a:solidFill>
            <a:srgbClr val="BBBBBB"/>
          </a:solidFill>
        </p:spPr>
        <p:txBody>
          <a:bodyPr tIns="1152000"/>
          <a:lstStyle>
            <a:lvl1pPr algn="ctr">
              <a:defRPr sz="750" b="0"/>
            </a:lvl1pPr>
          </a:lstStyle>
          <a:p>
            <a:r>
              <a:rPr lang="en-GB"/>
              <a:t>insert photographic image</a:t>
            </a:r>
            <a:endParaRPr lang="en-US" dirty="0"/>
          </a:p>
        </p:txBody>
      </p:sp>
      <p:sp>
        <p:nvSpPr>
          <p:cNvPr id="31" name="Text Placeholder 8"/>
          <p:cNvSpPr>
            <a:spLocks noGrp="1"/>
          </p:cNvSpPr>
          <p:nvPr>
            <p:ph type="body" sz="quarter" idx="20"/>
          </p:nvPr>
        </p:nvSpPr>
        <p:spPr>
          <a:xfrm>
            <a:off x="6221218" y="3603584"/>
            <a:ext cx="2362200" cy="440127"/>
          </a:xfrm>
        </p:spPr>
        <p:txBody>
          <a:bodyPr numCol="1" spcCol="0" anchor="b" anchorCtr="0"/>
          <a:lstStyle>
            <a:lvl1pPr algn="ctr">
              <a:lnSpc>
                <a:spcPts val="1050"/>
              </a:lnSpc>
              <a:spcBef>
                <a:spcPts val="0"/>
              </a:spcBef>
              <a:spcAft>
                <a:spcPts val="0"/>
              </a:spcAft>
              <a:defRPr sz="1200" b="0">
                <a:solidFill>
                  <a:schemeClr val="tx1"/>
                </a:solidFill>
              </a:defRPr>
            </a:lvl1pPr>
            <a:lvl2pPr marL="0" indent="0">
              <a:lnSpc>
                <a:spcPts val="1050"/>
              </a:lnSpc>
              <a:spcBef>
                <a:spcPts val="0"/>
              </a:spcBef>
              <a:spcAft>
                <a:spcPts val="0"/>
              </a:spcAft>
              <a:buNone/>
              <a:defRPr sz="900" spc="0" baseline="0">
                <a:solidFill>
                  <a:srgbClr val="000000"/>
                </a:solidFill>
              </a:defRPr>
            </a:lvl2pPr>
            <a:lvl3pPr marL="64294" indent="-64294">
              <a:lnSpc>
                <a:spcPts val="1050"/>
              </a:lnSpc>
              <a:spcBef>
                <a:spcPts val="0"/>
              </a:spcBef>
              <a:spcAft>
                <a:spcPts val="0"/>
              </a:spcAft>
              <a:buClr>
                <a:schemeClr val="bg2"/>
              </a:buClr>
              <a:buFont typeface="Arial" panose="020B0604020202020204" pitchFamily="34" charset="0"/>
              <a:buChar char="-"/>
              <a:defRPr sz="900">
                <a:solidFill>
                  <a:srgbClr val="000000"/>
                </a:solidFill>
              </a:defRPr>
            </a:lvl3pPr>
            <a:lvl4pPr>
              <a:lnSpc>
                <a:spcPts val="975"/>
              </a:lnSpc>
              <a:spcBef>
                <a:spcPts val="0"/>
              </a:spcBef>
              <a:spcAft>
                <a:spcPts val="0"/>
              </a:spcAft>
              <a:defRPr sz="750"/>
            </a:lvl4pPr>
            <a:lvl5pPr>
              <a:lnSpc>
                <a:spcPts val="975"/>
              </a:lnSpc>
              <a:spcBef>
                <a:spcPts val="0"/>
              </a:spcBef>
              <a:spcAft>
                <a:spcPts val="0"/>
              </a:spcAft>
              <a:defRPr sz="750"/>
            </a:lvl5pPr>
          </a:lstStyle>
          <a:p>
            <a:pPr lvl="0"/>
            <a:r>
              <a:rPr lang="en-US"/>
              <a:t>Click to edit Master text styles</a:t>
            </a:r>
          </a:p>
        </p:txBody>
      </p:sp>
      <p:sp>
        <p:nvSpPr>
          <p:cNvPr id="32" name="Picture Placeholder 5"/>
          <p:cNvSpPr>
            <a:spLocks noGrp="1"/>
          </p:cNvSpPr>
          <p:nvPr>
            <p:ph type="pic" sz="quarter" idx="21" hasCustomPrompt="1"/>
          </p:nvPr>
        </p:nvSpPr>
        <p:spPr>
          <a:xfrm>
            <a:off x="6084052" y="4167534"/>
            <a:ext cx="2584800" cy="1752600"/>
          </a:xfrm>
          <a:solidFill>
            <a:srgbClr val="BBBBBB"/>
          </a:solidFill>
        </p:spPr>
        <p:txBody>
          <a:bodyPr tIns="1152000"/>
          <a:lstStyle>
            <a:lvl1pPr algn="ctr">
              <a:defRPr sz="750" b="0"/>
            </a:lvl1pPr>
          </a:lstStyle>
          <a:p>
            <a:r>
              <a:rPr lang="en-GB"/>
              <a:t>insert photographic image</a:t>
            </a:r>
            <a:endParaRPr lang="en-US" dirty="0"/>
          </a:p>
        </p:txBody>
      </p:sp>
      <p:sp>
        <p:nvSpPr>
          <p:cNvPr id="19"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18"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
        <p:nvSpPr>
          <p:cNvPr id="20" name="Text Placeholder 2"/>
          <p:cNvSpPr>
            <a:spLocks noGrp="1"/>
          </p:cNvSpPr>
          <p:nvPr>
            <p:ph type="body" sz="quarter" idx="22"/>
          </p:nvPr>
        </p:nvSpPr>
        <p:spPr>
          <a:xfrm>
            <a:off x="617733" y="2554853"/>
            <a:ext cx="2362199" cy="1149910"/>
          </a:xfrm>
        </p:spPr>
        <p:txBody>
          <a:bodyPr anchor="ctr"/>
          <a:lstStyle>
            <a:lvl1pPr algn="ctr">
              <a:lnSpc>
                <a:spcPct val="100000"/>
              </a:lnSpc>
              <a:defRPr sz="5475" b="1">
                <a:solidFill>
                  <a:schemeClr val="tx2"/>
                </a:solidFill>
              </a:defRPr>
            </a:lvl1pPr>
          </a:lstStyle>
          <a:p>
            <a:pPr lvl="0"/>
            <a:r>
              <a:rPr lang="en-US" dirty="0"/>
              <a:t>Click</a:t>
            </a:r>
          </a:p>
        </p:txBody>
      </p:sp>
      <p:sp>
        <p:nvSpPr>
          <p:cNvPr id="21" name="Text Placeholder 2"/>
          <p:cNvSpPr>
            <a:spLocks noGrp="1"/>
          </p:cNvSpPr>
          <p:nvPr>
            <p:ph type="body" sz="quarter" idx="23"/>
          </p:nvPr>
        </p:nvSpPr>
        <p:spPr>
          <a:xfrm>
            <a:off x="3419476" y="2555413"/>
            <a:ext cx="2362199" cy="1149910"/>
          </a:xfrm>
        </p:spPr>
        <p:txBody>
          <a:bodyPr anchor="ctr"/>
          <a:lstStyle>
            <a:lvl1pPr algn="ctr">
              <a:lnSpc>
                <a:spcPct val="100000"/>
              </a:lnSpc>
              <a:defRPr sz="5475" b="1">
                <a:solidFill>
                  <a:srgbClr val="03873A"/>
                </a:solidFill>
              </a:defRPr>
            </a:lvl1pPr>
          </a:lstStyle>
          <a:p>
            <a:pPr lvl="0"/>
            <a:r>
              <a:rPr lang="en-US" dirty="0"/>
              <a:t>Click</a:t>
            </a:r>
          </a:p>
        </p:txBody>
      </p:sp>
      <p:sp>
        <p:nvSpPr>
          <p:cNvPr id="22" name="Text Placeholder 2"/>
          <p:cNvSpPr>
            <a:spLocks noGrp="1"/>
          </p:cNvSpPr>
          <p:nvPr>
            <p:ph type="body" sz="quarter" idx="24"/>
          </p:nvPr>
        </p:nvSpPr>
        <p:spPr>
          <a:xfrm>
            <a:off x="6211582" y="2554853"/>
            <a:ext cx="2362199" cy="1149910"/>
          </a:xfrm>
        </p:spPr>
        <p:txBody>
          <a:bodyPr anchor="ctr"/>
          <a:lstStyle>
            <a:lvl1pPr algn="ctr">
              <a:lnSpc>
                <a:spcPct val="100000"/>
              </a:lnSpc>
              <a:defRPr sz="5475" b="1">
                <a:solidFill>
                  <a:schemeClr val="bg2"/>
                </a:solidFill>
              </a:defRPr>
            </a:lvl1pPr>
          </a:lstStyle>
          <a:p>
            <a:pPr lvl="0"/>
            <a:r>
              <a:rPr lang="en-US" dirty="0"/>
              <a:t>Click</a:t>
            </a:r>
          </a:p>
        </p:txBody>
      </p:sp>
    </p:spTree>
    <p:extLst>
      <p:ext uri="{BB962C8B-B14F-4D97-AF65-F5344CB8AC3E}">
        <p14:creationId xmlns:p14="http://schemas.microsoft.com/office/powerpoint/2010/main" val="31445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0"/>
            <a:ext cx="8208169" cy="1096875"/>
          </a:xfrm>
        </p:spPr>
        <p:txBody>
          <a:bodyPr/>
          <a:lstStyle>
            <a:lvl1pPr>
              <a:defRPr sz="2700"/>
            </a:lvl1pPr>
          </a:lstStyle>
          <a:p>
            <a:r>
              <a:rPr lang="en-US"/>
              <a:t>Click to edit Master title style</a:t>
            </a:r>
            <a:endParaRPr lang="en-GB"/>
          </a:p>
        </p:txBody>
      </p:sp>
      <p:sp>
        <p:nvSpPr>
          <p:cNvPr id="5" name="Text Placeholder 4"/>
          <p:cNvSpPr>
            <a:spLocks noGrp="1"/>
          </p:cNvSpPr>
          <p:nvPr>
            <p:ph type="body" sz="quarter" idx="10"/>
          </p:nvPr>
        </p:nvSpPr>
        <p:spPr>
          <a:xfrm>
            <a:off x="467917" y="1704977"/>
            <a:ext cx="6666077" cy="3171825"/>
          </a:xfrm>
        </p:spPr>
        <p:txBody>
          <a:bodyPr/>
          <a:lstStyle>
            <a:lvl1pPr>
              <a:defRPr sz="1350">
                <a:solidFill>
                  <a:srgbClr val="000000"/>
                </a:solidFill>
              </a:defRPr>
            </a:lvl1pPr>
            <a:lvl2pPr>
              <a:defRPr sz="1350">
                <a:solidFill>
                  <a:srgbClr val="000000"/>
                </a:solidFill>
              </a:defRPr>
            </a:lvl2pPr>
            <a:lvl3pPr>
              <a:defRPr sz="1350">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6"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152995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mbere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1"/>
            <a:ext cx="8208169" cy="1115925"/>
          </a:xfrm>
        </p:spPr>
        <p:txBody>
          <a:bodyPr/>
          <a:lstStyle>
            <a:lvl1pPr>
              <a:defRPr sz="2700"/>
            </a:lvl1pPr>
          </a:lstStyle>
          <a:p>
            <a:r>
              <a:rPr lang="en-US" dirty="0"/>
              <a:t>Click to edit Master title style</a:t>
            </a:r>
            <a:endParaRPr lang="en-GB" dirty="0"/>
          </a:p>
        </p:txBody>
      </p:sp>
      <p:sp>
        <p:nvSpPr>
          <p:cNvPr id="4" name="Text Placeholder 3"/>
          <p:cNvSpPr>
            <a:spLocks noGrp="1"/>
          </p:cNvSpPr>
          <p:nvPr>
            <p:ph type="body" sz="quarter" idx="10"/>
          </p:nvPr>
        </p:nvSpPr>
        <p:spPr>
          <a:xfrm>
            <a:off x="467916" y="1809750"/>
            <a:ext cx="6682804" cy="3781425"/>
          </a:xfrm>
        </p:spPr>
        <p:txBody>
          <a:bodyPr/>
          <a:lstStyle>
            <a:lvl1pPr marL="178594" indent="-178594">
              <a:spcBef>
                <a:spcPts val="851"/>
              </a:spcBef>
              <a:buFont typeface="+mj-lt"/>
              <a:buAutoNum type="arabicPeriod"/>
              <a:defRPr sz="1350" b="1">
                <a:solidFill>
                  <a:schemeClr val="tx2"/>
                </a:solidFill>
              </a:defRPr>
            </a:lvl1pPr>
            <a:lvl2pPr marL="321469" indent="-135731">
              <a:buFont typeface="Arial" panose="020B0604020202020204" pitchFamily="34" charset="0"/>
              <a:buChar char="‒"/>
              <a:defRPr sz="1350">
                <a:solidFill>
                  <a:srgbClr val="000000"/>
                </a:solidFill>
              </a:defRPr>
            </a:lvl2pPr>
            <a:lvl3pPr marL="471488" indent="-157163">
              <a:defRPr sz="1350">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6"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31442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52C499-E030-4BC2-B05A-965D41ED4626}"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835980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x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0"/>
            <a:ext cx="8208169" cy="1030200"/>
          </a:xfrm>
        </p:spPr>
        <p:txBody>
          <a:bodyPr/>
          <a:lstStyle>
            <a:lvl1pPr>
              <a:defRPr sz="2700"/>
            </a:lvl1pPr>
          </a:lstStyle>
          <a:p>
            <a:r>
              <a:rPr lang="en-US"/>
              <a:t>Click to edit Master title style</a:t>
            </a:r>
            <a:endParaRPr lang="en-GB"/>
          </a:p>
        </p:txBody>
      </p:sp>
      <p:sp>
        <p:nvSpPr>
          <p:cNvPr id="5" name="Picture Placeholder 4"/>
          <p:cNvSpPr>
            <a:spLocks noGrp="1"/>
          </p:cNvSpPr>
          <p:nvPr>
            <p:ph type="pic" sz="quarter" idx="10" hasCustomPrompt="1"/>
          </p:nvPr>
        </p:nvSpPr>
        <p:spPr>
          <a:xfrm>
            <a:off x="836614" y="2514602"/>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sp>
        <p:nvSpPr>
          <p:cNvPr id="11" name="Text Placeholder 10"/>
          <p:cNvSpPr>
            <a:spLocks noGrp="1"/>
          </p:cNvSpPr>
          <p:nvPr>
            <p:ph type="body" sz="quarter" idx="11"/>
          </p:nvPr>
        </p:nvSpPr>
        <p:spPr>
          <a:xfrm>
            <a:off x="830264" y="4425950"/>
            <a:ext cx="1990725" cy="979488"/>
          </a:xfrm>
        </p:spPr>
        <p:txBody>
          <a:bodyPr/>
          <a:lstStyle>
            <a:lvl1pPr algn="ctr">
              <a:lnSpc>
                <a:spcPts val="1275"/>
              </a:lnSpc>
              <a:spcAft>
                <a:spcPts val="600"/>
              </a:spcAft>
              <a:defRPr sz="1125" b="1">
                <a:solidFill>
                  <a:schemeClr val="bg2"/>
                </a:solidFill>
              </a:defRPr>
            </a:lvl1pPr>
            <a:lvl2pPr marL="0" indent="0" algn="ctr">
              <a:lnSpc>
                <a:spcPts val="825"/>
              </a:lnSpc>
              <a:buNone/>
              <a:defRPr sz="750" i="0">
                <a:solidFill>
                  <a:schemeClr val="tx1"/>
                </a:solidFill>
              </a:defRPr>
            </a:lvl2pPr>
          </a:lstStyle>
          <a:p>
            <a:pPr lvl="0"/>
            <a:r>
              <a:rPr lang="en-US" dirty="0"/>
              <a:t>Click to edit Master text styles</a:t>
            </a:r>
          </a:p>
          <a:p>
            <a:pPr lvl="1"/>
            <a:r>
              <a:rPr lang="en-US" dirty="0"/>
              <a:t>Second level</a:t>
            </a:r>
          </a:p>
        </p:txBody>
      </p:sp>
      <p:sp>
        <p:nvSpPr>
          <p:cNvPr id="13" name="Text Placeholder 12"/>
          <p:cNvSpPr>
            <a:spLocks noGrp="1"/>
          </p:cNvSpPr>
          <p:nvPr>
            <p:ph type="body" sz="quarter" idx="12"/>
          </p:nvPr>
        </p:nvSpPr>
        <p:spPr>
          <a:xfrm>
            <a:off x="836614" y="3924926"/>
            <a:ext cx="1984375" cy="418474"/>
          </a:xfrm>
        </p:spPr>
        <p:txBody>
          <a:bodyPr/>
          <a:lstStyle>
            <a:lvl1pPr algn="ctr">
              <a:lnSpc>
                <a:spcPts val="3000"/>
              </a:lnSpc>
              <a:defRPr sz="2550" b="1">
                <a:solidFill>
                  <a:schemeClr val="bg2"/>
                </a:solidFill>
                <a:latin typeface="+mn-lt"/>
              </a:defRPr>
            </a:lvl1pPr>
          </a:lstStyle>
          <a:p>
            <a:pPr lvl="0"/>
            <a:r>
              <a:rPr lang="en-US" dirty="0"/>
              <a:t>Click</a:t>
            </a:r>
          </a:p>
        </p:txBody>
      </p:sp>
      <p:sp>
        <p:nvSpPr>
          <p:cNvPr id="18" name="Text Placeholder 12"/>
          <p:cNvSpPr>
            <a:spLocks noGrp="1"/>
          </p:cNvSpPr>
          <p:nvPr>
            <p:ph type="body" sz="quarter" idx="15"/>
          </p:nvPr>
        </p:nvSpPr>
        <p:spPr>
          <a:xfrm>
            <a:off x="3538800" y="3924926"/>
            <a:ext cx="1984375" cy="418474"/>
          </a:xfrm>
        </p:spPr>
        <p:txBody>
          <a:bodyPr/>
          <a:lstStyle>
            <a:lvl1pPr algn="ctr">
              <a:lnSpc>
                <a:spcPts val="3000"/>
              </a:lnSpc>
              <a:defRPr sz="2550" b="1">
                <a:solidFill>
                  <a:schemeClr val="tx2"/>
                </a:solidFill>
                <a:latin typeface="+mn-lt"/>
              </a:defRPr>
            </a:lvl1pPr>
          </a:lstStyle>
          <a:p>
            <a:pPr lvl="0"/>
            <a:r>
              <a:rPr lang="en-US" dirty="0"/>
              <a:t>Click</a:t>
            </a:r>
          </a:p>
        </p:txBody>
      </p:sp>
      <p:sp>
        <p:nvSpPr>
          <p:cNvPr id="22" name="Text Placeholder 12"/>
          <p:cNvSpPr>
            <a:spLocks noGrp="1"/>
          </p:cNvSpPr>
          <p:nvPr>
            <p:ph type="body" sz="quarter" idx="18"/>
          </p:nvPr>
        </p:nvSpPr>
        <p:spPr>
          <a:xfrm>
            <a:off x="6275103" y="3924928"/>
            <a:ext cx="1984375" cy="408949"/>
          </a:xfrm>
        </p:spPr>
        <p:txBody>
          <a:bodyPr/>
          <a:lstStyle>
            <a:lvl1pPr algn="ctr">
              <a:lnSpc>
                <a:spcPts val="3000"/>
              </a:lnSpc>
              <a:defRPr sz="2550" b="1">
                <a:solidFill>
                  <a:srgbClr val="03873A"/>
                </a:solidFill>
                <a:latin typeface="+mn-lt"/>
              </a:defRPr>
            </a:lvl1pPr>
          </a:lstStyle>
          <a:p>
            <a:pPr lvl="0"/>
            <a:r>
              <a:rPr lang="en-US" dirty="0"/>
              <a:t>Click</a:t>
            </a:r>
          </a:p>
        </p:txBody>
      </p:sp>
      <p:sp>
        <p:nvSpPr>
          <p:cNvPr id="23" name="Text Placeholder 10"/>
          <p:cNvSpPr>
            <a:spLocks noGrp="1"/>
          </p:cNvSpPr>
          <p:nvPr>
            <p:ph type="body" sz="quarter" idx="19"/>
          </p:nvPr>
        </p:nvSpPr>
        <p:spPr>
          <a:xfrm>
            <a:off x="3541172" y="4425950"/>
            <a:ext cx="1990725" cy="979488"/>
          </a:xfrm>
        </p:spPr>
        <p:txBody>
          <a:bodyPr/>
          <a:lstStyle>
            <a:lvl1pPr algn="ctr">
              <a:lnSpc>
                <a:spcPts val="1275"/>
              </a:lnSpc>
              <a:spcAft>
                <a:spcPts val="600"/>
              </a:spcAft>
              <a:defRPr sz="1125" b="1">
                <a:solidFill>
                  <a:schemeClr val="tx2"/>
                </a:solidFill>
              </a:defRPr>
            </a:lvl1pPr>
            <a:lvl2pPr marL="0" indent="0" algn="ctr">
              <a:lnSpc>
                <a:spcPts val="825"/>
              </a:lnSpc>
              <a:buNone/>
              <a:defRPr sz="750" i="0">
                <a:solidFill>
                  <a:schemeClr val="tx1"/>
                </a:solidFill>
              </a:defRPr>
            </a:lvl2pPr>
          </a:lstStyle>
          <a:p>
            <a:pPr lvl="0"/>
            <a:r>
              <a:rPr lang="en-US" dirty="0"/>
              <a:t>Click to edit Master text styles</a:t>
            </a:r>
          </a:p>
          <a:p>
            <a:pPr lvl="1"/>
            <a:r>
              <a:rPr lang="en-US" dirty="0"/>
              <a:t>Second level</a:t>
            </a:r>
          </a:p>
        </p:txBody>
      </p:sp>
      <p:sp>
        <p:nvSpPr>
          <p:cNvPr id="24" name="Text Placeholder 10"/>
          <p:cNvSpPr>
            <a:spLocks noGrp="1"/>
          </p:cNvSpPr>
          <p:nvPr>
            <p:ph type="body" sz="quarter" idx="20"/>
          </p:nvPr>
        </p:nvSpPr>
        <p:spPr>
          <a:xfrm>
            <a:off x="6282049" y="4425950"/>
            <a:ext cx="1990725" cy="979488"/>
          </a:xfrm>
        </p:spPr>
        <p:txBody>
          <a:bodyPr/>
          <a:lstStyle>
            <a:lvl1pPr algn="ctr">
              <a:lnSpc>
                <a:spcPts val="1275"/>
              </a:lnSpc>
              <a:spcAft>
                <a:spcPts val="600"/>
              </a:spcAft>
              <a:defRPr sz="1125" b="1">
                <a:solidFill>
                  <a:srgbClr val="03873A"/>
                </a:solidFill>
              </a:defRPr>
            </a:lvl1pPr>
            <a:lvl2pPr marL="0" indent="0" algn="ctr">
              <a:lnSpc>
                <a:spcPts val="825"/>
              </a:lnSpc>
              <a:buNone/>
              <a:defRPr sz="750" i="0">
                <a:solidFill>
                  <a:schemeClr val="tx1"/>
                </a:solidFill>
              </a:defRPr>
            </a:lvl2pPr>
          </a:lstStyle>
          <a:p>
            <a:pPr lvl="0"/>
            <a:r>
              <a:rPr lang="en-US" dirty="0"/>
              <a:t>Click to edit Master text styles</a:t>
            </a:r>
          </a:p>
          <a:p>
            <a:pPr lvl="1"/>
            <a:r>
              <a:rPr lang="en-US" dirty="0"/>
              <a:t>Second level</a:t>
            </a:r>
          </a:p>
        </p:txBody>
      </p:sp>
      <p:sp>
        <p:nvSpPr>
          <p:cNvPr id="26" name="Text Placeholder 10"/>
          <p:cNvSpPr>
            <a:spLocks noGrp="1"/>
          </p:cNvSpPr>
          <p:nvPr>
            <p:ph type="body" sz="quarter" idx="21"/>
          </p:nvPr>
        </p:nvSpPr>
        <p:spPr>
          <a:xfrm>
            <a:off x="5267325" y="6172202"/>
            <a:ext cx="3396997" cy="228599"/>
          </a:xfrm>
        </p:spPr>
        <p:txBody>
          <a:bodyPr/>
          <a:lstStyle>
            <a:lvl1pPr algn="r">
              <a:lnSpc>
                <a:spcPts val="675"/>
              </a:lnSpc>
              <a:spcAft>
                <a:spcPts val="0"/>
              </a:spcAft>
              <a:defRPr sz="450">
                <a:solidFill>
                  <a:schemeClr val="bg2"/>
                </a:solidFill>
              </a:defRPr>
            </a:lvl1pPr>
          </a:lstStyle>
          <a:p>
            <a:pPr lvl="0"/>
            <a:r>
              <a:rPr lang="en-US"/>
              <a:t>Click to edit Master text styles</a:t>
            </a:r>
          </a:p>
        </p:txBody>
      </p:sp>
      <p:sp>
        <p:nvSpPr>
          <p:cNvPr id="17" name="Picture Placeholder 4"/>
          <p:cNvSpPr>
            <a:spLocks noGrp="1"/>
          </p:cNvSpPr>
          <p:nvPr>
            <p:ph type="pic" sz="quarter" idx="22" hasCustomPrompt="1"/>
          </p:nvPr>
        </p:nvSpPr>
        <p:spPr>
          <a:xfrm>
            <a:off x="3537611" y="2514602"/>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sp>
        <p:nvSpPr>
          <p:cNvPr id="21" name="Picture Placeholder 4"/>
          <p:cNvSpPr>
            <a:spLocks noGrp="1"/>
          </p:cNvSpPr>
          <p:nvPr>
            <p:ph type="pic" sz="quarter" idx="23" hasCustomPrompt="1"/>
          </p:nvPr>
        </p:nvSpPr>
        <p:spPr>
          <a:xfrm>
            <a:off x="6280811" y="2514602"/>
            <a:ext cx="1984375" cy="1319213"/>
          </a:xfrm>
          <a:solidFill>
            <a:srgbClr val="BBBBBB"/>
          </a:solidFill>
        </p:spPr>
        <p:txBody>
          <a:bodyPr tIns="648000" anchor="ctr" anchorCtr="0"/>
          <a:lstStyle>
            <a:lvl1pPr algn="ctr">
              <a:lnSpc>
                <a:spcPts val="900"/>
              </a:lnSpc>
              <a:defRPr sz="788">
                <a:solidFill>
                  <a:schemeClr val="bg2"/>
                </a:solidFill>
              </a:defRPr>
            </a:lvl1pPr>
          </a:lstStyle>
          <a:p>
            <a:r>
              <a:rPr lang="en-GB"/>
              <a:t>Insert infographic or photographic image</a:t>
            </a:r>
            <a:endParaRPr lang="en-US"/>
          </a:p>
        </p:txBody>
      </p:sp>
      <p:cxnSp>
        <p:nvCxnSpPr>
          <p:cNvPr id="15" name="Straight Connector 14"/>
          <p:cNvCxnSpPr/>
          <p:nvPr userDrawn="1"/>
        </p:nvCxnSpPr>
        <p:spPr>
          <a:xfrm>
            <a:off x="466495" y="6124575"/>
            <a:ext cx="8208000"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20"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75583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7FA3"/>
                </a:solidFill>
              </a:rPr>
              <a:pPr/>
              <a:t>‹#›</a:t>
            </a:fld>
            <a:endParaRPr lang="en-GB" dirty="0">
              <a:solidFill>
                <a:srgbClr val="007FA3"/>
              </a:solidFill>
            </a:endParaRPr>
          </a:p>
        </p:txBody>
      </p:sp>
      <p:sp>
        <p:nvSpPr>
          <p:cNvPr id="4"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tx2"/>
                </a:solidFill>
              </a:defRPr>
            </a:lvl1pPr>
          </a:lstStyle>
          <a:p>
            <a:r>
              <a:rPr lang="en-GB">
                <a:solidFill>
                  <a:srgbClr val="007FA3"/>
                </a:solidFill>
              </a:rPr>
              <a:t>Presentation Title Arial Bold 7 pt</a:t>
            </a:r>
            <a:endParaRPr lang="en-GB" dirty="0">
              <a:solidFill>
                <a:srgbClr val="007FA3"/>
              </a:solidFill>
            </a:endParaRPr>
          </a:p>
        </p:txBody>
      </p:sp>
    </p:spTree>
    <p:extLst>
      <p:ext uri="{BB962C8B-B14F-4D97-AF65-F5344CB8AC3E}">
        <p14:creationId xmlns:p14="http://schemas.microsoft.com/office/powerpoint/2010/main" val="360464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0"/>
            <a:ext cx="8208169" cy="774450"/>
          </a:xfrm>
        </p:spPr>
        <p:txBody>
          <a:bodyPr/>
          <a:lstStyle>
            <a:lvl1pPr>
              <a:defRPr sz="2700"/>
            </a:lvl1pPr>
          </a:lstStyle>
          <a:p>
            <a:r>
              <a:rPr lang="en-US" dirty="0"/>
              <a:t>Click to edit Master title style</a:t>
            </a:r>
            <a:endParaRPr lang="en-GB" dirty="0"/>
          </a:p>
        </p:txBody>
      </p:sp>
      <p:sp>
        <p:nvSpPr>
          <p:cNvPr id="4"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6"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122666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Subheading">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417600"/>
            <a:ext cx="8208169" cy="774450"/>
          </a:xfrm>
        </p:spPr>
        <p:txBody>
          <a:bodyPr/>
          <a:lstStyle>
            <a:lvl1pPr>
              <a:defRPr sz="2700"/>
            </a:lvl1pPr>
          </a:lstStyle>
          <a:p>
            <a:r>
              <a:rPr lang="en-US"/>
              <a:t>Click to edit Master title style</a:t>
            </a:r>
            <a:endParaRPr lang="en-GB"/>
          </a:p>
        </p:txBody>
      </p:sp>
      <p:sp>
        <p:nvSpPr>
          <p:cNvPr id="5" name="Text Placeholder 4"/>
          <p:cNvSpPr>
            <a:spLocks noGrp="1"/>
          </p:cNvSpPr>
          <p:nvPr>
            <p:ph type="body" sz="quarter" idx="10"/>
          </p:nvPr>
        </p:nvSpPr>
        <p:spPr>
          <a:xfrm>
            <a:off x="467917" y="1685925"/>
            <a:ext cx="4767581" cy="647700"/>
          </a:xfrm>
        </p:spPr>
        <p:txBody>
          <a:bodyPr/>
          <a:lstStyle>
            <a:lvl1pPr>
              <a:defRPr sz="1350">
                <a:solidFill>
                  <a:srgbClr val="000000"/>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solidFill>
                  <a:srgbClr val="003057"/>
                </a:solidFill>
              </a:rPr>
              <a:pPr/>
              <a:t>‹#›</a:t>
            </a:fld>
            <a:endParaRPr lang="en-GB" dirty="0">
              <a:solidFill>
                <a:srgbClr val="003057"/>
              </a:solidFill>
            </a:endParaRPr>
          </a:p>
        </p:txBody>
      </p:sp>
      <p:sp>
        <p:nvSpPr>
          <p:cNvPr id="8"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a:solidFill>
                  <a:schemeClr val="bg2"/>
                </a:solidFill>
              </a:defRPr>
            </a:lvl1pPr>
          </a:lstStyle>
          <a:p>
            <a:r>
              <a:rPr lang="en-GB">
                <a:solidFill>
                  <a:srgbClr val="003057"/>
                </a:solidFill>
              </a:rPr>
              <a:t>Presentation Title Arial Bold 7 pt</a:t>
            </a:r>
            <a:endParaRPr lang="en-GB" dirty="0">
              <a:solidFill>
                <a:srgbClr val="003057"/>
              </a:solidFill>
            </a:endParaRPr>
          </a:p>
        </p:txBody>
      </p:sp>
    </p:spTree>
    <p:extLst>
      <p:ext uri="{BB962C8B-B14F-4D97-AF65-F5344CB8AC3E}">
        <p14:creationId xmlns:p14="http://schemas.microsoft.com/office/powerpoint/2010/main" val="301710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771" b="5310"/>
          <a:stretch/>
        </p:blipFill>
        <p:spPr>
          <a:xfrm>
            <a:off x="1831012" y="0"/>
            <a:ext cx="5661900"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3000"/>
              </a:lnSpc>
              <a:defRPr sz="2700" i="0">
                <a:solidFill>
                  <a:schemeClr val="tx2"/>
                </a:solidFill>
                <a:latin typeface="+mj-lt"/>
              </a:defRPr>
            </a:lvl1pPr>
          </a:lstStyle>
          <a:p>
            <a:r>
              <a:rPr lang="en-US"/>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1575"/>
              </a:lnSpc>
              <a:defRPr sz="1350">
                <a:solidFill>
                  <a:schemeClr val="tx1"/>
                </a:solidFill>
              </a:defRPr>
            </a:lvl1pPr>
            <a:lvl2pPr marL="0" indent="0" algn="ctr">
              <a:lnSpc>
                <a:spcPts val="1575"/>
              </a:lnSpc>
              <a:buNone/>
              <a:defRPr sz="1350" b="1">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3427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4884" y="3558921"/>
            <a:ext cx="2535179" cy="216408"/>
          </a:xfrm>
          <a:prstGeom prst="rect">
            <a:avLst/>
          </a:prstGeom>
        </p:spPr>
      </p:pic>
    </p:spTree>
    <p:extLst>
      <p:ext uri="{BB962C8B-B14F-4D97-AF65-F5344CB8AC3E}">
        <p14:creationId xmlns:p14="http://schemas.microsoft.com/office/powerpoint/2010/main" val="24571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4883" y="3558921"/>
            <a:ext cx="2535179" cy="216408"/>
          </a:xfrm>
          <a:prstGeom prst="rect">
            <a:avLst/>
          </a:prstGeom>
        </p:spPr>
      </p:pic>
    </p:spTree>
    <p:extLst>
      <p:ext uri="{BB962C8B-B14F-4D97-AF65-F5344CB8AC3E}">
        <p14:creationId xmlns:p14="http://schemas.microsoft.com/office/powerpoint/2010/main" val="266984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4884" y="3558921"/>
            <a:ext cx="2535179" cy="216408"/>
          </a:xfrm>
          <a:prstGeom prst="rect">
            <a:avLst/>
          </a:prstGeom>
        </p:spPr>
      </p:pic>
    </p:spTree>
    <p:extLst>
      <p:ext uri="{BB962C8B-B14F-4D97-AF65-F5344CB8AC3E}">
        <p14:creationId xmlns:p14="http://schemas.microsoft.com/office/powerpoint/2010/main" val="30145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52C499-E030-4BC2-B05A-965D41ED4626}" type="datetimeFigureOut">
              <a:rPr lang="en-GB" smtClean="0"/>
              <a:t>05/11/2019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10684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52C499-E030-4BC2-B05A-965D41ED4626}" type="datetimeFigureOut">
              <a:rPr lang="en-GB" smtClean="0"/>
              <a:t>05/11/2019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592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C499-E030-4BC2-B05A-965D41ED4626}" type="datetimeFigureOut">
              <a:rPr lang="en-GB" smtClean="0"/>
              <a:t>05/11/2019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2969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528828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52C499-E030-4BC2-B05A-965D41ED4626}" type="datetimeFigureOut">
              <a:rPr lang="en-GB" smtClean="0"/>
              <a:t>05/11/2019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77094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C499-E030-4BC2-B05A-965D41ED4626}" type="datetimeFigureOut">
              <a:rPr lang="en-GB" smtClean="0"/>
              <a:t>05/11/2019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5830320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6" r:id="rId13"/>
    <p:sldLayoutId id="2147483707" r:id="rId14"/>
    <p:sldLayoutId id="214748370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16" y="417601"/>
            <a:ext cx="8208169" cy="90637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67916" y="1704975"/>
            <a:ext cx="8208169" cy="428517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endParaRPr lang="en-GB" dirty="0"/>
          </a:p>
        </p:txBody>
      </p:sp>
      <p:cxnSp>
        <p:nvCxnSpPr>
          <p:cNvPr id="5" name="Straight Connector 4"/>
          <p:cNvCxnSpPr/>
          <p:nvPr userDrawn="1"/>
        </p:nvCxnSpPr>
        <p:spPr>
          <a:xfrm>
            <a:off x="8506859" y="6520020"/>
            <a:ext cx="0" cy="8640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539582" y="6515931"/>
            <a:ext cx="124741" cy="110332"/>
          </a:xfrm>
          <a:prstGeom prst="rect">
            <a:avLst/>
          </a:prstGeom>
        </p:spPr>
        <p:txBody>
          <a:bodyPr vert="horz" lIns="0" tIns="0" rIns="0" bIns="0" rtlCol="0" anchor="ctr" anchorCtr="0"/>
          <a:lstStyle>
            <a:lvl1pPr algn="l">
              <a:defRPr sz="600" b="1">
                <a:solidFill>
                  <a:schemeClr val="bg2"/>
                </a:solidFill>
                <a:latin typeface="+mn-lt"/>
                <a:ea typeface="Lato Light" panose="020F0502020204030203" pitchFamily="34" charset="0"/>
                <a:cs typeface="Lato Light" panose="020F0502020204030203" pitchFamily="34" charset="0"/>
              </a:defRPr>
            </a:lvl1pPr>
          </a:lstStyle>
          <a:p>
            <a:pPr>
              <a:buClrTx/>
              <a:buFontTx/>
              <a:buNone/>
            </a:pPr>
            <a:fld id="{DDBE135E-2566-4748-853C-8A3B78F0FB00}" type="slidenum">
              <a:rPr lang="en-GB" kern="1200" smtClean="0">
                <a:solidFill>
                  <a:srgbClr val="003057"/>
                </a:solidFill>
              </a:rPr>
              <a:pPr>
                <a:buClrTx/>
                <a:buFontTx/>
                <a:buNone/>
              </a:pPr>
              <a:t>‹#›</a:t>
            </a:fld>
            <a:endParaRPr lang="en-GB" kern="1200" dirty="0">
              <a:solidFill>
                <a:srgbClr val="003057"/>
              </a:solidFill>
            </a:endParaRPr>
          </a:p>
        </p:txBody>
      </p:sp>
      <p:pic>
        <p:nvPicPr>
          <p:cNvPr id="7" name="Picture 6"/>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466957" y="6376789"/>
            <a:ext cx="694829" cy="282488"/>
          </a:xfrm>
          <a:prstGeom prst="rect">
            <a:avLst/>
          </a:prstGeom>
        </p:spPr>
      </p:pic>
      <p:sp>
        <p:nvSpPr>
          <p:cNvPr id="4" name="Footer Placeholder 3"/>
          <p:cNvSpPr>
            <a:spLocks noGrp="1"/>
          </p:cNvSpPr>
          <p:nvPr>
            <p:ph type="ftr" sz="quarter" idx="3"/>
          </p:nvPr>
        </p:nvSpPr>
        <p:spPr>
          <a:xfrm>
            <a:off x="6686316" y="6515931"/>
            <a:ext cx="1793117" cy="110332"/>
          </a:xfrm>
          <a:prstGeom prst="rect">
            <a:avLst/>
          </a:prstGeom>
        </p:spPr>
        <p:txBody>
          <a:bodyPr vert="horz" lIns="0" tIns="0" rIns="0" bIns="0" rtlCol="0" anchor="ctr"/>
          <a:lstStyle>
            <a:lvl1pPr algn="r">
              <a:defRPr sz="525" b="1">
                <a:solidFill>
                  <a:schemeClr val="bg2"/>
                </a:solidFill>
              </a:defRPr>
            </a:lvl1pPr>
          </a:lstStyle>
          <a:p>
            <a:pPr>
              <a:buClrTx/>
              <a:buFontTx/>
              <a:buNone/>
            </a:pPr>
            <a:r>
              <a:rPr lang="en-GB" kern="1200">
                <a:solidFill>
                  <a:srgbClr val="003057"/>
                </a:solidFill>
                <a:ea typeface="+mn-ea"/>
                <a:cs typeface="+mn-cs"/>
              </a:rPr>
              <a:t>Presentation Title Arial Bold 7 pt</a:t>
            </a:r>
            <a:endParaRPr lang="en-GB" kern="1200" dirty="0">
              <a:solidFill>
                <a:srgbClr val="003057"/>
              </a:solidFill>
              <a:ea typeface="+mn-ea"/>
              <a:cs typeface="+mn-cs"/>
            </a:endParaRPr>
          </a:p>
        </p:txBody>
      </p:sp>
    </p:spTree>
    <p:extLst>
      <p:ext uri="{BB962C8B-B14F-4D97-AF65-F5344CB8AC3E}">
        <p14:creationId xmlns:p14="http://schemas.microsoft.com/office/powerpoint/2010/main" val="356697592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 id="2147483739" r:id="rId30"/>
    <p:sldLayoutId id="2147483740" r:id="rId31"/>
    <p:sldLayoutId id="214748374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ts val="3000"/>
        </a:lnSpc>
        <a:spcBef>
          <a:spcPct val="0"/>
        </a:spcBef>
        <a:buNone/>
        <a:defRPr sz="2700" b="1" kern="1200">
          <a:solidFill>
            <a:schemeClr val="tx2"/>
          </a:solidFill>
          <a:latin typeface="+mj-lt"/>
          <a:ea typeface="+mj-ea"/>
          <a:cs typeface="+mj-cs"/>
        </a:defRPr>
      </a:lvl1pPr>
    </p:titleStyle>
    <p:bodyStyle>
      <a:lvl1pPr marL="0" indent="0" algn="l" defTabSz="685800" rtl="0" eaLnBrk="1" latinLnBrk="0" hangingPunct="1">
        <a:lnSpc>
          <a:spcPts val="1650"/>
        </a:lnSpc>
        <a:spcBef>
          <a:spcPts val="0"/>
        </a:spcBef>
        <a:spcAft>
          <a:spcPts val="0"/>
        </a:spcAft>
        <a:buFont typeface="Arial" pitchFamily="34" charset="0"/>
        <a:buNone/>
        <a:defRPr sz="1350" b="0" i="0" kern="1200">
          <a:solidFill>
            <a:schemeClr val="tx1"/>
          </a:solidFill>
          <a:latin typeface="+mn-lt"/>
          <a:ea typeface="Lato Medium" panose="020F0502020204030203" pitchFamily="34" charset="0"/>
          <a:cs typeface="Lato Medium" panose="020F0502020204030203" pitchFamily="34" charset="0"/>
        </a:defRPr>
      </a:lvl1pPr>
      <a:lvl2pPr marL="135731" indent="-135731" algn="l" defTabSz="685800" rtl="0" eaLnBrk="1" latinLnBrk="0" hangingPunct="1">
        <a:lnSpc>
          <a:spcPts val="1650"/>
        </a:lnSpc>
        <a:spcBef>
          <a:spcPts val="0"/>
        </a:spcBef>
        <a:spcAft>
          <a:spcPts val="0"/>
        </a:spcAft>
        <a:buClr>
          <a:schemeClr val="bg2"/>
        </a:buClr>
        <a:buFont typeface="Arial" panose="020B0604020202020204" pitchFamily="34" charset="0"/>
        <a:buChar char="•"/>
        <a:defRPr sz="1350" b="0" i="0" kern="1200">
          <a:solidFill>
            <a:schemeClr val="tx1"/>
          </a:solidFill>
          <a:latin typeface="+mn-lt"/>
          <a:ea typeface="+mn-ea"/>
          <a:cs typeface="+mn-cs"/>
        </a:defRPr>
      </a:lvl2pPr>
      <a:lvl3pPr marL="264319" indent="-128588" algn="l" defTabSz="685800" rtl="0" eaLnBrk="1" latinLnBrk="0" hangingPunct="1">
        <a:lnSpc>
          <a:spcPts val="1650"/>
        </a:lnSpc>
        <a:spcBef>
          <a:spcPts val="0"/>
        </a:spcBef>
        <a:spcAft>
          <a:spcPts val="0"/>
        </a:spcAft>
        <a:buClr>
          <a:schemeClr val="accent4"/>
        </a:buClr>
        <a:buFont typeface="Arial" panose="020B0604020202020204" pitchFamily="34" charset="0"/>
        <a:buChar char="‒"/>
        <a:defRPr sz="1350" b="0" i="0" kern="1200">
          <a:solidFill>
            <a:schemeClr val="tx1"/>
          </a:solidFill>
          <a:latin typeface="+mn-lt"/>
          <a:ea typeface="+mn-ea"/>
          <a:cs typeface="+mn-cs"/>
        </a:defRPr>
      </a:lvl3pPr>
      <a:lvl4pPr marL="585788" indent="0" algn="l" defTabSz="685800" rtl="0" eaLnBrk="1" latinLnBrk="0" hangingPunct="1">
        <a:lnSpc>
          <a:spcPts val="1125"/>
        </a:lnSpc>
        <a:spcBef>
          <a:spcPts val="0"/>
        </a:spcBef>
        <a:spcAft>
          <a:spcPts val="638"/>
        </a:spcAft>
        <a:buClr>
          <a:schemeClr val="tx1"/>
        </a:buClr>
        <a:buFont typeface="Arial" pitchFamily="34" charset="0"/>
        <a:buNone/>
        <a:defRPr sz="900" kern="1200">
          <a:solidFill>
            <a:schemeClr val="bg2"/>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3">
          <p15:clr>
            <a:srgbClr val="F26B43"/>
          </p15:clr>
        </p15:guide>
        <p15:guide id="2" pos="728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21.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hyperlink" Target="mailto:j.goulding@ucl.co.uk" TargetMode="External"/><Relationship Id="rId2" Type="http://schemas.openxmlformats.org/officeDocument/2006/relationships/hyperlink" Target="mailto:benjaminredmond@pearson.com"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mailto:grace.grima@pearson.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3.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EAE4"/>
        </a:solidFill>
        <a:effectLst/>
      </p:bgPr>
    </p:bg>
    <p:spTree>
      <p:nvGrpSpPr>
        <p:cNvPr id="1" name="Shape 190"/>
        <p:cNvGrpSpPr/>
        <p:nvPr/>
      </p:nvGrpSpPr>
      <p:grpSpPr>
        <a:xfrm>
          <a:off x="0" y="0"/>
          <a:ext cx="0" cy="0"/>
          <a:chOff x="0" y="0"/>
          <a:chExt cx="0" cy="0"/>
        </a:xfrm>
      </p:grpSpPr>
      <p:sp>
        <p:nvSpPr>
          <p:cNvPr id="192" name="Shape 192"/>
          <p:cNvSpPr txBox="1">
            <a:spLocks noGrp="1"/>
          </p:cNvSpPr>
          <p:nvPr>
            <p:ph type="subTitle" idx="1"/>
          </p:nvPr>
        </p:nvSpPr>
        <p:spPr>
          <a:xfrm>
            <a:off x="306278" y="2911572"/>
            <a:ext cx="4308764" cy="1639229"/>
          </a:xfrm>
          <a:prstGeom prst="rect">
            <a:avLst/>
          </a:prstGeom>
          <a:noFill/>
          <a:ln>
            <a:noFill/>
          </a:ln>
        </p:spPr>
        <p:txBody>
          <a:bodyPr spcFirstLastPara="1" wrap="square" lIns="0" tIns="0" rIns="0" bIns="0" anchor="t" anchorCtr="0">
            <a:noAutofit/>
          </a:bodyPr>
          <a:lstStyle/>
          <a:p>
            <a:pPr marL="0" marR="0" lvl="0" indent="0" algn="ctr" rtl="0">
              <a:lnSpc>
                <a:spcPct val="133333"/>
              </a:lnSpc>
              <a:spcBef>
                <a:spcPts val="0"/>
              </a:spcBef>
              <a:spcAft>
                <a:spcPts val="0"/>
              </a:spcAft>
              <a:buClr>
                <a:srgbClr val="FFFFFF"/>
              </a:buClr>
              <a:buSzPts val="1800"/>
              <a:buFont typeface="Arial"/>
              <a:buNone/>
            </a:pPr>
            <a:r>
              <a:rPr lang="en-US" sz="2000" i="1" dirty="0">
                <a:solidFill>
                  <a:srgbClr val="002060"/>
                </a:solidFill>
                <a:latin typeface="+mn-lt"/>
                <a:ea typeface="Open Sans" panose="020B0606030504020204" pitchFamily="34" charset="0"/>
                <a:cs typeface="Open Sans" panose="020B0606030504020204" pitchFamily="34" charset="0"/>
              </a:rPr>
              <a:t>A Pearson study carried out </a:t>
            </a:r>
            <a:r>
              <a:rPr lang="en-US" sz="2000" b="0" i="1" u="none" strike="noStrike" cap="none" dirty="0">
                <a:solidFill>
                  <a:srgbClr val="002060"/>
                </a:solidFill>
                <a:latin typeface="+mn-lt"/>
                <a:ea typeface="Open Sans" panose="020B0606030504020204" pitchFamily="34" charset="0"/>
                <a:cs typeface="Open Sans" panose="020B0606030504020204" pitchFamily="34" charset="0"/>
                <a:sym typeface="Arial"/>
              </a:rPr>
              <a:t>in collaboration with UCL Institute of Education 2017-2020</a:t>
            </a:r>
            <a:endParaRPr sz="2000" i="1" dirty="0">
              <a:solidFill>
                <a:srgbClr val="002060"/>
              </a:solidFill>
              <a:latin typeface="+mn-lt"/>
              <a:ea typeface="Open Sans" panose="020B0606030504020204" pitchFamily="34" charset="0"/>
              <a:cs typeface="Open Sans" panose="020B0606030504020204" pitchFamily="34" charset="0"/>
            </a:endParaRPr>
          </a:p>
          <a:p>
            <a:pPr marL="0" marR="0" lvl="0" indent="0" algn="ctr" rtl="0">
              <a:lnSpc>
                <a:spcPct val="133333"/>
              </a:lnSpc>
              <a:spcBef>
                <a:spcPts val="0"/>
              </a:spcBef>
              <a:spcAft>
                <a:spcPts val="0"/>
              </a:spcAft>
              <a:buClr>
                <a:srgbClr val="FFFFFF"/>
              </a:buClr>
              <a:buSzPts val="1800"/>
              <a:buFont typeface="Arial"/>
              <a:buNone/>
            </a:pPr>
            <a:endParaRPr lang="en-US" sz="1600" b="0" i="0" u="none" strike="noStrike" cap="none" dirty="0">
              <a:solidFill>
                <a:srgbClr val="00206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lgn="ctr"/>
            <a:endParaRPr lang="en-US" b="1" dirty="0">
              <a:solidFill>
                <a:srgbClr val="002060"/>
              </a:solidFill>
              <a:latin typeface="+mn-lt"/>
              <a:ea typeface="Open Sans" panose="020B0606030504020204" pitchFamily="34" charset="0"/>
              <a:cs typeface="Open Sans" panose="020B0606030504020204" pitchFamily="34" charset="0"/>
            </a:endParaRPr>
          </a:p>
          <a:p>
            <a:pPr marL="0" lvl="0" indent="0" algn="ctr"/>
            <a:r>
              <a:rPr lang="en-US" b="1" dirty="0">
                <a:solidFill>
                  <a:srgbClr val="002060"/>
                </a:solidFill>
                <a:latin typeface="+mn-lt"/>
                <a:ea typeface="Open Sans" panose="020B0606030504020204" pitchFamily="34" charset="0"/>
                <a:cs typeface="Open Sans" panose="020B0606030504020204" pitchFamily="34" charset="0"/>
              </a:rPr>
              <a:t>Ben Redmond: </a:t>
            </a:r>
            <a:r>
              <a:rPr lang="en-US" i="1" dirty="0">
                <a:solidFill>
                  <a:srgbClr val="002060"/>
                </a:solidFill>
                <a:latin typeface="+mn-lt"/>
                <a:ea typeface="Open Sans" panose="020B0606030504020204" pitchFamily="34" charset="0"/>
                <a:cs typeface="Open Sans" panose="020B0606030504020204" pitchFamily="34" charset="0"/>
              </a:rPr>
              <a:t>Researcher, Pearson</a:t>
            </a:r>
          </a:p>
          <a:p>
            <a:pPr marL="0" lvl="0" indent="0" algn="ctr"/>
            <a:r>
              <a:rPr lang="en-US" b="1" dirty="0" err="1">
                <a:solidFill>
                  <a:srgbClr val="002060"/>
                </a:solidFill>
                <a:latin typeface="+mn-lt"/>
                <a:ea typeface="Open Sans" panose="020B0606030504020204" pitchFamily="34" charset="0"/>
                <a:cs typeface="Open Sans" panose="020B0606030504020204" pitchFamily="34" charset="0"/>
              </a:rPr>
              <a:t>Dr</a:t>
            </a:r>
            <a:r>
              <a:rPr lang="en-US" b="1" dirty="0">
                <a:solidFill>
                  <a:srgbClr val="002060"/>
                </a:solidFill>
                <a:latin typeface="+mn-lt"/>
                <a:ea typeface="Open Sans" panose="020B0606030504020204" pitchFamily="34" charset="0"/>
                <a:cs typeface="Open Sans" panose="020B0606030504020204" pitchFamily="34" charset="0"/>
              </a:rPr>
              <a:t> Grace </a:t>
            </a:r>
            <a:r>
              <a:rPr lang="en-US" b="1" dirty="0" err="1">
                <a:solidFill>
                  <a:srgbClr val="002060"/>
                </a:solidFill>
                <a:latin typeface="+mn-lt"/>
                <a:ea typeface="Open Sans" panose="020B0606030504020204" pitchFamily="34" charset="0"/>
                <a:cs typeface="Open Sans" panose="020B0606030504020204" pitchFamily="34" charset="0"/>
              </a:rPr>
              <a:t>Grima</a:t>
            </a:r>
            <a:r>
              <a:rPr lang="en-US" b="1" dirty="0">
                <a:solidFill>
                  <a:srgbClr val="002060"/>
                </a:solidFill>
                <a:latin typeface="+mn-lt"/>
                <a:ea typeface="Open Sans" panose="020B0606030504020204" pitchFamily="34" charset="0"/>
                <a:cs typeface="Open Sans" panose="020B0606030504020204" pitchFamily="34" charset="0"/>
              </a:rPr>
              <a:t>: </a:t>
            </a:r>
            <a:r>
              <a:rPr lang="en-US" i="1" dirty="0">
                <a:solidFill>
                  <a:srgbClr val="002060"/>
                </a:solidFill>
                <a:latin typeface="+mn-lt"/>
                <a:ea typeface="Open Sans" panose="020B0606030504020204" pitchFamily="34" charset="0"/>
                <a:cs typeface="Open Sans" panose="020B0606030504020204" pitchFamily="34" charset="0"/>
              </a:rPr>
              <a:t>Director of Research, Pearson</a:t>
            </a:r>
          </a:p>
          <a:p>
            <a:pPr marL="0" lvl="0" indent="0" algn="ctr"/>
            <a:r>
              <a:rPr lang="en-US" b="1" i="0" u="none" strike="noStrike" cap="none" dirty="0" err="1">
                <a:solidFill>
                  <a:srgbClr val="002060"/>
                </a:solidFill>
                <a:latin typeface="+mn-lt"/>
                <a:ea typeface="Open Sans" panose="020B0606030504020204" pitchFamily="34" charset="0"/>
                <a:cs typeface="Open Sans" panose="020B0606030504020204" pitchFamily="34" charset="0"/>
                <a:sym typeface="Arial"/>
              </a:rPr>
              <a:t>Dr</a:t>
            </a:r>
            <a:r>
              <a:rPr lang="en-US" b="1" i="0" u="none" strike="noStrike" cap="none" dirty="0">
                <a:solidFill>
                  <a:srgbClr val="002060"/>
                </a:solidFill>
                <a:latin typeface="+mn-lt"/>
                <a:ea typeface="Open Sans" panose="020B0606030504020204" pitchFamily="34" charset="0"/>
                <a:cs typeface="Open Sans" panose="020B0606030504020204" pitchFamily="34" charset="0"/>
                <a:sym typeface="Arial"/>
              </a:rPr>
              <a:t> Jennie Golding: </a:t>
            </a:r>
            <a:r>
              <a:rPr lang="en-US" i="1" u="none" strike="noStrike" cap="none" dirty="0">
                <a:solidFill>
                  <a:srgbClr val="002060"/>
                </a:solidFill>
                <a:latin typeface="+mn-lt"/>
                <a:ea typeface="Open Sans" panose="020B0606030504020204" pitchFamily="34" charset="0"/>
                <a:cs typeface="Open Sans" panose="020B0606030504020204" pitchFamily="34" charset="0"/>
                <a:sym typeface="Arial"/>
              </a:rPr>
              <a:t>Associate Professor, UCL</a:t>
            </a:r>
          </a:p>
          <a:p>
            <a:pPr marL="0" lvl="0" indent="0" algn="ctr"/>
            <a:endParaRPr sz="1800" b="0" i="0" u="none" strike="noStrike" cap="none" dirty="0">
              <a:solidFill>
                <a:srgbClr val="FFFFFF"/>
              </a:solidFill>
              <a:latin typeface="Arial"/>
              <a:ea typeface="Arial"/>
              <a:cs typeface="Arial"/>
              <a:sym typeface="Arial"/>
            </a:endParaRPr>
          </a:p>
        </p:txBody>
      </p:sp>
      <p:cxnSp>
        <p:nvCxnSpPr>
          <p:cNvPr id="194" name="Shape 194"/>
          <p:cNvCxnSpPr/>
          <p:nvPr/>
        </p:nvCxnSpPr>
        <p:spPr>
          <a:xfrm>
            <a:off x="8465042" y="6504780"/>
            <a:ext cx="0" cy="86400"/>
          </a:xfrm>
          <a:prstGeom prst="straightConnector1">
            <a:avLst/>
          </a:prstGeom>
          <a:noFill/>
          <a:ln w="9525" cap="flat" cmpd="sng">
            <a:solidFill>
              <a:schemeClr val="lt2"/>
            </a:solidFill>
            <a:prstDash val="solid"/>
            <a:round/>
            <a:headEnd type="none" w="sm" len="sm"/>
            <a:tailEnd type="none" w="sm" len="sm"/>
          </a:ln>
        </p:spPr>
      </p:cxnSp>
      <p:pic>
        <p:nvPicPr>
          <p:cNvPr id="196" name="Shape 196"/>
          <p:cNvPicPr preferRelativeResize="0"/>
          <p:nvPr/>
        </p:nvPicPr>
        <p:blipFill rotWithShape="1">
          <a:blip r:embed="rId3">
            <a:alphaModFix/>
          </a:blip>
          <a:srcRect/>
          <a:stretch/>
        </p:blipFill>
        <p:spPr>
          <a:xfrm>
            <a:off x="3051477" y="561307"/>
            <a:ext cx="1233170" cy="640080"/>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41" y="123093"/>
            <a:ext cx="1516508" cy="1516508"/>
          </a:xfrm>
          <a:prstGeom prst="rect">
            <a:avLst/>
          </a:prstGeom>
        </p:spPr>
      </p:pic>
      <p:sp>
        <p:nvSpPr>
          <p:cNvPr id="3" name="Title 2"/>
          <p:cNvSpPr>
            <a:spLocks noGrp="1"/>
          </p:cNvSpPr>
          <p:nvPr>
            <p:ph type="ctrTitle"/>
          </p:nvPr>
        </p:nvSpPr>
        <p:spPr>
          <a:xfrm>
            <a:off x="282900" y="1516508"/>
            <a:ext cx="4332142" cy="1516508"/>
          </a:xfrm>
        </p:spPr>
        <p:txBody>
          <a:bodyPr>
            <a:noAutofit/>
          </a:bodyPr>
          <a:lstStyle/>
          <a:p>
            <a:pPr algn="ctr"/>
            <a:r>
              <a:rPr lang="en-GB" sz="2000" dirty="0">
                <a:solidFill>
                  <a:srgbClr val="002060"/>
                </a:solidFill>
                <a:latin typeface="+mn-lt"/>
                <a:ea typeface="Open Sans" panose="020B0606030504020204" pitchFamily="34" charset="0"/>
                <a:cs typeface="Open Sans" panose="020B0606030504020204" pitchFamily="34" charset="0"/>
                <a:sym typeface="Arial"/>
              </a:rPr>
              <a:t>Post 16 Qualification Reforms: Impacts on mathematics teaching, learning and assessment in England</a:t>
            </a:r>
            <a:endParaRPr lang="en-GB" sz="2000" dirty="0">
              <a:latin typeface="+mn-lt"/>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571" y="561307"/>
            <a:ext cx="4007139" cy="56812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6561" y="-1173850"/>
            <a:ext cx="6859451" cy="6858000"/>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56710" y="2031439"/>
            <a:ext cx="4675344" cy="529642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84" y="220130"/>
            <a:ext cx="4169546" cy="2617236"/>
          </a:xfrm>
          <a:prstGeom prst="rect">
            <a:avLst/>
          </a:prstGeom>
        </p:spPr>
      </p:pic>
      <p:sp>
        <p:nvSpPr>
          <p:cNvPr id="309" name="Shape 309"/>
          <p:cNvSpPr txBox="1">
            <a:spLocks noGrp="1"/>
          </p:cNvSpPr>
          <p:nvPr>
            <p:ph type="title"/>
          </p:nvPr>
        </p:nvSpPr>
        <p:spPr>
          <a:xfrm>
            <a:off x="91704" y="6667"/>
            <a:ext cx="8839199" cy="1032455"/>
          </a:xfrm>
          <a:prstGeom prst="rect">
            <a:avLst/>
          </a:prstGeom>
          <a:noFill/>
          <a:ln>
            <a:noFill/>
          </a:ln>
        </p:spPr>
        <p:txBody>
          <a:bodyPr spcFirstLastPara="1" wrap="square" lIns="0" tIns="0" rIns="0" bIns="0" anchor="t" anchorCtr="0">
            <a:noAutofit/>
          </a:bodyPr>
          <a:lstStyle/>
          <a:p>
            <a:pPr lvl="0"/>
            <a:r>
              <a:rPr lang="en-GB" sz="2800" dirty="0">
                <a:solidFill>
                  <a:srgbClr val="003057"/>
                </a:solidFill>
                <a:latin typeface="Playfair Display" panose="00000500000000000000" pitchFamily="2" charset="0"/>
              </a:rPr>
              <a:t>Large dataset: enactment and assessment</a:t>
            </a:r>
            <a:endParaRPr sz="2800" dirty="0">
              <a:solidFill>
                <a:srgbClr val="003057"/>
              </a:solidFill>
              <a:latin typeface="Playfair Display" panose="00000500000000000000"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35780" y="121573"/>
            <a:ext cx="4384509" cy="2715793"/>
          </a:xfrm>
          <a:prstGeom prst="rect">
            <a:avLst/>
          </a:prstGeom>
        </p:spPr>
      </p:pic>
      <p:sp>
        <p:nvSpPr>
          <p:cNvPr id="3" name="Rectangle 2"/>
          <p:cNvSpPr/>
          <p:nvPr/>
        </p:nvSpPr>
        <p:spPr>
          <a:xfrm flipH="1">
            <a:off x="5793248" y="512763"/>
            <a:ext cx="3204710" cy="1200329"/>
          </a:xfrm>
          <a:prstGeom prst="rect">
            <a:avLst/>
          </a:prstGeom>
        </p:spPr>
        <p:txBody>
          <a:bodyPr wrap="square">
            <a:spAutoFit/>
          </a:bodyPr>
          <a:lstStyle/>
          <a:p>
            <a:r>
              <a:rPr lang="en-GB" sz="1800" i="1" dirty="0">
                <a:solidFill>
                  <a:schemeClr val="bg1"/>
                </a:solidFill>
                <a:latin typeface="+mn-lt"/>
              </a:rPr>
              <a:t>‘It’s still very unknown how much we need to know from the large data set which is kind of confusing.</a:t>
            </a:r>
          </a:p>
        </p:txBody>
      </p:sp>
      <p:sp>
        <p:nvSpPr>
          <p:cNvPr id="5" name="Rectangle 4"/>
          <p:cNvSpPr/>
          <p:nvPr/>
        </p:nvSpPr>
        <p:spPr>
          <a:xfrm>
            <a:off x="1478744" y="2239016"/>
            <a:ext cx="918841"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C12, </a:t>
            </a:r>
            <a:r>
              <a:rPr lang="en-GB" sz="1200" b="1" i="1" dirty="0" err="1">
                <a:solidFill>
                  <a:schemeClr val="tx1"/>
                </a:solidFill>
                <a:latin typeface="+mn-lt"/>
              </a:rPr>
              <a:t>EoY</a:t>
            </a:r>
            <a:r>
              <a:rPr lang="en-GB" sz="1200" b="1" i="1" dirty="0">
                <a:solidFill>
                  <a:schemeClr val="tx1"/>
                </a:solidFill>
                <a:latin typeface="+mn-lt"/>
              </a:rPr>
              <a:t> TS</a:t>
            </a:r>
          </a:p>
        </p:txBody>
      </p:sp>
      <p:sp>
        <p:nvSpPr>
          <p:cNvPr id="24" name="Rectangle 23"/>
          <p:cNvSpPr/>
          <p:nvPr/>
        </p:nvSpPr>
        <p:spPr>
          <a:xfrm flipH="1">
            <a:off x="1021819" y="548111"/>
            <a:ext cx="3195908" cy="1200329"/>
          </a:xfrm>
          <a:prstGeom prst="rect">
            <a:avLst/>
          </a:prstGeom>
        </p:spPr>
        <p:txBody>
          <a:bodyPr wrap="square">
            <a:spAutoFit/>
          </a:bodyPr>
          <a:lstStyle/>
          <a:p>
            <a:pPr lvl="0">
              <a:defRPr/>
            </a:pPr>
            <a:r>
              <a:rPr lang="en-GB" sz="1800" i="1" dirty="0">
                <a:solidFill>
                  <a:schemeClr val="bg1"/>
                </a:solidFill>
                <a:latin typeface="+mn-lt"/>
                <a:cs typeface="Arial" panose="020B0604020202020204" pitchFamily="34" charset="0"/>
              </a:rPr>
              <a:t> It's hard to know what 'familiarity' means - how much do we need to be aware of and how will it be tested?</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347" y="2377516"/>
            <a:ext cx="5127723" cy="4480484"/>
          </a:xfrm>
          <a:prstGeom prst="rect">
            <a:avLst/>
          </a:prstGeom>
        </p:spPr>
      </p:pic>
      <p:sp>
        <p:nvSpPr>
          <p:cNvPr id="36" name="Rectangle 35"/>
          <p:cNvSpPr/>
          <p:nvPr/>
        </p:nvSpPr>
        <p:spPr>
          <a:xfrm>
            <a:off x="1001973" y="3112482"/>
            <a:ext cx="3714664" cy="1754326"/>
          </a:xfrm>
          <a:prstGeom prst="rect">
            <a:avLst/>
          </a:prstGeom>
        </p:spPr>
        <p:txBody>
          <a:bodyPr wrap="square">
            <a:spAutoFit/>
          </a:bodyPr>
          <a:lstStyle/>
          <a:p>
            <a:r>
              <a:rPr lang="en-GB" sz="1800" i="1" dirty="0">
                <a:solidFill>
                  <a:schemeClr val="bg1"/>
                </a:solidFill>
                <a:latin typeface="+mn-lt"/>
              </a:rPr>
              <a:t>Still unsure what exactly needs to </a:t>
            </a:r>
          </a:p>
          <a:p>
            <a:r>
              <a:rPr lang="en-GB" sz="1800" i="1" dirty="0">
                <a:solidFill>
                  <a:schemeClr val="bg1"/>
                </a:solidFill>
                <a:latin typeface="+mn-lt"/>
              </a:rPr>
              <a:t>be taught, how to teach it. Logistically, it is very hard to work with a large spreadsheet…WHAT are we looking at exactly? Very confusing for us, consequently for them too.</a:t>
            </a:r>
          </a:p>
        </p:txBody>
      </p:sp>
      <p:sp>
        <p:nvSpPr>
          <p:cNvPr id="37" name="Rectangle 36"/>
          <p:cNvSpPr/>
          <p:nvPr/>
        </p:nvSpPr>
        <p:spPr>
          <a:xfrm>
            <a:off x="5592237" y="2760438"/>
            <a:ext cx="3338665" cy="2308324"/>
          </a:xfrm>
          <a:prstGeom prst="rect">
            <a:avLst/>
          </a:prstGeom>
        </p:spPr>
        <p:txBody>
          <a:bodyPr wrap="square">
            <a:spAutoFit/>
          </a:bodyPr>
          <a:lstStyle/>
          <a:p>
            <a:r>
              <a:rPr lang="en-GB" sz="1800" i="1" dirty="0">
                <a:solidFill>
                  <a:schemeClr val="bg1"/>
                </a:solidFill>
                <a:latin typeface="+mn-lt"/>
              </a:rPr>
              <a:t>It effectively turned into a Geography lesson, for one hour and then we knocked it on its head. Because we viewed it as a massively difficult thing to implement across all of our kind of statistical lessons, for very, very limited pay-off. </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3373" y="3300468"/>
            <a:ext cx="6017928" cy="6017928"/>
          </a:xfrm>
          <a:prstGeom prst="rect">
            <a:avLst/>
          </a:prstGeom>
        </p:spPr>
      </p:pic>
      <p:sp>
        <p:nvSpPr>
          <p:cNvPr id="39" name="Rectangle 38"/>
          <p:cNvSpPr/>
          <p:nvPr/>
        </p:nvSpPr>
        <p:spPr>
          <a:xfrm>
            <a:off x="2327550" y="6256179"/>
            <a:ext cx="976549"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C5, Initial TS</a:t>
            </a:r>
          </a:p>
        </p:txBody>
      </p:sp>
      <p:sp>
        <p:nvSpPr>
          <p:cNvPr id="40" name="Rectangle 39"/>
          <p:cNvSpPr/>
          <p:nvPr/>
        </p:nvSpPr>
        <p:spPr>
          <a:xfrm>
            <a:off x="6520709" y="6365842"/>
            <a:ext cx="1120820"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C11, T2, PO </a:t>
            </a:r>
            <a:r>
              <a:rPr lang="en-GB" sz="1200" b="1" i="1" dirty="0" err="1">
                <a:solidFill>
                  <a:schemeClr val="tx1"/>
                </a:solidFill>
                <a:latin typeface="+mn-lt"/>
              </a:rPr>
              <a:t>int</a:t>
            </a:r>
            <a:endParaRPr lang="en-GB" sz="1200" b="1" dirty="0">
              <a:solidFill>
                <a:schemeClr val="tx1"/>
              </a:solidFill>
              <a:latin typeface="+mn-lt"/>
            </a:endParaRPr>
          </a:p>
        </p:txBody>
      </p:sp>
      <p:sp>
        <p:nvSpPr>
          <p:cNvPr id="18" name="Rectangle 17"/>
          <p:cNvSpPr/>
          <p:nvPr/>
        </p:nvSpPr>
        <p:spPr>
          <a:xfrm>
            <a:off x="7015788" y="2173835"/>
            <a:ext cx="1819729"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C10, Year 13 Students, FG</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2399" y="3566365"/>
            <a:ext cx="5409629" cy="5409629"/>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727" y="-1184432"/>
            <a:ext cx="6858000" cy="6858000"/>
          </a:xfrm>
          <a:prstGeom prst="rect">
            <a:avLst/>
          </a:prstGeom>
        </p:spPr>
      </p:pic>
    </p:spTree>
    <p:extLst>
      <p:ext uri="{BB962C8B-B14F-4D97-AF65-F5344CB8AC3E}">
        <p14:creationId xmlns:p14="http://schemas.microsoft.com/office/powerpoint/2010/main" val="255233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10" name="Rectangle 9"/>
          <p:cNvSpPr/>
          <p:nvPr/>
        </p:nvSpPr>
        <p:spPr>
          <a:xfrm>
            <a:off x="-6254" y="0"/>
            <a:ext cx="7040096" cy="6857999"/>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68278" y="195469"/>
            <a:ext cx="4271059" cy="523220"/>
          </a:xfrm>
          <a:prstGeom prst="rect">
            <a:avLst/>
          </a:prstGeom>
          <a:noFill/>
        </p:spPr>
        <p:txBody>
          <a:bodyPr wrap="square" rtlCol="0">
            <a:spAutoFit/>
          </a:bodyPr>
          <a:lstStyle/>
          <a:p>
            <a:r>
              <a:rPr lang="en-GB" sz="2800" b="1" dirty="0">
                <a:solidFill>
                  <a:srgbClr val="002060"/>
                </a:solidFill>
                <a:latin typeface="Playfair Display" panose="00000500000000000000" pitchFamily="2" charset="0"/>
              </a:rPr>
              <a:t>Reflections:  </a:t>
            </a:r>
          </a:p>
        </p:txBody>
      </p:sp>
      <p:sp>
        <p:nvSpPr>
          <p:cNvPr id="215" name="Shape 215"/>
          <p:cNvSpPr txBox="1"/>
          <p:nvPr/>
        </p:nvSpPr>
        <p:spPr>
          <a:xfrm>
            <a:off x="241204" y="889959"/>
            <a:ext cx="6549097" cy="5437711"/>
          </a:xfrm>
          <a:prstGeom prst="rect">
            <a:avLst/>
          </a:prstGeom>
          <a:noFill/>
          <a:ln>
            <a:noFill/>
          </a:ln>
        </p:spPr>
        <p:txBody>
          <a:bodyPr spcFirstLastPara="1" wrap="square" lIns="0" tIns="0" rIns="0" bIns="0" anchor="t" anchorCtr="0">
            <a:noAutofit/>
          </a:bodyPr>
          <a:lstStyle/>
          <a:p>
            <a:pPr marL="342900" indent="-342900">
              <a:buSzPts val="1400"/>
              <a:buFont typeface="Arial" panose="020B0604020202020204" pitchFamily="34" charset="0"/>
              <a:buChar char="•"/>
              <a:defRPr/>
            </a:pPr>
            <a:r>
              <a:rPr lang="en-GB" sz="2000" dirty="0">
                <a:latin typeface="+mn-lt"/>
              </a:rPr>
              <a:t>Teachers generally support the reforms. However, enactment has brought significant challenges. This is particularly so as teachers are under time pressure and delivering a high stakes qualification.</a:t>
            </a:r>
          </a:p>
          <a:p>
            <a:pPr marL="342900" lvl="0" indent="-342900">
              <a:buSzPts val="1400"/>
              <a:buFont typeface="Arial" panose="020B0604020202020204" pitchFamily="34" charset="0"/>
              <a:buChar char="•"/>
              <a:defRPr/>
            </a:pPr>
            <a:r>
              <a:rPr lang="en-GB" sz="2000" dirty="0">
                <a:latin typeface="+mn-lt"/>
                <a:sym typeface="Playfair Display"/>
              </a:rPr>
              <a:t>We suggest that sustained and targeted support for teachers will be a key component in ensuring that the teaching, learning and assessment arising from reforms translates into meaningful engagement with mathematics for students.</a:t>
            </a:r>
          </a:p>
          <a:p>
            <a:pPr marL="342900" lvl="0" indent="-342900">
              <a:buFont typeface="Arial" panose="020B0604020202020204" pitchFamily="34" charset="0"/>
              <a:buChar char="•"/>
            </a:pPr>
            <a:r>
              <a:rPr lang="en-GB" sz="2000" dirty="0">
                <a:latin typeface="+mn-lt"/>
              </a:rPr>
              <a:t>Teachers are benefitting from collaborative approaches within departments, with more experienced teachers sometimes in supporting roles.</a:t>
            </a:r>
          </a:p>
          <a:p>
            <a:pPr marL="342900" lvl="0" indent="-342900">
              <a:buFont typeface="Arial" panose="020B0604020202020204" pitchFamily="34" charset="0"/>
              <a:buChar char="•"/>
            </a:pPr>
            <a:r>
              <a:rPr lang="en-GB" sz="2000" dirty="0">
                <a:latin typeface="+mn-lt"/>
              </a:rPr>
              <a:t>Likely to improve over time as teachers have more opportunity to engage with the new qualifications.</a:t>
            </a:r>
          </a:p>
          <a:p>
            <a:pPr marL="342900" lvl="0" indent="-342900">
              <a:buFont typeface="Arial" panose="020B0604020202020204" pitchFamily="34" charset="0"/>
              <a:buChar char="•"/>
            </a:pPr>
            <a:r>
              <a:rPr lang="en-GB" sz="2000" dirty="0">
                <a:latin typeface="+mn-lt"/>
              </a:rPr>
              <a:t>Due to the newness of these qualifications, further research is important to obtain a longitudinal perspective. The next year of this research will continue to probe the ongoing enactment of Mathematics A levels.</a:t>
            </a:r>
          </a:p>
          <a:p>
            <a:pPr marL="342900" lvl="0" indent="-342900">
              <a:buFont typeface="Arial" panose="020B0604020202020204" pitchFamily="34" charset="0"/>
              <a:buChar char="•"/>
            </a:pPr>
            <a:endParaRPr lang="en-GB" sz="2000" dirty="0">
              <a:latin typeface="+mn-lt"/>
            </a:endParaRPr>
          </a:p>
          <a:p>
            <a:pPr marL="342900" lvl="0" indent="-342900">
              <a:buFont typeface="Arial" panose="020B0604020202020204" pitchFamily="34" charset="0"/>
              <a:buChar char="•"/>
            </a:pPr>
            <a:endParaRPr lang="en-GB" sz="2000" dirty="0">
              <a:latin typeface="+mn-lt"/>
            </a:endParaRPr>
          </a:p>
          <a:p>
            <a:pPr lvl="0"/>
            <a:endParaRPr lang="en-GB" sz="2000" dirty="0">
              <a:latin typeface="+mn-lt"/>
            </a:endParaRPr>
          </a:p>
          <a:p>
            <a:pPr marL="342900" lvl="0" indent="-342900">
              <a:buFont typeface="Arial" panose="020B0604020202020204" pitchFamily="34" charset="0"/>
              <a:buChar char="•"/>
            </a:pPr>
            <a:endParaRPr lang="en-GB" sz="2000" dirty="0">
              <a:latin typeface="+mn-lt"/>
            </a:endParaRPr>
          </a:p>
          <a:p>
            <a:pPr lvl="0"/>
            <a:endParaRPr lang="en-GB" sz="2000" dirty="0">
              <a:latin typeface="+mn-lt"/>
            </a:endParaRPr>
          </a:p>
          <a:p>
            <a:pPr lvl="0"/>
            <a:endParaRPr lang="en-GB" sz="2000" dirty="0">
              <a:latin typeface="+mn-lt"/>
            </a:endParaRPr>
          </a:p>
          <a:p>
            <a:pPr lvl="0">
              <a:buSzPts val="1400"/>
              <a:defRPr/>
            </a:pPr>
            <a:endParaRPr lang="en-GB" sz="1200" dirty="0">
              <a:sym typeface="Playfair Display"/>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1300" y="369090"/>
            <a:ext cx="1621756" cy="162175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7346">
            <a:off x="7260449" y="4612786"/>
            <a:ext cx="1134438" cy="113491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6125">
            <a:off x="7932288" y="4474002"/>
            <a:ext cx="1219743" cy="121974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1300" y="2437759"/>
            <a:ext cx="1596598" cy="1596598"/>
          </a:xfrm>
          <a:prstGeom prst="rect">
            <a:avLst/>
          </a:prstGeom>
        </p:spPr>
      </p:pic>
    </p:spTree>
    <p:extLst>
      <p:ext uri="{BB962C8B-B14F-4D97-AF65-F5344CB8AC3E}">
        <p14:creationId xmlns:p14="http://schemas.microsoft.com/office/powerpoint/2010/main" val="150190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4" y="115052"/>
            <a:ext cx="8208169" cy="822656"/>
          </a:xfrm>
        </p:spPr>
        <p:txBody>
          <a:bodyPr>
            <a:normAutofit/>
          </a:bodyPr>
          <a:lstStyle/>
          <a:p>
            <a:pPr>
              <a:lnSpc>
                <a:spcPct val="117647"/>
              </a:lnSpc>
              <a:spcBef>
                <a:spcPts val="0"/>
              </a:spcBef>
              <a:buClr>
                <a:schemeClr val="dk2"/>
              </a:buClr>
              <a:buSzPts val="3400"/>
            </a:pPr>
            <a:r>
              <a:rPr lang="en-GB" sz="2800" b="1" dirty="0">
                <a:solidFill>
                  <a:schemeClr val="tx2"/>
                </a:solidFill>
                <a:latin typeface="Playfair Display" panose="00000500000000000000" pitchFamily="2" charset="0"/>
                <a:ea typeface="Times New Roman"/>
                <a:cs typeface="Times New Roman"/>
                <a:sym typeface="Times New Roman"/>
              </a:rPr>
              <a:t>Questions?</a:t>
            </a:r>
          </a:p>
        </p:txBody>
      </p:sp>
      <p:sp>
        <p:nvSpPr>
          <p:cNvPr id="3" name="Text Placeholder 2"/>
          <p:cNvSpPr>
            <a:spLocks noGrp="1"/>
          </p:cNvSpPr>
          <p:nvPr>
            <p:ph type="body" sz="quarter" idx="10"/>
          </p:nvPr>
        </p:nvSpPr>
        <p:spPr>
          <a:xfrm>
            <a:off x="231637" y="1285027"/>
            <a:ext cx="6666077" cy="2378869"/>
          </a:xfrm>
        </p:spPr>
        <p:txBody>
          <a:bodyPr/>
          <a:lstStyle/>
          <a:p>
            <a:r>
              <a:rPr lang="en-GB" sz="2000" dirty="0">
                <a:solidFill>
                  <a:schemeClr val="accent1">
                    <a:lumMod val="50000"/>
                  </a:schemeClr>
                </a:solidFill>
                <a:latin typeface="+mn-lt"/>
              </a:rPr>
              <a:t>For any further questions or comments, please contact:</a:t>
            </a:r>
          </a:p>
          <a:p>
            <a:endParaRPr lang="en-GB" sz="2000" dirty="0">
              <a:solidFill>
                <a:schemeClr val="accent1">
                  <a:lumMod val="50000"/>
                </a:schemeClr>
              </a:solidFill>
              <a:latin typeface="+mn-lt"/>
            </a:endParaRPr>
          </a:p>
          <a:p>
            <a:r>
              <a:rPr lang="en-GB" sz="2000" dirty="0">
                <a:solidFill>
                  <a:schemeClr val="accent1">
                    <a:lumMod val="50000"/>
                  </a:schemeClr>
                </a:solidFill>
                <a:latin typeface="+mn-lt"/>
              </a:rPr>
              <a:t>Ben Redmond:		</a:t>
            </a:r>
            <a:r>
              <a:rPr lang="en-GB" sz="2000" u="sng" dirty="0">
                <a:solidFill>
                  <a:schemeClr val="accent1">
                    <a:lumMod val="50000"/>
                  </a:schemeClr>
                </a:solidFill>
                <a:latin typeface="+mn-lt"/>
                <a:hlinkClick r:id="rId2"/>
              </a:rPr>
              <a:t>Benjamin.redmond@pearson.com</a:t>
            </a:r>
            <a:endParaRPr lang="en-GB" sz="2000" dirty="0">
              <a:solidFill>
                <a:schemeClr val="accent1">
                  <a:lumMod val="50000"/>
                </a:schemeClr>
              </a:solidFill>
              <a:latin typeface="+mn-lt"/>
            </a:endParaRPr>
          </a:p>
          <a:p>
            <a:endParaRPr lang="en-GB" sz="2000" dirty="0">
              <a:solidFill>
                <a:schemeClr val="accent1">
                  <a:lumMod val="50000"/>
                </a:schemeClr>
              </a:solidFill>
              <a:latin typeface="+mn-lt"/>
            </a:endParaRPr>
          </a:p>
          <a:p>
            <a:r>
              <a:rPr lang="en-GB" sz="2000" dirty="0">
                <a:solidFill>
                  <a:schemeClr val="accent1">
                    <a:lumMod val="50000"/>
                  </a:schemeClr>
                </a:solidFill>
                <a:latin typeface="+mn-lt"/>
              </a:rPr>
              <a:t>cc. Jennie Golding:       	</a:t>
            </a:r>
            <a:r>
              <a:rPr lang="en-GB" sz="2000" u="sng" dirty="0">
                <a:solidFill>
                  <a:schemeClr val="accent1">
                    <a:lumMod val="50000"/>
                  </a:schemeClr>
                </a:solidFill>
                <a:latin typeface="+mn-lt"/>
                <a:hlinkClick r:id="rId3"/>
              </a:rPr>
              <a:t>j.golding@ucl.ac.uk</a:t>
            </a:r>
            <a:r>
              <a:rPr lang="en-GB" sz="2000" dirty="0">
                <a:solidFill>
                  <a:schemeClr val="accent1">
                    <a:lumMod val="50000"/>
                  </a:schemeClr>
                </a:solidFill>
                <a:latin typeface="+mn-lt"/>
              </a:rPr>
              <a:t> </a:t>
            </a:r>
          </a:p>
          <a:p>
            <a:r>
              <a:rPr lang="en-GB" sz="2000" dirty="0">
                <a:solidFill>
                  <a:schemeClr val="accent1">
                    <a:lumMod val="50000"/>
                  </a:schemeClr>
                </a:solidFill>
                <a:latin typeface="+mn-lt"/>
              </a:rPr>
              <a:t>and Grace </a:t>
            </a:r>
            <a:r>
              <a:rPr lang="en-GB" sz="2000" dirty="0" err="1">
                <a:solidFill>
                  <a:schemeClr val="accent1">
                    <a:lumMod val="50000"/>
                  </a:schemeClr>
                </a:solidFill>
                <a:latin typeface="+mn-lt"/>
              </a:rPr>
              <a:t>Grima</a:t>
            </a:r>
            <a:r>
              <a:rPr lang="en-GB" sz="2000" dirty="0">
                <a:solidFill>
                  <a:schemeClr val="accent1">
                    <a:lumMod val="50000"/>
                  </a:schemeClr>
                </a:solidFill>
                <a:latin typeface="+mn-lt"/>
              </a:rPr>
              <a:t>	:	</a:t>
            </a:r>
            <a:r>
              <a:rPr lang="en-GB" sz="2000" u="sng" dirty="0">
                <a:solidFill>
                  <a:schemeClr val="accent1">
                    <a:lumMod val="50000"/>
                  </a:schemeClr>
                </a:solidFill>
                <a:latin typeface="+mn-lt"/>
                <a:hlinkClick r:id="rId4"/>
              </a:rPr>
              <a:t>grace.grima@pearson.com</a:t>
            </a:r>
            <a:endParaRPr lang="en-GB" sz="2000" dirty="0">
              <a:solidFill>
                <a:schemeClr val="accent1">
                  <a:lumMod val="50000"/>
                </a:schemeClr>
              </a:solidFill>
              <a:latin typeface="+mn-lt"/>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834" y="4445187"/>
            <a:ext cx="4500826" cy="2412813"/>
          </a:xfrm>
          <a:prstGeom prst="rect">
            <a:avLst/>
          </a:prstGeom>
        </p:spPr>
      </p:pic>
    </p:spTree>
    <p:extLst>
      <p:ext uri="{BB962C8B-B14F-4D97-AF65-F5344CB8AC3E}">
        <p14:creationId xmlns:p14="http://schemas.microsoft.com/office/powerpoint/2010/main" val="314305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4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800" b="1" dirty="0">
                <a:solidFill>
                  <a:schemeClr val="accent1">
                    <a:lumMod val="50000"/>
                  </a:schemeClr>
                </a:solidFill>
                <a:latin typeface="Playfair Display" panose="00000500000000000000" pitchFamily="2" charset="0"/>
              </a:rPr>
              <a:t>Contents</a:t>
            </a:r>
          </a:p>
        </p:txBody>
      </p:sp>
      <p:sp>
        <p:nvSpPr>
          <p:cNvPr id="9" name="Text Placeholder 8"/>
          <p:cNvSpPr>
            <a:spLocks noGrp="1"/>
          </p:cNvSpPr>
          <p:nvPr>
            <p:ph type="body" sz="quarter" idx="10"/>
          </p:nvPr>
        </p:nvSpPr>
        <p:spPr>
          <a:xfrm>
            <a:off x="467916" y="1849805"/>
            <a:ext cx="6682804" cy="2836069"/>
          </a:xfrm>
        </p:spPr>
        <p:txBody>
          <a:bodyPr>
            <a:normAutofit/>
          </a:bodyPr>
          <a:lstStyle/>
          <a:p>
            <a:pPr marL="428625" indent="-257175">
              <a:buAutoNum type="arabicPeriod" startAt="5"/>
            </a:pPr>
            <a:endParaRPr lang="en-GB" dirty="0"/>
          </a:p>
          <a:p>
            <a:pPr marL="428625" indent="-257175">
              <a:buAutoNum type="arabicPeriod" startAt="5"/>
            </a:pPr>
            <a:endParaRPr lang="en-GB" dirty="0"/>
          </a:p>
          <a:p>
            <a:pPr marL="171450" indent="0">
              <a:buNone/>
            </a:pPr>
            <a:endParaRPr lang="en-GB" dirty="0"/>
          </a:p>
        </p:txBody>
      </p:sp>
      <p:sp>
        <p:nvSpPr>
          <p:cNvPr id="6" name="Slide Number Placeholder 5"/>
          <p:cNvSpPr>
            <a:spLocks noGrp="1"/>
          </p:cNvSpPr>
          <p:nvPr>
            <p:ph type="sldNum" sz="quarter" idx="4"/>
          </p:nvPr>
        </p:nvSpPr>
        <p:spPr/>
        <p:txBody>
          <a:bodyPr/>
          <a:lstStyle/>
          <a:p>
            <a:fld id="{DDBE135E-2566-4748-853C-8A3B78F0FB00}" type="slidenum">
              <a:rPr lang="en-GB" smtClean="0"/>
              <a:pPr/>
              <a:t>2</a:t>
            </a:fld>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246" y="5222975"/>
            <a:ext cx="1778182" cy="1778558"/>
          </a:xfrm>
          <a:prstGeom prst="rect">
            <a:avLst/>
          </a:prstGeom>
        </p:spPr>
      </p:pic>
      <p:pic>
        <p:nvPicPr>
          <p:cNvPr id="7" name="Google Shape;69;p11"/>
          <p:cNvPicPr preferRelativeResize="0"/>
          <p:nvPr/>
        </p:nvPicPr>
        <p:blipFill rotWithShape="1">
          <a:blip r:embed="rId3">
            <a:alphaModFix/>
          </a:blip>
          <a:srcRect/>
          <a:stretch/>
        </p:blipFill>
        <p:spPr>
          <a:xfrm>
            <a:off x="157915" y="6430697"/>
            <a:ext cx="1237999" cy="280800"/>
          </a:xfrm>
          <a:prstGeom prst="rect">
            <a:avLst/>
          </a:prstGeom>
          <a:noFill/>
          <a:ln>
            <a:noFill/>
          </a:ln>
        </p:spPr>
      </p:pic>
      <p:sp>
        <p:nvSpPr>
          <p:cNvPr id="3" name="Rectangle 2"/>
          <p:cNvSpPr/>
          <p:nvPr/>
        </p:nvSpPr>
        <p:spPr>
          <a:xfrm>
            <a:off x="474003" y="1765240"/>
            <a:ext cx="6198243" cy="3170099"/>
          </a:xfrm>
          <a:prstGeom prst="rect">
            <a:avLst/>
          </a:prstGeom>
        </p:spPr>
        <p:txBody>
          <a:bodyPr wrap="square">
            <a:spAutoFit/>
          </a:bodyPr>
          <a:lstStyle/>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Introduction</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Policy Context</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Methodology</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Research Questions</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Key Findings 2019</a:t>
            </a:r>
          </a:p>
          <a:p>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	Enactment: pedagogy and subject knowledge</a:t>
            </a:r>
          </a:p>
          <a:p>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	Assessment: content and demand</a:t>
            </a:r>
          </a:p>
          <a:p>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	Large dataset: enactment and assessment</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Reflections</a:t>
            </a:r>
          </a:p>
          <a:p>
            <a:pPr marL="285750" indent="-285750">
              <a:buFont typeface="Arial" panose="020B0604020202020204" pitchFamily="34" charset="0"/>
              <a:buChar char="•"/>
            </a:pPr>
            <a:r>
              <a:rPr lang="en-GB" sz="2000" b="1" kern="1200" dirty="0">
                <a:solidFill>
                  <a:srgbClr val="002060"/>
                </a:solidFill>
                <a:latin typeface="+mn-lt"/>
                <a:ea typeface="Open Sans" panose="020B0606030504020204" pitchFamily="34" charset="0"/>
                <a:cs typeface="Open Sans" panose="020B0606030504020204" pitchFamily="34" charset="0"/>
                <a:sym typeface="Times New Roman"/>
              </a:rPr>
              <a:t>Questions</a:t>
            </a:r>
          </a:p>
        </p:txBody>
      </p:sp>
    </p:spTree>
    <p:extLst>
      <p:ext uri="{BB962C8B-B14F-4D97-AF65-F5344CB8AC3E}">
        <p14:creationId xmlns:p14="http://schemas.microsoft.com/office/powerpoint/2010/main" val="60912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10" name="Rectangle 9"/>
          <p:cNvSpPr/>
          <p:nvPr/>
        </p:nvSpPr>
        <p:spPr>
          <a:xfrm>
            <a:off x="0" y="-1"/>
            <a:ext cx="7183769" cy="6858001"/>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89476" y="236524"/>
            <a:ext cx="4271059" cy="523220"/>
          </a:xfrm>
          <a:prstGeom prst="rect">
            <a:avLst/>
          </a:prstGeom>
          <a:noFill/>
        </p:spPr>
        <p:txBody>
          <a:bodyPr wrap="square" rtlCol="0">
            <a:spAutoFit/>
          </a:bodyPr>
          <a:lstStyle/>
          <a:p>
            <a:r>
              <a:rPr lang="en-GB" sz="2800" b="1" dirty="0">
                <a:solidFill>
                  <a:srgbClr val="002060"/>
                </a:solidFill>
                <a:latin typeface="Playfair Display" panose="00000500000000000000" pitchFamily="2" charset="0"/>
              </a:rPr>
              <a:t>Introduction</a:t>
            </a:r>
          </a:p>
        </p:txBody>
      </p:sp>
      <p:sp>
        <p:nvSpPr>
          <p:cNvPr id="215" name="Shape 215"/>
          <p:cNvSpPr txBox="1"/>
          <p:nvPr/>
        </p:nvSpPr>
        <p:spPr>
          <a:xfrm>
            <a:off x="-840381" y="759744"/>
            <a:ext cx="8001000" cy="5568630"/>
          </a:xfrm>
          <a:prstGeom prst="rect">
            <a:avLst/>
          </a:prstGeom>
          <a:noFill/>
          <a:ln>
            <a:noFill/>
          </a:ln>
        </p:spPr>
        <p:txBody>
          <a:bodyPr spcFirstLastPara="1" wrap="square" lIns="0" tIns="0" rIns="0" bIns="0" anchor="t" anchorCtr="0">
            <a:normAutofit fontScale="92500"/>
          </a:bodyPr>
          <a:lstStyle/>
          <a:p>
            <a:pPr marL="342900" marR="0" lvl="0" indent="-342900" algn="l" rtl="0">
              <a:spcBef>
                <a:spcPts val="0"/>
              </a:spcBef>
              <a:spcAft>
                <a:spcPts val="0"/>
              </a:spcAft>
              <a:buClrTx/>
              <a:buSzPts val="2800"/>
              <a:buFont typeface="Arial" panose="020B0604020202020204" pitchFamily="34" charset="0"/>
              <a:buChar char="•"/>
            </a:pPr>
            <a:endParaRPr lang="en-US" sz="2200" dirty="0">
              <a:solidFill>
                <a:schemeClr val="tx1"/>
              </a:solidFill>
              <a:latin typeface="+mn-lt"/>
              <a:ea typeface="Open Sans" panose="020B0606030504020204" pitchFamily="34" charset="0"/>
              <a:cs typeface="Open Sans" panose="020B0606030504020204" pitchFamily="34" charset="0"/>
            </a:endParaRPr>
          </a:p>
          <a:p>
            <a:pPr marL="1485900" lvl="2" indent="-393700">
              <a:buClr>
                <a:schemeClr val="dk1"/>
              </a:buClr>
              <a:buSzPts val="2800"/>
            </a:pPr>
            <a:r>
              <a:rPr lang="en-GB" sz="2200" dirty="0">
                <a:solidFill>
                  <a:schemeClr val="tx1"/>
                </a:solidFill>
                <a:latin typeface="+mn-lt"/>
                <a:ea typeface="Open Sans" panose="020B0606030504020204" pitchFamily="34" charset="0"/>
                <a:cs typeface="Open Sans" panose="020B0606030504020204" pitchFamily="34" charset="0"/>
              </a:rPr>
              <a:t>•	Explore the impact that changes in policy context have on teaching, learning and assessment of post 16 mathematics qualifications.</a:t>
            </a:r>
          </a:p>
          <a:p>
            <a:pPr marL="1485900" lvl="2" indent="-393700">
              <a:buClr>
                <a:schemeClr val="dk1"/>
              </a:buClr>
              <a:buSzPts val="2800"/>
            </a:pPr>
            <a:r>
              <a:rPr lang="en-GB" sz="2200" dirty="0">
                <a:solidFill>
                  <a:schemeClr val="tx1"/>
                </a:solidFill>
                <a:latin typeface="+mn-lt"/>
                <a:ea typeface="Open Sans" panose="020B0606030504020204" pitchFamily="34" charset="0"/>
                <a:cs typeface="Open Sans" panose="020B0606030504020204" pitchFamily="34" charset="0"/>
              </a:rPr>
              <a:t> </a:t>
            </a:r>
          </a:p>
          <a:p>
            <a:pPr marL="1485900" lvl="2" indent="-393700">
              <a:buClr>
                <a:schemeClr val="dk1"/>
              </a:buClr>
              <a:buSzPts val="2800"/>
            </a:pPr>
            <a:r>
              <a:rPr lang="en-GB" sz="2200" dirty="0">
                <a:solidFill>
                  <a:schemeClr val="tx1"/>
                </a:solidFill>
                <a:latin typeface="+mn-lt"/>
                <a:ea typeface="Open Sans" panose="020B0606030504020204" pitchFamily="34" charset="0"/>
                <a:cs typeface="Open Sans" panose="020B0606030504020204" pitchFamily="34" charset="0"/>
              </a:rPr>
              <a:t>•	Focus on the impact of recent reforms to Mathematics and Further Mathematics A levels, key university entrance qualifications, on the experiences of students and teachers in the England.  </a:t>
            </a:r>
          </a:p>
          <a:p>
            <a:pPr marL="1485900" lvl="2" indent="-393700">
              <a:buClr>
                <a:schemeClr val="dk1"/>
              </a:buClr>
              <a:buSzPts val="2800"/>
            </a:pPr>
            <a:endParaRPr lang="en-GB" sz="2200" dirty="0">
              <a:solidFill>
                <a:schemeClr val="tx1"/>
              </a:solidFill>
              <a:latin typeface="+mn-lt"/>
              <a:ea typeface="Open Sans" panose="020B0606030504020204" pitchFamily="34" charset="0"/>
              <a:cs typeface="Open Sans" panose="020B0606030504020204" pitchFamily="34" charset="0"/>
            </a:endParaRPr>
          </a:p>
          <a:p>
            <a:pPr marL="1485900" lvl="2" indent="-393700">
              <a:buClr>
                <a:schemeClr val="dk1"/>
              </a:buClr>
              <a:buSzPts val="2800"/>
            </a:pPr>
            <a:r>
              <a:rPr lang="en-GB" sz="2200" dirty="0">
                <a:solidFill>
                  <a:schemeClr val="tx1"/>
                </a:solidFill>
                <a:latin typeface="+mn-lt"/>
                <a:ea typeface="Open Sans" panose="020B0606030504020204" pitchFamily="34" charset="0"/>
                <a:cs typeface="Open Sans" panose="020B0606030504020204" pitchFamily="34" charset="0"/>
              </a:rPr>
              <a:t>•	Highlight findings related to the enactment of these reformed mathematics qualifications and challenges that they have placed on teachers’ subject and pedagogical knowledge</a:t>
            </a:r>
          </a:p>
          <a:p>
            <a:pPr marL="1485900" lvl="2" indent="-393700">
              <a:buClr>
                <a:schemeClr val="dk1"/>
              </a:buClr>
              <a:buSzPts val="2800"/>
            </a:pPr>
            <a:endParaRPr lang="en-GB" sz="2200" dirty="0">
              <a:solidFill>
                <a:schemeClr val="tx1"/>
              </a:solidFill>
              <a:latin typeface="+mn-lt"/>
              <a:ea typeface="Open Sans" panose="020B0606030504020204" pitchFamily="34" charset="0"/>
              <a:cs typeface="Open Sans" panose="020B0606030504020204" pitchFamily="34" charset="0"/>
            </a:endParaRPr>
          </a:p>
          <a:p>
            <a:pPr marL="1485900" lvl="2" indent="-393700">
              <a:buClr>
                <a:schemeClr val="dk1"/>
              </a:buClr>
              <a:buSzPts val="2800"/>
            </a:pPr>
            <a:r>
              <a:rPr lang="en-GB" sz="2200" dirty="0">
                <a:solidFill>
                  <a:schemeClr val="tx1"/>
                </a:solidFill>
                <a:latin typeface="+mn-lt"/>
                <a:ea typeface="Open Sans" panose="020B0606030504020204" pitchFamily="34" charset="0"/>
                <a:cs typeface="Open Sans" panose="020B0606030504020204" pitchFamily="34" charset="0"/>
              </a:rPr>
              <a:t>•	How do teachers view assessments relating to the new curriculum? We evidence impact on students and teachers of associated uncertainty around content and demand of assessments. </a:t>
            </a: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6971" y="3804124"/>
            <a:ext cx="1657839" cy="1657839"/>
          </a:xfrm>
          <a:prstGeom prst="rect">
            <a:avLst/>
          </a:prstGeom>
        </p:spPr>
      </p:pic>
      <p:pic>
        <p:nvPicPr>
          <p:cNvPr id="7" name="Google Shape;146;p25"/>
          <p:cNvPicPr preferRelativeResize="0"/>
          <p:nvPr/>
        </p:nvPicPr>
        <p:blipFill>
          <a:blip r:embed="rId4">
            <a:alphaModFix/>
          </a:blip>
          <a:stretch>
            <a:fillRect/>
          </a:stretch>
        </p:blipFill>
        <p:spPr>
          <a:xfrm>
            <a:off x="7407997" y="1231198"/>
            <a:ext cx="1489818" cy="15471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10" name="Rectangle 9"/>
          <p:cNvSpPr/>
          <p:nvPr/>
        </p:nvSpPr>
        <p:spPr>
          <a:xfrm>
            <a:off x="0" y="-1"/>
            <a:ext cx="7183769" cy="6858001"/>
          </a:xfrm>
          <a:prstGeom prst="rect">
            <a:avLst/>
          </a:prstGeom>
          <a:solidFill>
            <a:srgbClr val="D4EAE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0" y="0"/>
            <a:ext cx="4271059" cy="523220"/>
          </a:xfrm>
          <a:prstGeom prst="rect">
            <a:avLst/>
          </a:prstGeom>
          <a:noFill/>
        </p:spPr>
        <p:txBody>
          <a:bodyPr wrap="square" rtlCol="0">
            <a:spAutoFit/>
          </a:bodyPr>
          <a:lstStyle/>
          <a:p>
            <a:r>
              <a:rPr lang="en-GB" sz="2800" b="1" dirty="0">
                <a:solidFill>
                  <a:srgbClr val="002060"/>
                </a:solidFill>
                <a:latin typeface="Playfair Display" panose="00000500000000000000" pitchFamily="2" charset="0"/>
              </a:rPr>
              <a:t>The policy context </a:t>
            </a:r>
          </a:p>
        </p:txBody>
      </p:sp>
      <p:sp>
        <p:nvSpPr>
          <p:cNvPr id="215" name="Shape 215"/>
          <p:cNvSpPr txBox="1"/>
          <p:nvPr/>
        </p:nvSpPr>
        <p:spPr>
          <a:xfrm>
            <a:off x="85304" y="767952"/>
            <a:ext cx="7098465" cy="5322094"/>
          </a:xfrm>
          <a:prstGeom prst="rect">
            <a:avLst/>
          </a:prstGeom>
          <a:noFill/>
          <a:ln>
            <a:noFill/>
          </a:ln>
        </p:spPr>
        <p:txBody>
          <a:bodyPr spcFirstLastPara="1" wrap="square" lIns="0" tIns="0" rIns="0" bIns="0" anchor="t" anchorCtr="0">
            <a:noAutofit/>
          </a:bodyPr>
          <a:lstStyle/>
          <a:p>
            <a:pPr marL="34290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Introduced in England for first teaching September 2017. </a:t>
            </a:r>
          </a:p>
          <a:p>
            <a:pPr marL="34290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Entirely mandatory content for Mathematics A level.</a:t>
            </a:r>
          </a:p>
          <a:p>
            <a:pPr marL="34290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Change to linear structure, terminally assessed after 2 years of study.</a:t>
            </a:r>
          </a:p>
          <a:p>
            <a:pPr marL="34290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More aspirational specification (reasoning, problem-solving and modelling).</a:t>
            </a:r>
          </a:p>
          <a:p>
            <a:pPr marL="34290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Includes exploration of a ‘large data set’.</a:t>
            </a:r>
          </a:p>
          <a:p>
            <a:pPr marL="34290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lvl="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Timelines for initial development and accreditation of assessments and resources were short with little time for piloting or trialling new models.</a:t>
            </a:r>
          </a:p>
          <a:p>
            <a:pPr marL="342900" lvl="0" indent="-342900">
              <a:buClrTx/>
              <a:buSzPct val="100000"/>
              <a:buFont typeface="Arial" panose="020B0604020202020204" pitchFamily="34" charset="0"/>
              <a:buChar char="•"/>
            </a:pPr>
            <a:endParaRPr lang="en-GB" sz="2000" dirty="0">
              <a:solidFill>
                <a:schemeClr val="tx1"/>
              </a:solidFill>
              <a:latin typeface="+mn-lt"/>
              <a:ea typeface="Open Sans" panose="020B0606030504020204" pitchFamily="34" charset="0"/>
              <a:cs typeface="Open Sans" panose="020B0606030504020204" pitchFamily="34" charset="0"/>
            </a:endParaRPr>
          </a:p>
          <a:p>
            <a:pPr marL="342900" lvl="0" indent="-342900">
              <a:buClrTx/>
              <a:buSzPct val="100000"/>
              <a:buFont typeface="Arial" panose="020B0604020202020204" pitchFamily="34" charset="0"/>
              <a:buChar char="•"/>
            </a:pPr>
            <a:r>
              <a:rPr lang="en-GB" sz="2000" dirty="0">
                <a:solidFill>
                  <a:schemeClr val="tx1"/>
                </a:solidFill>
                <a:latin typeface="+mn-lt"/>
                <a:ea typeface="Open Sans" panose="020B0606030504020204" pitchFamily="34" charset="0"/>
                <a:cs typeface="Open Sans" panose="020B0606030504020204" pitchFamily="34" charset="0"/>
              </a:rPr>
              <a:t>Research of particular importance for well-informed further development to better meet student and teacher needs. </a:t>
            </a:r>
            <a:endParaRPr lang="en-US" sz="2000" dirty="0">
              <a:solidFill>
                <a:schemeClr val="tx1"/>
              </a:solidFill>
              <a:latin typeface="+mn-lt"/>
              <a:ea typeface="Open Sans" panose="020B0606030504020204" pitchFamily="34" charset="0"/>
              <a:cs typeface="Open Sans" panose="020B0606030504020204" pitchFamily="34" charset="0"/>
            </a:endParaRPr>
          </a:p>
          <a:p>
            <a:pPr marR="0" lvl="0" algn="l" rtl="0">
              <a:spcBef>
                <a:spcPts val="0"/>
              </a:spcBef>
              <a:spcAft>
                <a:spcPts val="0"/>
              </a:spcAft>
              <a:buClrTx/>
              <a:buSzPts val="2800"/>
            </a:pPr>
            <a:b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b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0802" y="864156"/>
            <a:ext cx="1752229" cy="17525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3245" y="3730322"/>
            <a:ext cx="1519828" cy="1519828"/>
          </a:xfrm>
          <a:prstGeom prst="rect">
            <a:avLst/>
          </a:prstGeom>
        </p:spPr>
      </p:pic>
    </p:spTree>
    <p:extLst>
      <p:ext uri="{BB962C8B-B14F-4D97-AF65-F5344CB8AC3E}">
        <p14:creationId xmlns:p14="http://schemas.microsoft.com/office/powerpoint/2010/main" val="140206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5363" y="4083872"/>
            <a:ext cx="2776223" cy="2730831"/>
          </a:xfrm>
          <a:prstGeom prst="round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lvl="0"/>
            <a:r>
              <a:rPr lang="en-GB" sz="1800" b="1" u="sng" dirty="0">
                <a:solidFill>
                  <a:schemeClr val="tx1"/>
                </a:solidFill>
                <a:ea typeface="Open Sans" panose="020B0606030504020204" pitchFamily="34" charset="0"/>
                <a:cs typeface="Open Sans" panose="020B0606030504020204" pitchFamily="34" charset="0"/>
              </a:rPr>
              <a:t>Autumn 2018</a:t>
            </a:r>
            <a:endParaRPr lang="en-GB" sz="1800" b="1" dirty="0">
              <a:solidFill>
                <a:schemeClr val="tx1"/>
              </a:solidFill>
              <a:ea typeface="Open Sans" panose="020B0606030504020204" pitchFamily="34" charset="0"/>
              <a:cs typeface="Open Sans" panose="020B0606030504020204" pitchFamily="34" charset="0"/>
            </a:endParaRPr>
          </a:p>
          <a:p>
            <a:pPr marL="171450" lvl="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33 Heads of Maths and maths teachers complete survey </a:t>
            </a:r>
          </a:p>
          <a:p>
            <a:pPr marL="171450" lvl="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24 class sets (years 12 and 13) of Mathematics grades at age 16</a:t>
            </a:r>
          </a:p>
          <a:p>
            <a:pPr marL="171450" lvl="0" indent="-171450">
              <a:buFont typeface="Arial" panose="020B0604020202020204" pitchFamily="34" charset="0"/>
              <a:buChar char="•"/>
            </a:pPr>
            <a:endParaRPr lang="en-GB" sz="1200" b="1" dirty="0">
              <a:solidFill>
                <a:srgbClr val="D4EAE4"/>
              </a:solidFill>
            </a:endParaRPr>
          </a:p>
        </p:txBody>
      </p:sp>
      <p:sp>
        <p:nvSpPr>
          <p:cNvPr id="4" name="Rounded Rectangle 3"/>
          <p:cNvSpPr/>
          <p:nvPr/>
        </p:nvSpPr>
        <p:spPr>
          <a:xfrm>
            <a:off x="3128022" y="4083872"/>
            <a:ext cx="2822201" cy="2730831"/>
          </a:xfrm>
          <a:prstGeom prst="round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endParaRPr lang="en-GB" sz="1800" b="1" u="sng" dirty="0">
              <a:solidFill>
                <a:schemeClr val="tx1"/>
              </a:solidFill>
              <a:ea typeface="Open Sans" panose="020B0606030504020204" pitchFamily="34" charset="0"/>
              <a:cs typeface="Open Sans" panose="020B0606030504020204" pitchFamily="34" charset="0"/>
            </a:endParaRPr>
          </a:p>
          <a:p>
            <a:endParaRPr lang="en-GB" sz="1800" b="1" u="sng" dirty="0">
              <a:solidFill>
                <a:schemeClr val="tx1"/>
              </a:solidFill>
              <a:ea typeface="Open Sans" panose="020B0606030504020204" pitchFamily="34" charset="0"/>
              <a:cs typeface="Open Sans" panose="020B0606030504020204" pitchFamily="34" charset="0"/>
            </a:endParaRPr>
          </a:p>
          <a:p>
            <a:r>
              <a:rPr lang="en-GB" sz="1800" b="1" u="sng" dirty="0">
                <a:solidFill>
                  <a:schemeClr val="tx1"/>
                </a:solidFill>
                <a:ea typeface="Open Sans" panose="020B0606030504020204" pitchFamily="34" charset="0"/>
                <a:cs typeface="Open Sans" panose="020B0606030504020204" pitchFamily="34" charset="0"/>
              </a:rPr>
              <a:t>Spring 2019</a:t>
            </a:r>
          </a:p>
          <a:p>
            <a:r>
              <a:rPr lang="en-GB" sz="1800" b="1" u="sng" dirty="0">
                <a:solidFill>
                  <a:schemeClr val="tx1"/>
                </a:solidFill>
                <a:ea typeface="Open Sans" panose="020B0606030504020204" pitchFamily="34" charset="0"/>
                <a:cs typeface="Open Sans" panose="020B0606030504020204" pitchFamily="34" charset="0"/>
              </a:rPr>
              <a:t>(centre visits)</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22 lessons observed</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22 teachers interviewed </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22 student focus groups</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161 students complete survey</a:t>
            </a:r>
          </a:p>
          <a:p>
            <a:pPr marL="171450" indent="-171450">
              <a:buFont typeface="Arial" panose="020B0604020202020204" pitchFamily="34" charset="0"/>
              <a:buChar char="•"/>
            </a:pPr>
            <a:endParaRPr lang="en-GB" sz="1200" b="1" dirty="0">
              <a:solidFill>
                <a:schemeClr val="tx1"/>
              </a:solidFill>
            </a:endParaRPr>
          </a:p>
          <a:p>
            <a:pPr marL="171450" indent="-171450">
              <a:buFont typeface="Arial" panose="020B0604020202020204" pitchFamily="34" charset="0"/>
              <a:buChar char="•"/>
            </a:pPr>
            <a:endParaRPr lang="en-GB" sz="1200" b="1" dirty="0">
              <a:solidFill>
                <a:schemeClr val="tx1"/>
              </a:solidFill>
            </a:endParaRPr>
          </a:p>
        </p:txBody>
      </p:sp>
      <p:sp>
        <p:nvSpPr>
          <p:cNvPr id="5" name="Rounded Rectangle 4"/>
          <p:cNvSpPr/>
          <p:nvPr/>
        </p:nvSpPr>
        <p:spPr>
          <a:xfrm>
            <a:off x="6056659" y="4083872"/>
            <a:ext cx="2928637" cy="2701671"/>
          </a:xfrm>
          <a:prstGeom prst="round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endParaRPr lang="en-GB" sz="1800" b="1" u="sng" dirty="0">
              <a:solidFill>
                <a:schemeClr val="tx1"/>
              </a:solidFill>
              <a:ea typeface="Open Sans" panose="020B0606030504020204" pitchFamily="34" charset="0"/>
              <a:cs typeface="Open Sans" panose="020B0606030504020204" pitchFamily="34" charset="0"/>
            </a:endParaRPr>
          </a:p>
          <a:p>
            <a:r>
              <a:rPr lang="en-GB" sz="1800" b="1" u="sng" dirty="0">
                <a:solidFill>
                  <a:schemeClr val="tx1"/>
                </a:solidFill>
                <a:ea typeface="Open Sans" panose="020B0606030504020204" pitchFamily="34" charset="0"/>
                <a:cs typeface="Open Sans" panose="020B0606030504020204" pitchFamily="34" charset="0"/>
              </a:rPr>
              <a:t>Summer 2019</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Survey completed by teachers</a:t>
            </a:r>
          </a:p>
          <a:p>
            <a:r>
              <a:rPr lang="en-GB" sz="1800" dirty="0">
                <a:solidFill>
                  <a:schemeClr val="tx1"/>
                </a:solidFill>
                <a:ea typeface="Open Sans" panose="020B0606030504020204" pitchFamily="34" charset="0"/>
                <a:cs typeface="Open Sans" panose="020B0606030504020204" pitchFamily="34" charset="0"/>
              </a:rPr>
              <a:t>    (18 respondents)</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Survey completed by students</a:t>
            </a:r>
          </a:p>
          <a:p>
            <a:r>
              <a:rPr lang="en-GB" sz="1800" dirty="0">
                <a:solidFill>
                  <a:schemeClr val="tx1"/>
                </a:solidFill>
                <a:ea typeface="Open Sans" panose="020B0606030504020204" pitchFamily="34" charset="0"/>
                <a:cs typeface="Open Sans" panose="020B0606030504020204" pitchFamily="34" charset="0"/>
              </a:rPr>
              <a:t>     (168 respondents)</a:t>
            </a:r>
          </a:p>
          <a:p>
            <a:pPr marL="171450" indent="-171450">
              <a:buFont typeface="Arial" panose="020B0604020202020204" pitchFamily="34" charset="0"/>
              <a:buChar char="•"/>
            </a:pPr>
            <a:r>
              <a:rPr lang="en-GB" sz="1800" dirty="0">
                <a:solidFill>
                  <a:schemeClr val="tx1"/>
                </a:solidFill>
                <a:ea typeface="Open Sans" panose="020B0606030504020204" pitchFamily="34" charset="0"/>
                <a:cs typeface="Open Sans" panose="020B0606030504020204" pitchFamily="34" charset="0"/>
              </a:rPr>
              <a:t>Collect end of year assessment data</a:t>
            </a:r>
          </a:p>
        </p:txBody>
      </p:sp>
      <p:sp>
        <p:nvSpPr>
          <p:cNvPr id="6" name="Right Arrow 5"/>
          <p:cNvSpPr/>
          <p:nvPr/>
        </p:nvSpPr>
        <p:spPr>
          <a:xfrm>
            <a:off x="256938" y="2708891"/>
            <a:ext cx="8633498" cy="11686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2000" b="1" dirty="0">
                <a:solidFill>
                  <a:schemeClr val="tx1"/>
                </a:solidFill>
              </a:rPr>
              <a:t>2017/18</a:t>
            </a:r>
          </a:p>
        </p:txBody>
      </p:sp>
      <p:sp>
        <p:nvSpPr>
          <p:cNvPr id="7" name="TextBox 6"/>
          <p:cNvSpPr txBox="1"/>
          <p:nvPr/>
        </p:nvSpPr>
        <p:spPr>
          <a:xfrm>
            <a:off x="4007228" y="3105260"/>
            <a:ext cx="1504914" cy="400110"/>
          </a:xfrm>
          <a:prstGeom prst="rect">
            <a:avLst/>
          </a:prstGeom>
          <a:noFill/>
        </p:spPr>
        <p:txBody>
          <a:bodyPr wrap="square" rtlCol="0">
            <a:spAutoFit/>
          </a:bodyPr>
          <a:lstStyle/>
          <a:p>
            <a:r>
              <a:rPr lang="en-GB" sz="2000" b="1" dirty="0">
                <a:latin typeface="+mn-lt"/>
              </a:rPr>
              <a:t>2018/19</a:t>
            </a:r>
          </a:p>
        </p:txBody>
      </p:sp>
      <p:sp>
        <p:nvSpPr>
          <p:cNvPr id="8" name="TextBox 7"/>
          <p:cNvSpPr txBox="1"/>
          <p:nvPr/>
        </p:nvSpPr>
        <p:spPr>
          <a:xfrm>
            <a:off x="7748797" y="3093155"/>
            <a:ext cx="1517163" cy="400110"/>
          </a:xfrm>
          <a:prstGeom prst="rect">
            <a:avLst/>
          </a:prstGeom>
          <a:noFill/>
        </p:spPr>
        <p:txBody>
          <a:bodyPr wrap="square" rtlCol="0">
            <a:spAutoFit/>
          </a:bodyPr>
          <a:lstStyle/>
          <a:p>
            <a:r>
              <a:rPr lang="en-GB" sz="2000" b="1" dirty="0">
                <a:latin typeface="+mn-lt"/>
              </a:rPr>
              <a:t>2019/20</a:t>
            </a:r>
          </a:p>
        </p:txBody>
      </p:sp>
      <p:sp>
        <p:nvSpPr>
          <p:cNvPr id="9" name="Rounded Rectangle 8"/>
          <p:cNvSpPr/>
          <p:nvPr/>
        </p:nvSpPr>
        <p:spPr>
          <a:xfrm>
            <a:off x="248324" y="637078"/>
            <a:ext cx="7946833" cy="2059594"/>
          </a:xfrm>
          <a:prstGeom prst="round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1200" b="1" dirty="0">
              <a:solidFill>
                <a:schemeClr val="tx1"/>
              </a:solidFill>
            </a:endParaRPr>
          </a:p>
          <a:p>
            <a:pPr marL="171450" indent="-171450">
              <a:buFont typeface="Arial" panose="020B0604020202020204" pitchFamily="34" charset="0"/>
              <a:buChar char="•"/>
            </a:pPr>
            <a:endParaRPr lang="en-GB" sz="1200" b="1" dirty="0">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752" y="1662144"/>
            <a:ext cx="1025600" cy="10256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012" y="1171036"/>
            <a:ext cx="1738908" cy="1738908"/>
          </a:xfrm>
          <a:prstGeom prst="rect">
            <a:avLst/>
          </a:prstGeom>
        </p:spPr>
      </p:pic>
      <p:pic>
        <p:nvPicPr>
          <p:cNvPr id="12" name="Picture 4" descr="S100_A_level_Maths_Cov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319" y="1640865"/>
            <a:ext cx="2274437" cy="9747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30563" y="767224"/>
            <a:ext cx="2682146" cy="369332"/>
          </a:xfrm>
          <a:prstGeom prst="rect">
            <a:avLst/>
          </a:prstGeom>
          <a:noFill/>
        </p:spPr>
        <p:txBody>
          <a:bodyPr wrap="square" rtlCol="0">
            <a:spAutoFit/>
          </a:bodyPr>
          <a:lstStyle/>
          <a:p>
            <a:r>
              <a:rPr lang="en-GB" sz="1800" b="1" dirty="0">
                <a:latin typeface="+mn-lt"/>
                <a:ea typeface="Open Sans" panose="020B0606030504020204" pitchFamily="34" charset="0"/>
                <a:cs typeface="Open Sans" panose="020B0606030504020204" pitchFamily="34" charset="0"/>
              </a:rPr>
              <a:t>12 participating centres</a:t>
            </a:r>
          </a:p>
        </p:txBody>
      </p:sp>
      <p:sp>
        <p:nvSpPr>
          <p:cNvPr id="14" name="TextBox 13"/>
          <p:cNvSpPr txBox="1"/>
          <p:nvPr/>
        </p:nvSpPr>
        <p:spPr>
          <a:xfrm>
            <a:off x="5120957" y="660024"/>
            <a:ext cx="3587833" cy="923330"/>
          </a:xfrm>
          <a:prstGeom prst="rect">
            <a:avLst/>
          </a:prstGeom>
          <a:noFill/>
        </p:spPr>
        <p:txBody>
          <a:bodyPr wrap="square" rtlCol="0">
            <a:spAutoFit/>
          </a:bodyPr>
          <a:lstStyle/>
          <a:p>
            <a:r>
              <a:rPr lang="en-GB" sz="1800" b="1" dirty="0">
                <a:latin typeface="+mn-lt"/>
                <a:ea typeface="Open Sans" panose="020B0606030504020204" pitchFamily="34" charset="0"/>
                <a:cs typeface="Open Sans" panose="020B0606030504020204" pitchFamily="34" charset="0"/>
              </a:rPr>
              <a:t>22 participating classes:     </a:t>
            </a:r>
          </a:p>
          <a:p>
            <a:r>
              <a:rPr lang="en-GB" sz="1800" b="1" dirty="0">
                <a:latin typeface="+mn-lt"/>
                <a:ea typeface="Open Sans" panose="020B0606030504020204" pitchFamily="34" charset="0"/>
                <a:cs typeface="Open Sans" panose="020B0606030504020204" pitchFamily="34" charset="0"/>
              </a:rPr>
              <a:t>14 Mathematics A level</a:t>
            </a:r>
          </a:p>
          <a:p>
            <a:r>
              <a:rPr lang="en-GB" sz="1800" b="1" dirty="0">
                <a:latin typeface="+mn-lt"/>
                <a:ea typeface="Open Sans" panose="020B0606030504020204" pitchFamily="34" charset="0"/>
                <a:cs typeface="Open Sans" panose="020B0606030504020204" pitchFamily="34" charset="0"/>
              </a:rPr>
              <a:t>8 Further Mathematics A level</a:t>
            </a:r>
          </a:p>
        </p:txBody>
      </p:sp>
      <p:sp>
        <p:nvSpPr>
          <p:cNvPr id="16" name="Rectangle 15"/>
          <p:cNvSpPr/>
          <p:nvPr/>
        </p:nvSpPr>
        <p:spPr>
          <a:xfrm>
            <a:off x="238248" y="-5595"/>
            <a:ext cx="4512774" cy="584775"/>
          </a:xfrm>
          <a:prstGeom prst="rect">
            <a:avLst/>
          </a:prstGeom>
        </p:spPr>
        <p:txBody>
          <a:bodyPr wrap="none">
            <a:spAutoFit/>
          </a:bodyPr>
          <a:lstStyle/>
          <a:p>
            <a:pPr lvl="0"/>
            <a:r>
              <a:rPr lang="en-GB" sz="2800" b="1" dirty="0">
                <a:solidFill>
                  <a:srgbClr val="002060"/>
                </a:solidFill>
                <a:latin typeface="Playfair Display" panose="00000500000000000000" pitchFamily="2" charset="0"/>
              </a:rPr>
              <a:t>2017/19 Methodology</a:t>
            </a:r>
            <a:r>
              <a:rPr lang="en-GB" sz="3200" b="1" dirty="0">
                <a:solidFill>
                  <a:srgbClr val="002060"/>
                </a:solidFill>
                <a:latin typeface="Playfair Display" panose="00000500000000000000" pitchFamily="2" charset="0"/>
              </a:rPr>
              <a:t> </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5630" y="1649226"/>
            <a:ext cx="1026320" cy="1026320"/>
          </a:xfrm>
          <a:prstGeom prst="rect">
            <a:avLst/>
          </a:prstGeom>
        </p:spPr>
      </p:pic>
      <p:pic>
        <p:nvPicPr>
          <p:cNvPr id="17" name="Shape 196"/>
          <p:cNvPicPr preferRelativeResize="0"/>
          <p:nvPr/>
        </p:nvPicPr>
        <p:blipFill rotWithShape="1">
          <a:blip r:embed="rId7">
            <a:alphaModFix/>
          </a:blip>
          <a:srcRect/>
          <a:stretch/>
        </p:blipFill>
        <p:spPr>
          <a:xfrm>
            <a:off x="8293397" y="939916"/>
            <a:ext cx="830785" cy="535462"/>
          </a:xfrm>
          <a:prstGeom prst="rect">
            <a:avLst/>
          </a:prstGeom>
          <a:noFill/>
          <a:ln>
            <a:noFill/>
          </a:ln>
        </p:spPr>
      </p:pic>
    </p:spTree>
    <p:extLst>
      <p:ext uri="{BB962C8B-B14F-4D97-AF65-F5344CB8AC3E}">
        <p14:creationId xmlns:p14="http://schemas.microsoft.com/office/powerpoint/2010/main" val="2444890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5" name="Rectangle 4"/>
          <p:cNvSpPr/>
          <p:nvPr/>
        </p:nvSpPr>
        <p:spPr>
          <a:xfrm>
            <a:off x="283570" y="598227"/>
            <a:ext cx="8445839" cy="5073327"/>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Shape 271"/>
          <p:cNvSpPr txBox="1"/>
          <p:nvPr/>
        </p:nvSpPr>
        <p:spPr>
          <a:xfrm>
            <a:off x="383131" y="302085"/>
            <a:ext cx="8110844" cy="5369469"/>
          </a:xfrm>
          <a:prstGeom prst="rect">
            <a:avLst/>
          </a:prstGeom>
          <a:noFill/>
          <a:ln>
            <a:noFill/>
          </a:ln>
        </p:spPr>
        <p:txBody>
          <a:bodyPr spcFirstLastPara="1" wrap="square" lIns="0" tIns="0" rIns="0" bIns="0" anchor="t" anchorCtr="0">
            <a:noAutofit/>
          </a:bodyPr>
          <a:lstStyle/>
          <a:p>
            <a:pPr marL="457200" marR="0" lvl="1" indent="0" algn="l" rtl="0">
              <a:spcBef>
                <a:spcPts val="0"/>
              </a:spcBef>
              <a:spcAft>
                <a:spcPts val="0"/>
              </a:spcAft>
              <a:buNone/>
            </a:pPr>
            <a:endParaRPr sz="1400" b="0" i="1" u="none" strike="noStrike" cap="none" dirty="0">
              <a:solidFill>
                <a:schemeClr val="dk1"/>
              </a:solidFill>
              <a:latin typeface="Arial"/>
              <a:ea typeface="Arial"/>
              <a:cs typeface="Arial"/>
              <a:sym typeface="Arial"/>
            </a:endParaRPr>
          </a:p>
          <a:p>
            <a:pPr marL="742950" marR="0" lvl="1" indent="-285750" algn="l" rtl="0">
              <a:spcBef>
                <a:spcPts val="0"/>
              </a:spcBef>
              <a:spcAft>
                <a:spcPts val="0"/>
              </a:spcAft>
              <a:buFont typeface="Arial" panose="020B0604020202020204" pitchFamily="34" charset="0"/>
              <a:buChar char="•"/>
            </a:pPr>
            <a:endParaRPr sz="1400" b="0" i="1" u="none" strike="noStrike" cap="none" dirty="0">
              <a:solidFill>
                <a:srgbClr val="007FA3"/>
              </a:solidFill>
              <a:latin typeface="Arial"/>
              <a:ea typeface="Arial"/>
              <a:cs typeface="Arial"/>
              <a:sym typeface="Arial"/>
            </a:endParaRPr>
          </a:p>
          <a:p>
            <a:pPr marL="342900" indent="-342900">
              <a:spcBef>
                <a:spcPts val="600"/>
              </a:spcBef>
              <a:spcAft>
                <a:spcPts val="600"/>
              </a:spcAft>
              <a:buFont typeface="Arial" panose="020B0604020202020204" pitchFamily="34" charset="0"/>
              <a:buChar char="•"/>
            </a:pPr>
            <a:r>
              <a:rPr lang="en-GB" sz="2000" b="1" dirty="0">
                <a:latin typeface="+mn-lt"/>
              </a:rPr>
              <a:t>Enactment of new specification: </a:t>
            </a:r>
            <a:r>
              <a:rPr lang="en-GB" sz="2000" dirty="0">
                <a:latin typeface="+mn-lt"/>
              </a:rPr>
              <a:t>how are intentions of the specification being reflected in the classroom (problem solving, reasoning, modelling, large data set)?</a:t>
            </a:r>
          </a:p>
          <a:p>
            <a:pPr marL="342900" indent="-342900">
              <a:spcBef>
                <a:spcPts val="600"/>
              </a:spcBef>
              <a:spcAft>
                <a:spcPts val="600"/>
              </a:spcAft>
              <a:buFont typeface="Arial" panose="020B0604020202020204" pitchFamily="34" charset="0"/>
              <a:buChar char="•"/>
            </a:pPr>
            <a:r>
              <a:rPr lang="en-GB" sz="2000" b="1" dirty="0">
                <a:latin typeface="+mn-lt"/>
              </a:rPr>
              <a:t>Teacher preparedness: </a:t>
            </a:r>
            <a:r>
              <a:rPr lang="en-GB" sz="2000" dirty="0">
                <a:latin typeface="+mn-lt"/>
              </a:rPr>
              <a:t>Do teachers have access to suitable (Pearson or other) preparation/CPD, and do they subsequently bring effective subject knowledge/subject pedagogical knowledge for the new A Levels?</a:t>
            </a:r>
          </a:p>
          <a:p>
            <a:pPr marL="342900" indent="-342900">
              <a:spcBef>
                <a:spcPts val="600"/>
              </a:spcBef>
              <a:spcAft>
                <a:spcPts val="600"/>
              </a:spcAft>
              <a:buFont typeface="Arial" panose="020B0604020202020204" pitchFamily="34" charset="0"/>
              <a:buChar char="•"/>
            </a:pPr>
            <a:r>
              <a:rPr lang="en-GB" sz="2000" b="1" dirty="0">
                <a:latin typeface="+mn-lt"/>
              </a:rPr>
              <a:t>Impact on student learning: </a:t>
            </a:r>
            <a:r>
              <a:rPr lang="en-GB" sz="2000" dirty="0">
                <a:latin typeface="+mn-lt"/>
              </a:rPr>
              <a:t>Do all learners have opportunity to develop and demonstrate their mathematical skills and knowledge in ways which are consistent with the specification</a:t>
            </a:r>
          </a:p>
          <a:p>
            <a:pPr marL="342900" indent="-342900">
              <a:spcBef>
                <a:spcPts val="600"/>
              </a:spcBef>
              <a:spcAft>
                <a:spcPts val="600"/>
              </a:spcAft>
              <a:buFont typeface="Arial" panose="020B0604020202020204" pitchFamily="34" charset="0"/>
              <a:buChar char="•"/>
            </a:pPr>
            <a:r>
              <a:rPr lang="en-GB" sz="2000" b="1" dirty="0">
                <a:latin typeface="+mn-lt"/>
              </a:rPr>
              <a:t>Summative assessment: </a:t>
            </a:r>
            <a:r>
              <a:rPr lang="en-GB" sz="2000" dirty="0">
                <a:latin typeface="+mn-lt"/>
              </a:rPr>
              <a:t>Does the Edexcel Pearson free surround support teacher and student preparations for final assessment effectively? Does the emerging A Level summative assessment measure student progression in ways which are perceived to be valid and reliable? </a:t>
            </a:r>
          </a:p>
          <a:p>
            <a:pPr marL="342900" indent="-342900">
              <a:spcBef>
                <a:spcPts val="600"/>
              </a:spcBef>
              <a:spcAft>
                <a:spcPts val="600"/>
              </a:spcAft>
              <a:buFont typeface="Arial" panose="020B0604020202020204" pitchFamily="34" charset="0"/>
              <a:buChar char="•"/>
            </a:pPr>
            <a:endParaRPr lang="en-GB" sz="2000" dirty="0">
              <a:latin typeface="+mn-lt"/>
            </a:endParaRPr>
          </a:p>
          <a:p>
            <a:pPr marL="0" marR="0" lvl="0" indent="0" algn="l" rtl="0">
              <a:spcBef>
                <a:spcPts val="0"/>
              </a:spcBef>
              <a:spcAft>
                <a:spcPts val="0"/>
              </a:spcAft>
              <a:buNone/>
            </a:pPr>
            <a:endParaRPr sz="2800" dirty="0">
              <a:solidFill>
                <a:srgbClr val="007FA3"/>
              </a:solidFill>
              <a:latin typeface="Arial"/>
              <a:ea typeface="Arial"/>
              <a:cs typeface="Arial"/>
              <a:sym typeface="Arial"/>
            </a:endParaRPr>
          </a:p>
          <a:p>
            <a:pPr marL="1485900" marR="0" lvl="2" indent="-393700" algn="l" rtl="0">
              <a:spcBef>
                <a:spcPts val="0"/>
              </a:spcBef>
              <a:spcAft>
                <a:spcPts val="0"/>
              </a:spcAft>
              <a:buClr>
                <a:schemeClr val="dk1"/>
              </a:buClr>
              <a:buSzPts val="2800"/>
              <a:buFont typeface="Times New Roman"/>
              <a:buNone/>
            </a:pPr>
            <a:endParaRPr sz="2800" b="0" i="0" u="none" strike="noStrike" cap="none" dirty="0">
              <a:solidFill>
                <a:srgbClr val="007FA3"/>
              </a:solidFill>
              <a:latin typeface="Arial"/>
              <a:ea typeface="Arial"/>
              <a:cs typeface="Arial"/>
              <a:sym typeface="Arial"/>
            </a:endParaRPr>
          </a:p>
        </p:txBody>
      </p:sp>
      <p:sp>
        <p:nvSpPr>
          <p:cNvPr id="2" name="Rectangle 1"/>
          <p:cNvSpPr/>
          <p:nvPr/>
        </p:nvSpPr>
        <p:spPr>
          <a:xfrm>
            <a:off x="-338126" y="2311"/>
            <a:ext cx="8362710" cy="523220"/>
          </a:xfrm>
          <a:prstGeom prst="rect">
            <a:avLst/>
          </a:prstGeom>
        </p:spPr>
        <p:txBody>
          <a:bodyPr wrap="square">
            <a:spAutoFit/>
          </a:bodyPr>
          <a:lstStyle/>
          <a:p>
            <a:pPr marL="457200" lvl="1"/>
            <a:r>
              <a:rPr lang="en-GB" sz="2800" b="1" dirty="0">
                <a:solidFill>
                  <a:srgbClr val="002060"/>
                </a:solidFill>
                <a:latin typeface="Playfair Display" panose="00000500000000000000" pitchFamily="2" charset="0"/>
              </a:rPr>
              <a:t>Research questions (based on Pearson LOs)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5523" y="5436700"/>
            <a:ext cx="1799455" cy="17994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62503" y="6324553"/>
            <a:ext cx="462627" cy="48584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694703" y="6307349"/>
            <a:ext cx="273303" cy="45940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245784" y="6305556"/>
            <a:ext cx="260706" cy="47387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5856" y="5671554"/>
            <a:ext cx="1139748" cy="1139748"/>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1618" y="5881991"/>
            <a:ext cx="853711" cy="853711"/>
          </a:xfrm>
          <a:prstGeom prst="rect">
            <a:avLst/>
          </a:prstGeom>
        </p:spPr>
      </p:pic>
    </p:spTree>
    <p:extLst>
      <p:ext uri="{BB962C8B-B14F-4D97-AF65-F5344CB8AC3E}">
        <p14:creationId xmlns:p14="http://schemas.microsoft.com/office/powerpoint/2010/main" val="225361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4" name="Rectangle 3"/>
          <p:cNvSpPr/>
          <p:nvPr/>
        </p:nvSpPr>
        <p:spPr>
          <a:xfrm>
            <a:off x="140677" y="518902"/>
            <a:ext cx="8790226" cy="6260476"/>
          </a:xfrm>
          <a:prstGeom prst="rect">
            <a:avLst/>
          </a:prstGeom>
          <a:solidFill>
            <a:srgbClr val="D4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0" indent="-457200">
              <a:lnSpc>
                <a:spcPct val="115000"/>
              </a:lnSpc>
              <a:buFont typeface="+mj-lt"/>
              <a:buAutoNum type="arabicPeriod"/>
            </a:pPr>
            <a:r>
              <a:rPr lang="en-GB" sz="2000" dirty="0">
                <a:solidFill>
                  <a:srgbClr val="000000"/>
                </a:solidFill>
                <a:ea typeface="Arial"/>
                <a:cs typeface="Arial"/>
                <a:sym typeface="Playfair Display"/>
              </a:rPr>
              <a:t>Teachers were, in principle, positive about the reformed                  qualifications but, in many  instances, struggling to adapt their subject and pedagogical knowledge, or their pedagogical practice, to the new aspirational curriculum.</a:t>
            </a:r>
          </a:p>
          <a:p>
            <a:pPr marL="685800" lvl="0" indent="-457200">
              <a:lnSpc>
                <a:spcPct val="115000"/>
              </a:lnSpc>
              <a:buFont typeface="+mj-lt"/>
              <a:buAutoNum type="arabicPeriod"/>
            </a:pPr>
            <a:r>
              <a:rPr lang="en-GB" sz="2000" dirty="0">
                <a:solidFill>
                  <a:srgbClr val="000000"/>
                </a:solidFill>
                <a:ea typeface="Arial"/>
                <a:cs typeface="Arial"/>
                <a:sym typeface="Playfair Display"/>
              </a:rPr>
              <a:t>The more aspirational curriculum, combined with an increased pace of delivery, is putting pressure on both students and teachers.</a:t>
            </a:r>
          </a:p>
          <a:p>
            <a:pPr marL="685800" lvl="0" indent="-457200">
              <a:lnSpc>
                <a:spcPct val="115000"/>
              </a:lnSpc>
              <a:buFont typeface="+mj-lt"/>
              <a:buAutoNum type="arabicPeriod"/>
            </a:pPr>
            <a:r>
              <a:rPr lang="en-GB" sz="2000" dirty="0">
                <a:solidFill>
                  <a:srgbClr val="000000"/>
                </a:solidFill>
                <a:ea typeface="Arial"/>
                <a:cs typeface="Arial"/>
                <a:sym typeface="Playfair Display"/>
              </a:rPr>
              <a:t>An increase in the perceived demand of the qualifications and related assessments put students and teachers under pressure, especially as curriculum materials are perceived to be less demanding than emerging A-Level assessments. </a:t>
            </a:r>
          </a:p>
          <a:p>
            <a:pPr marL="685800" lvl="0" indent="-457200">
              <a:lnSpc>
                <a:spcPct val="115000"/>
              </a:lnSpc>
              <a:buFont typeface="+mj-lt"/>
              <a:buAutoNum type="arabicPeriod"/>
            </a:pPr>
            <a:r>
              <a:rPr lang="en-GB" sz="2000" dirty="0">
                <a:solidFill>
                  <a:srgbClr val="000000"/>
                </a:solidFill>
                <a:ea typeface="Arial"/>
                <a:cs typeface="Arial"/>
                <a:sym typeface="Playfair Display"/>
              </a:rPr>
              <a:t>Uncertainty around the content and demand of high stakes, end of</a:t>
            </a:r>
          </a:p>
          <a:p>
            <a:pPr marL="228600">
              <a:lnSpc>
                <a:spcPct val="115000"/>
              </a:lnSpc>
            </a:pPr>
            <a:r>
              <a:rPr lang="en-GB" sz="2000" dirty="0">
                <a:solidFill>
                  <a:srgbClr val="000000"/>
                </a:solidFill>
                <a:ea typeface="Arial"/>
                <a:cs typeface="Arial"/>
                <a:sym typeface="Playfair Display"/>
              </a:rPr>
              <a:t>        course assessments was causing anxiety for students and teachers. </a:t>
            </a:r>
          </a:p>
          <a:p>
            <a:pPr marL="685800" indent="-457200">
              <a:lnSpc>
                <a:spcPct val="115000"/>
              </a:lnSpc>
              <a:buFont typeface="+mj-lt"/>
              <a:buAutoNum type="arabicPeriod" startAt="5"/>
            </a:pPr>
            <a:r>
              <a:rPr lang="en-GB" sz="2000" dirty="0">
                <a:solidFill>
                  <a:srgbClr val="000000"/>
                </a:solidFill>
                <a:ea typeface="Arial"/>
                <a:cs typeface="Arial"/>
                <a:sym typeface="Playfair Display"/>
              </a:rPr>
              <a:t>Some teachers in the second year of implementation were able to apply lessons learnt in the previous year. However, key uncertainties, in particular around the delivery and assessment of the large dataset, remain a barrier to teaching and learning.</a:t>
            </a:r>
          </a:p>
          <a:p>
            <a:pPr marL="228600" lvl="0">
              <a:lnSpc>
                <a:spcPct val="115000"/>
              </a:lnSpc>
            </a:pPr>
            <a:endParaRPr lang="en-GB" sz="2000" dirty="0">
              <a:solidFill>
                <a:srgbClr val="000000"/>
              </a:solidFill>
              <a:ea typeface="Arial"/>
              <a:cs typeface="Arial"/>
              <a:sym typeface="Playfair Display"/>
            </a:endParaRPr>
          </a:p>
        </p:txBody>
      </p:sp>
      <p:sp>
        <p:nvSpPr>
          <p:cNvPr id="238" name="Shape 238"/>
          <p:cNvSpPr txBox="1">
            <a:spLocks noGrp="1"/>
          </p:cNvSpPr>
          <p:nvPr>
            <p:ph type="sldNum" idx="12"/>
          </p:nvPr>
        </p:nvSpPr>
        <p:spPr>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800" b="1">
                <a:solidFill>
                  <a:srgbClr val="003057"/>
                </a:solidFill>
                <a:latin typeface="Arial"/>
                <a:ea typeface="Arial"/>
                <a:cs typeface="Arial"/>
                <a:sym typeface="Arial"/>
              </a:rPr>
              <a:t>7</a:t>
            </a:fld>
            <a:endParaRPr sz="800" b="1">
              <a:solidFill>
                <a:srgbClr val="003057"/>
              </a:solidFill>
              <a:latin typeface="Arial"/>
              <a:ea typeface="Arial"/>
              <a:cs typeface="Arial"/>
              <a:sym typeface="Arial"/>
            </a:endParaRPr>
          </a:p>
        </p:txBody>
      </p:sp>
      <p:sp>
        <p:nvSpPr>
          <p:cNvPr id="2" name="Rectangle 1"/>
          <p:cNvSpPr/>
          <p:nvPr/>
        </p:nvSpPr>
        <p:spPr>
          <a:xfrm>
            <a:off x="-389293" y="0"/>
            <a:ext cx="9115063" cy="523220"/>
          </a:xfrm>
          <a:prstGeom prst="rect">
            <a:avLst/>
          </a:prstGeom>
        </p:spPr>
        <p:txBody>
          <a:bodyPr wrap="square">
            <a:spAutoFit/>
          </a:bodyPr>
          <a:lstStyle/>
          <a:p>
            <a:pPr marL="457200" lvl="1"/>
            <a:r>
              <a:rPr lang="en-GB" sz="2800" b="1" dirty="0">
                <a:solidFill>
                  <a:srgbClr val="003057"/>
                </a:solidFill>
                <a:latin typeface="Playfair Display" panose="00000500000000000000" pitchFamily="2" charset="0"/>
              </a:rPr>
              <a:t>Key findings 2019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281" y="0"/>
            <a:ext cx="996043" cy="9960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281" y="5865281"/>
            <a:ext cx="992719" cy="99271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15091" y="2600922"/>
            <a:ext cx="4132669" cy="4453019"/>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142" y="511362"/>
            <a:ext cx="6594544" cy="390823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353" y="848372"/>
            <a:ext cx="6348611" cy="6348611"/>
          </a:xfrm>
          <a:prstGeom prst="rect">
            <a:avLst/>
          </a:prstGeom>
        </p:spPr>
      </p:pic>
      <p:sp>
        <p:nvSpPr>
          <p:cNvPr id="309" name="Shape 309"/>
          <p:cNvSpPr txBox="1">
            <a:spLocks noGrp="1"/>
          </p:cNvSpPr>
          <p:nvPr>
            <p:ph type="title"/>
          </p:nvPr>
        </p:nvSpPr>
        <p:spPr>
          <a:xfrm>
            <a:off x="159037" y="-2391"/>
            <a:ext cx="9596306" cy="103245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2800" dirty="0">
                <a:solidFill>
                  <a:srgbClr val="003057"/>
                </a:solidFill>
                <a:latin typeface="Playfair Display" panose="00000500000000000000" pitchFamily="2" charset="0"/>
              </a:rPr>
              <a:t>Enactment: pedagogy and subject knowledge</a:t>
            </a:r>
            <a:endParaRPr sz="2800" dirty="0">
              <a:solidFill>
                <a:srgbClr val="003057"/>
              </a:solidFill>
              <a:latin typeface="Playfair Display" panose="00000500000000000000" pitchFamily="2"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68361" y="274206"/>
            <a:ext cx="3360773" cy="2604500"/>
          </a:xfrm>
          <a:prstGeom prst="rect">
            <a:avLst/>
          </a:prstGeom>
        </p:spPr>
      </p:pic>
      <p:sp>
        <p:nvSpPr>
          <p:cNvPr id="3" name="Rectangle 2"/>
          <p:cNvSpPr/>
          <p:nvPr/>
        </p:nvSpPr>
        <p:spPr>
          <a:xfrm flipH="1">
            <a:off x="6664173" y="615437"/>
            <a:ext cx="2308539" cy="1200329"/>
          </a:xfrm>
          <a:prstGeom prst="rect">
            <a:avLst/>
          </a:prstGeom>
        </p:spPr>
        <p:txBody>
          <a:bodyPr wrap="square">
            <a:spAutoFit/>
          </a:bodyPr>
          <a:lstStyle/>
          <a:p>
            <a:r>
              <a:rPr lang="en-GB" sz="1800" i="1" dirty="0">
                <a:solidFill>
                  <a:schemeClr val="bg1"/>
                </a:solidFill>
                <a:latin typeface="+mn-lt"/>
              </a:rPr>
              <a:t>‘I have had to learn and deliver mechanics content, which has felt rushed.’</a:t>
            </a:r>
          </a:p>
        </p:txBody>
      </p:sp>
      <p:sp>
        <p:nvSpPr>
          <p:cNvPr id="5" name="Rectangle 4"/>
          <p:cNvSpPr/>
          <p:nvPr/>
        </p:nvSpPr>
        <p:spPr>
          <a:xfrm>
            <a:off x="406298" y="3064845"/>
            <a:ext cx="1090363"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C10, Initial TS </a:t>
            </a:r>
          </a:p>
        </p:txBody>
      </p:sp>
      <p:sp>
        <p:nvSpPr>
          <p:cNvPr id="24" name="Rectangle 23"/>
          <p:cNvSpPr/>
          <p:nvPr/>
        </p:nvSpPr>
        <p:spPr>
          <a:xfrm flipH="1">
            <a:off x="644012" y="1024904"/>
            <a:ext cx="4470213" cy="1754326"/>
          </a:xfrm>
          <a:prstGeom prst="rect">
            <a:avLst/>
          </a:prstGeom>
        </p:spPr>
        <p:txBody>
          <a:bodyPr wrap="square">
            <a:spAutoFit/>
          </a:bodyPr>
          <a:lstStyle/>
          <a:p>
            <a:pPr lvl="0">
              <a:defRPr/>
            </a:pPr>
            <a:r>
              <a:rPr lang="en-GB" sz="1800" i="1" dirty="0">
                <a:solidFill>
                  <a:schemeClr val="bg1"/>
                </a:solidFill>
                <a:latin typeface="+mn-lt"/>
                <a:cs typeface="Arial" panose="020B0604020202020204" pitchFamily="34" charset="0"/>
              </a:rPr>
              <a:t>Changes to the course…have made many previous resources unsuitable or needing to be adapted which is increasing my workload and I am not preparing some things as well as I would like hence I am sometimes unhappy with my teaching of the course.</a:t>
            </a:r>
          </a:p>
        </p:txBody>
      </p:sp>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75" y="3028185"/>
            <a:ext cx="6263744" cy="6265070"/>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62" y="3187364"/>
            <a:ext cx="4906550" cy="4020957"/>
          </a:xfrm>
          <a:prstGeom prst="rect">
            <a:avLst/>
          </a:prstGeom>
        </p:spPr>
      </p:pic>
      <p:sp>
        <p:nvSpPr>
          <p:cNvPr id="37" name="Rectangle 36"/>
          <p:cNvSpPr/>
          <p:nvPr/>
        </p:nvSpPr>
        <p:spPr>
          <a:xfrm>
            <a:off x="6085001" y="3307119"/>
            <a:ext cx="3000341" cy="1754326"/>
          </a:xfrm>
          <a:prstGeom prst="rect">
            <a:avLst/>
          </a:prstGeom>
        </p:spPr>
        <p:txBody>
          <a:bodyPr wrap="square">
            <a:spAutoFit/>
          </a:bodyPr>
          <a:lstStyle/>
          <a:p>
            <a:r>
              <a:rPr lang="en-GB" sz="1800" i="1" dirty="0">
                <a:solidFill>
                  <a:schemeClr val="bg1"/>
                </a:solidFill>
                <a:latin typeface="+mn-lt"/>
              </a:rPr>
              <a:t>I think I’m more comfortable about where we are than I was this time last year. Having been through, certainly being through the Year 12 stuff once.</a:t>
            </a:r>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1082" y="3281687"/>
            <a:ext cx="6017928" cy="6017928"/>
          </a:xfrm>
          <a:prstGeom prst="rect">
            <a:avLst/>
          </a:prstGeom>
        </p:spPr>
      </p:pic>
      <p:sp>
        <p:nvSpPr>
          <p:cNvPr id="39" name="Rectangle 38"/>
          <p:cNvSpPr/>
          <p:nvPr/>
        </p:nvSpPr>
        <p:spPr>
          <a:xfrm>
            <a:off x="689202" y="6394125"/>
            <a:ext cx="976549"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 Initial TS</a:t>
            </a:r>
          </a:p>
        </p:txBody>
      </p:sp>
      <p:sp>
        <p:nvSpPr>
          <p:cNvPr id="40" name="Rectangle 39"/>
          <p:cNvSpPr/>
          <p:nvPr/>
        </p:nvSpPr>
        <p:spPr>
          <a:xfrm>
            <a:off x="7229547" y="6365841"/>
            <a:ext cx="1120820"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C10, T1, PO </a:t>
            </a:r>
            <a:r>
              <a:rPr lang="en-GB" sz="1200" b="1" i="1" dirty="0" err="1">
                <a:solidFill>
                  <a:schemeClr val="tx1"/>
                </a:solidFill>
                <a:latin typeface="+mn-lt"/>
              </a:rPr>
              <a:t>int</a:t>
            </a:r>
            <a:endParaRPr lang="en-GB" sz="1200" b="1" i="1" dirty="0">
              <a:solidFill>
                <a:schemeClr val="tx1"/>
              </a:solidFill>
              <a:latin typeface="+mn-lt"/>
            </a:endParaRPr>
          </a:p>
        </p:txBody>
      </p:sp>
      <p:sp>
        <p:nvSpPr>
          <p:cNvPr id="17" name="Rectangle 16"/>
          <p:cNvSpPr/>
          <p:nvPr/>
        </p:nvSpPr>
        <p:spPr>
          <a:xfrm>
            <a:off x="7770942" y="2364523"/>
            <a:ext cx="1151277" cy="276999"/>
          </a:xfrm>
          <a:prstGeom prst="rect">
            <a:avLst/>
          </a:prstGeom>
          <a:ln>
            <a:solidFill>
              <a:schemeClr val="accent1">
                <a:shade val="50000"/>
              </a:schemeClr>
            </a:solidFill>
          </a:ln>
        </p:spPr>
        <p:txBody>
          <a:bodyPr wrap="none">
            <a:spAutoFit/>
          </a:bodyPr>
          <a:lstStyle/>
          <a:p>
            <a:r>
              <a:rPr lang="en-GB" sz="1200" b="1" i="1" dirty="0">
                <a:solidFill>
                  <a:schemeClr val="tx1"/>
                </a:solidFill>
                <a:latin typeface="+mn-lt"/>
              </a:rPr>
              <a:t>(C11, Initial TS)</a:t>
            </a:r>
          </a:p>
        </p:txBody>
      </p:sp>
      <p:sp>
        <p:nvSpPr>
          <p:cNvPr id="18" name="Rectangle 17"/>
          <p:cNvSpPr/>
          <p:nvPr/>
        </p:nvSpPr>
        <p:spPr>
          <a:xfrm>
            <a:off x="511480" y="3720712"/>
            <a:ext cx="3311774" cy="1754326"/>
          </a:xfrm>
          <a:prstGeom prst="rect">
            <a:avLst/>
          </a:prstGeom>
        </p:spPr>
        <p:txBody>
          <a:bodyPr wrap="square">
            <a:spAutoFit/>
          </a:bodyPr>
          <a:lstStyle/>
          <a:p>
            <a:r>
              <a:rPr lang="en-GB" sz="1800" i="1" dirty="0">
                <a:solidFill>
                  <a:schemeClr val="bg1"/>
                </a:solidFill>
                <a:latin typeface="+mn-lt"/>
              </a:rPr>
              <a:t>I am confident that I can </a:t>
            </a:r>
          </a:p>
          <a:p>
            <a:r>
              <a:rPr lang="en-GB" sz="1800" i="1" dirty="0">
                <a:solidFill>
                  <a:schemeClr val="bg1"/>
                </a:solidFill>
                <a:latin typeface="+mn-lt"/>
              </a:rPr>
              <a:t>develop my subject knowledge and pedagogical knowledge through working through the textbooks to revise content I have previously covered.</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6004" y="-666931"/>
            <a:ext cx="6376528" cy="637652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231" y="3018149"/>
            <a:ext cx="6333840" cy="633384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132" y="259910"/>
            <a:ext cx="5939622" cy="594087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795064" y="58299"/>
            <a:ext cx="4674564" cy="372722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34" y="3408355"/>
            <a:ext cx="5839866" cy="32184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29" y="83405"/>
            <a:ext cx="5549593" cy="3960801"/>
          </a:xfrm>
          <a:prstGeom prst="rect">
            <a:avLst/>
          </a:prstGeom>
        </p:spPr>
      </p:pic>
      <p:sp>
        <p:nvSpPr>
          <p:cNvPr id="309" name="Shape 309"/>
          <p:cNvSpPr txBox="1">
            <a:spLocks noGrp="1"/>
          </p:cNvSpPr>
          <p:nvPr>
            <p:ph type="title"/>
          </p:nvPr>
        </p:nvSpPr>
        <p:spPr>
          <a:xfrm>
            <a:off x="158999" y="47080"/>
            <a:ext cx="8839199" cy="1032455"/>
          </a:xfrm>
          <a:prstGeom prst="rect">
            <a:avLst/>
          </a:prstGeom>
          <a:noFill/>
          <a:ln>
            <a:noFill/>
          </a:ln>
        </p:spPr>
        <p:txBody>
          <a:bodyPr spcFirstLastPara="1" wrap="square" lIns="0" tIns="0" rIns="0" bIns="0" anchor="t" anchorCtr="0">
            <a:noAutofit/>
          </a:bodyPr>
          <a:lstStyle/>
          <a:p>
            <a:pPr marL="0" marR="0" lvl="0" indent="0" algn="l" rtl="0">
              <a:lnSpc>
                <a:spcPct val="117647"/>
              </a:lnSpc>
              <a:spcBef>
                <a:spcPts val="0"/>
              </a:spcBef>
              <a:spcAft>
                <a:spcPts val="0"/>
              </a:spcAft>
              <a:buClr>
                <a:schemeClr val="dk2"/>
              </a:buClr>
              <a:buSzPts val="3400"/>
              <a:buFont typeface="Times New Roman"/>
              <a:buNone/>
            </a:pPr>
            <a:r>
              <a:rPr lang="en-GB" sz="2800" dirty="0">
                <a:solidFill>
                  <a:srgbClr val="003057"/>
                </a:solidFill>
                <a:latin typeface="Playfair Display" panose="00000500000000000000" pitchFamily="2" charset="0"/>
              </a:rPr>
              <a:t>Assessment: uncertainty around content and demand</a:t>
            </a:r>
            <a:endParaRPr sz="2800" dirty="0">
              <a:solidFill>
                <a:srgbClr val="003057"/>
              </a:solidFill>
              <a:latin typeface="Playfair Display" panose="00000500000000000000" pitchFamily="2" charset="0"/>
            </a:endParaRPr>
          </a:p>
        </p:txBody>
      </p:sp>
      <p:sp>
        <p:nvSpPr>
          <p:cNvPr id="2" name="Rectangle 1"/>
          <p:cNvSpPr/>
          <p:nvPr/>
        </p:nvSpPr>
        <p:spPr>
          <a:xfrm>
            <a:off x="620967" y="3807175"/>
            <a:ext cx="3987881" cy="1477328"/>
          </a:xfrm>
          <a:prstGeom prst="rect">
            <a:avLst/>
          </a:prstGeom>
        </p:spPr>
        <p:txBody>
          <a:bodyPr wrap="square">
            <a:spAutoFit/>
          </a:bodyPr>
          <a:lstStyle/>
          <a:p>
            <a:pPr lvl="0">
              <a:defRPr/>
            </a:pPr>
            <a:r>
              <a:rPr lang="en-GB" sz="1800" i="1" dirty="0">
                <a:solidFill>
                  <a:schemeClr val="bg1"/>
                </a:solidFill>
                <a:latin typeface="Calibri" panose="020F0502020204030204"/>
              </a:rPr>
              <a:t>But </a:t>
            </a:r>
            <a:r>
              <a:rPr lang="en-GB" sz="1800" i="1" dirty="0" err="1">
                <a:solidFill>
                  <a:schemeClr val="bg1"/>
                </a:solidFill>
                <a:latin typeface="Calibri" panose="020F0502020204030204"/>
              </a:rPr>
              <a:t>HoM</a:t>
            </a:r>
            <a:r>
              <a:rPr lang="en-GB" sz="1800" i="1" dirty="0">
                <a:solidFill>
                  <a:schemeClr val="bg1"/>
                </a:solidFill>
                <a:latin typeface="Calibri" panose="020F0502020204030204"/>
              </a:rPr>
              <a:t> still not confident about this summer’s exams: experience suggests that at this stage (immediately before Easter) there are still a couple of grades to play for, but it is a new ball game. </a:t>
            </a:r>
            <a:endParaRPr lang="en-GB" sz="1800" dirty="0">
              <a:solidFill>
                <a:schemeClr val="bg1"/>
              </a:solidFill>
              <a:latin typeface="Calibri" panose="020F0502020204030204"/>
            </a:endParaRPr>
          </a:p>
        </p:txBody>
      </p:sp>
      <p:sp>
        <p:nvSpPr>
          <p:cNvPr id="3" name="Rectangle 2"/>
          <p:cNvSpPr/>
          <p:nvPr/>
        </p:nvSpPr>
        <p:spPr>
          <a:xfrm>
            <a:off x="412829" y="435162"/>
            <a:ext cx="4150899" cy="1754326"/>
          </a:xfrm>
          <a:prstGeom prst="rect">
            <a:avLst/>
          </a:prstGeom>
        </p:spPr>
        <p:txBody>
          <a:bodyPr wrap="square">
            <a:spAutoFit/>
          </a:bodyPr>
          <a:lstStyle/>
          <a:p>
            <a:pPr lvl="0">
              <a:defRPr/>
            </a:pPr>
            <a:endParaRPr lang="en-GB" sz="1800" i="1" dirty="0">
              <a:solidFill>
                <a:schemeClr val="bg1"/>
              </a:solidFill>
              <a:latin typeface="Calibri" panose="020F0502020204030204"/>
            </a:endParaRPr>
          </a:p>
          <a:p>
            <a:pPr lvl="0">
              <a:defRPr/>
            </a:pPr>
            <a:r>
              <a:rPr lang="en-GB" sz="1800" i="1" dirty="0">
                <a:solidFill>
                  <a:schemeClr val="bg1"/>
                </a:solidFill>
                <a:latin typeface="Calibri" panose="020F0502020204030204"/>
              </a:rPr>
              <a:t>Since the A level has changed, there is </a:t>
            </a:r>
          </a:p>
          <a:p>
            <a:pPr lvl="0">
              <a:defRPr/>
            </a:pPr>
            <a:r>
              <a:rPr lang="en-GB" sz="1800" i="1" dirty="0">
                <a:solidFill>
                  <a:schemeClr val="bg1"/>
                </a:solidFill>
                <a:latin typeface="Calibri" panose="020F0502020204030204"/>
              </a:rPr>
              <a:t>this feeling amongst teachers in terms of the unexpected. Like, what are we going to expect in the exams, what are the key differences that are going to occur? </a:t>
            </a:r>
          </a:p>
        </p:txBody>
      </p:sp>
      <p:sp>
        <p:nvSpPr>
          <p:cNvPr id="4" name="Rectangle 3"/>
          <p:cNvSpPr/>
          <p:nvPr/>
        </p:nvSpPr>
        <p:spPr>
          <a:xfrm>
            <a:off x="815717" y="2924298"/>
            <a:ext cx="1042273" cy="276999"/>
          </a:xfrm>
          <a:prstGeom prst="rect">
            <a:avLst/>
          </a:prstGeom>
          <a:ln>
            <a:solidFill>
              <a:schemeClr val="accent1">
                <a:shade val="50000"/>
              </a:schemeClr>
            </a:solidFill>
          </a:ln>
        </p:spPr>
        <p:txBody>
          <a:bodyPr wrap="none">
            <a:spAutoFit/>
          </a:bodyPr>
          <a:lstStyle/>
          <a:p>
            <a:pPr lvl="0">
              <a:defRPr/>
            </a:pPr>
            <a:r>
              <a:rPr lang="en-GB" sz="1200" b="1" i="1" dirty="0">
                <a:solidFill>
                  <a:schemeClr val="tx1"/>
                </a:solidFill>
                <a:latin typeface="Calibri" panose="020F0502020204030204"/>
              </a:rPr>
              <a:t>C9, T1, PO </a:t>
            </a:r>
            <a:r>
              <a:rPr lang="en-GB" sz="1200" b="1" i="1" dirty="0" err="1">
                <a:solidFill>
                  <a:schemeClr val="tx1"/>
                </a:solidFill>
                <a:latin typeface="Calibri" panose="020F0502020204030204"/>
              </a:rPr>
              <a:t>int</a:t>
            </a:r>
            <a:endParaRPr lang="en-GB" sz="1200" b="1" i="1" dirty="0">
              <a:solidFill>
                <a:schemeClr val="tx1"/>
              </a:solidFill>
              <a:latin typeface="Calibri" panose="020F0502020204030204"/>
            </a:endParaRPr>
          </a:p>
        </p:txBody>
      </p:sp>
      <p:sp>
        <p:nvSpPr>
          <p:cNvPr id="5" name="Rectangle 4"/>
          <p:cNvSpPr/>
          <p:nvPr/>
        </p:nvSpPr>
        <p:spPr>
          <a:xfrm>
            <a:off x="5644953" y="604966"/>
            <a:ext cx="3468913" cy="1477328"/>
          </a:xfrm>
          <a:prstGeom prst="rect">
            <a:avLst/>
          </a:prstGeom>
        </p:spPr>
        <p:txBody>
          <a:bodyPr wrap="square">
            <a:spAutoFit/>
          </a:bodyPr>
          <a:lstStyle/>
          <a:p>
            <a:pPr lvl="0">
              <a:defRPr/>
            </a:pPr>
            <a:r>
              <a:rPr lang="en-GB" sz="1800" i="1" dirty="0">
                <a:solidFill>
                  <a:schemeClr val="bg1"/>
                </a:solidFill>
                <a:latin typeface="Calibri" panose="020F0502020204030204"/>
              </a:rPr>
              <a:t>There’s a feeling the summer exams are all a big unknown, which is a worry given the implications of outcomes for students. </a:t>
            </a:r>
          </a:p>
        </p:txBody>
      </p:sp>
      <p:sp>
        <p:nvSpPr>
          <p:cNvPr id="7" name="Rectangle 6"/>
          <p:cNvSpPr/>
          <p:nvPr/>
        </p:nvSpPr>
        <p:spPr>
          <a:xfrm>
            <a:off x="7140286" y="2888808"/>
            <a:ext cx="1194558" cy="276999"/>
          </a:xfrm>
          <a:prstGeom prst="rect">
            <a:avLst/>
          </a:prstGeom>
          <a:noFill/>
          <a:ln>
            <a:solidFill>
              <a:schemeClr val="accent1">
                <a:shade val="50000"/>
              </a:schemeClr>
            </a:solidFill>
          </a:ln>
        </p:spPr>
        <p:txBody>
          <a:bodyPr wrap="none">
            <a:spAutoFit/>
          </a:bodyPr>
          <a:lstStyle/>
          <a:p>
            <a:pPr lvl="0">
              <a:defRPr/>
            </a:pPr>
            <a:r>
              <a:rPr lang="en-GB" sz="1200" b="1" i="1" dirty="0">
                <a:solidFill>
                  <a:prstClr val="black"/>
                </a:solidFill>
                <a:latin typeface="Calibri" panose="020F0502020204030204"/>
              </a:rPr>
              <a:t>C5 y13 FM </a:t>
            </a:r>
            <a:r>
              <a:rPr lang="en-GB" sz="1200" b="1" i="1" dirty="0" err="1">
                <a:solidFill>
                  <a:prstClr val="black"/>
                </a:solidFill>
                <a:latin typeface="Calibri" panose="020F0502020204030204"/>
              </a:rPr>
              <a:t>LObs</a:t>
            </a:r>
            <a:endParaRPr lang="en-GB" sz="1200" b="1" i="1" dirty="0">
              <a:solidFill>
                <a:prstClr val="black"/>
              </a:solidFill>
              <a:latin typeface="Calibri" panose="020F0502020204030204"/>
            </a:endParaRPr>
          </a:p>
        </p:txBody>
      </p:sp>
      <p:sp>
        <p:nvSpPr>
          <p:cNvPr id="10" name="Rectangle 9"/>
          <p:cNvSpPr/>
          <p:nvPr/>
        </p:nvSpPr>
        <p:spPr>
          <a:xfrm>
            <a:off x="1289791" y="6046570"/>
            <a:ext cx="1194558" cy="276999"/>
          </a:xfrm>
          <a:prstGeom prst="rect">
            <a:avLst/>
          </a:prstGeom>
          <a:ln>
            <a:solidFill>
              <a:schemeClr val="accent1">
                <a:shade val="50000"/>
              </a:schemeClr>
            </a:solidFill>
          </a:ln>
        </p:spPr>
        <p:txBody>
          <a:bodyPr wrap="none">
            <a:spAutoFit/>
          </a:bodyPr>
          <a:lstStyle/>
          <a:p>
            <a:pPr lvl="0">
              <a:defRPr/>
            </a:pPr>
            <a:r>
              <a:rPr lang="en-GB" sz="1200" b="1" i="1" dirty="0">
                <a:solidFill>
                  <a:prstClr val="black"/>
                </a:solidFill>
                <a:latin typeface="Calibri" panose="020F0502020204030204"/>
              </a:rPr>
              <a:t>C5 y13 FM </a:t>
            </a:r>
            <a:r>
              <a:rPr lang="en-GB" sz="1200" b="1" i="1" dirty="0" err="1">
                <a:solidFill>
                  <a:prstClr val="black"/>
                </a:solidFill>
                <a:latin typeface="Calibri" panose="020F0502020204030204"/>
              </a:rPr>
              <a:t>LObs</a:t>
            </a:r>
            <a:endParaRPr lang="en-GB" sz="1200" b="1" dirty="0">
              <a:solidFill>
                <a:prstClr val="black"/>
              </a:solidFill>
              <a:latin typeface="Calibri" panose="020F0502020204030204"/>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86964" y="3372865"/>
            <a:ext cx="4214758" cy="3221289"/>
          </a:xfrm>
          <a:prstGeom prst="rect">
            <a:avLst/>
          </a:prstGeom>
        </p:spPr>
      </p:pic>
      <p:sp>
        <p:nvSpPr>
          <p:cNvPr id="19" name="Rectangle 18"/>
          <p:cNvSpPr/>
          <p:nvPr/>
        </p:nvSpPr>
        <p:spPr>
          <a:xfrm>
            <a:off x="6257329" y="3765509"/>
            <a:ext cx="2810704" cy="1477328"/>
          </a:xfrm>
          <a:prstGeom prst="rect">
            <a:avLst/>
          </a:prstGeom>
        </p:spPr>
        <p:txBody>
          <a:bodyPr wrap="square">
            <a:spAutoFit/>
          </a:bodyPr>
          <a:lstStyle/>
          <a:p>
            <a:pPr lvl="0">
              <a:defRPr/>
            </a:pPr>
            <a:r>
              <a:rPr lang="en-GB" sz="1800" i="1" dirty="0">
                <a:solidFill>
                  <a:schemeClr val="bg1"/>
                </a:solidFill>
                <a:latin typeface="Calibri" panose="020F0502020204030204"/>
              </a:rPr>
              <a:t>We still don’t really </a:t>
            </a:r>
          </a:p>
          <a:p>
            <a:pPr lvl="0">
              <a:defRPr/>
            </a:pPr>
            <a:r>
              <a:rPr lang="en-GB" sz="1800" i="1" dirty="0">
                <a:solidFill>
                  <a:schemeClr val="bg1"/>
                </a:solidFill>
                <a:latin typeface="Calibri" panose="020F0502020204030204"/>
              </a:rPr>
              <a:t>know what kind of questions will come up, and how it might be different types of questions.</a:t>
            </a:r>
          </a:p>
        </p:txBody>
      </p:sp>
      <p:sp>
        <p:nvSpPr>
          <p:cNvPr id="20" name="Rectangle 19"/>
          <p:cNvSpPr/>
          <p:nvPr/>
        </p:nvSpPr>
        <p:spPr>
          <a:xfrm>
            <a:off x="7073309" y="5780269"/>
            <a:ext cx="1867819" cy="276999"/>
          </a:xfrm>
          <a:prstGeom prst="rect">
            <a:avLst/>
          </a:prstGeom>
          <a:noFill/>
          <a:ln>
            <a:solidFill>
              <a:schemeClr val="accent1">
                <a:shade val="50000"/>
              </a:schemeClr>
            </a:solidFill>
          </a:ln>
        </p:spPr>
        <p:txBody>
          <a:bodyPr wrap="none">
            <a:spAutoFit/>
          </a:bodyPr>
          <a:lstStyle/>
          <a:p>
            <a:pPr lvl="0">
              <a:defRPr/>
            </a:pPr>
            <a:r>
              <a:rPr lang="en-GB" sz="1200" b="1" i="1" dirty="0">
                <a:solidFill>
                  <a:prstClr val="black"/>
                </a:solidFill>
                <a:latin typeface="Calibri" panose="020F0502020204030204"/>
              </a:rPr>
              <a:t>C10, Year 13 Students, FG</a:t>
            </a:r>
          </a:p>
        </p:txBody>
      </p:sp>
      <p:pic>
        <p:nvPicPr>
          <p:cNvPr id="22" name="Picture 21">
            <a:extLst>
              <a:ext uri="{FF2B5EF4-FFF2-40B4-BE49-F238E27FC236}">
                <a16:creationId xmlns:a16="http://schemas.microsoft.com/office/drawing/2014/main" id="{E9A5E9A5-B02C-4F9C-8579-3FE536699390}"/>
              </a:ext>
            </a:extLst>
          </p:cNvPr>
          <p:cNvPicPr>
            <a:picLocks noChangeAspect="1"/>
          </p:cNvPicPr>
          <p:nvPr/>
        </p:nvPicPr>
        <p:blipFill>
          <a:blip r:embed="rId6"/>
          <a:stretch>
            <a:fillRect/>
          </a:stretch>
        </p:blipFill>
        <p:spPr>
          <a:xfrm>
            <a:off x="2244346" y="116026"/>
            <a:ext cx="6044227" cy="6044227"/>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4789" y="5502604"/>
            <a:ext cx="1380247" cy="1380539"/>
          </a:xfrm>
          <a:prstGeom prst="rect">
            <a:avLst/>
          </a:prstGeom>
        </p:spPr>
      </p:pic>
    </p:spTree>
    <p:extLst>
      <p:ext uri="{BB962C8B-B14F-4D97-AF65-F5344CB8AC3E}">
        <p14:creationId xmlns:p14="http://schemas.microsoft.com/office/powerpoint/2010/main" val="2006751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38026</TotalTime>
  <Words>2536</Words>
  <Application>Microsoft Office PowerPoint</Application>
  <PresentationFormat>On-screen Show (4:3)</PresentationFormat>
  <Paragraphs>224</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Open Sans</vt:lpstr>
      <vt:lpstr>Playfair Display</vt:lpstr>
      <vt:lpstr>Times New Roman</vt:lpstr>
      <vt:lpstr>Office Theme</vt:lpstr>
      <vt:lpstr>Pearson</vt:lpstr>
      <vt:lpstr>Post 16 Qualification Reforms: Impacts on mathematics teaching, learning and assessment in England</vt:lpstr>
      <vt:lpstr>Contents</vt:lpstr>
      <vt:lpstr>PowerPoint Presentation</vt:lpstr>
      <vt:lpstr>PowerPoint Presentation</vt:lpstr>
      <vt:lpstr>PowerPoint Presentation</vt:lpstr>
      <vt:lpstr>PowerPoint Presentation</vt:lpstr>
      <vt:lpstr>PowerPoint Presentation</vt:lpstr>
      <vt:lpstr>Enactment: pedagogy and subject knowledge</vt:lpstr>
      <vt:lpstr>Assessment: uncertainty around content and demand</vt:lpstr>
      <vt:lpstr>Large dataset: enactment and assessment</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(9-1) Maths Qualification and Free Surround Efficacy Study From ‘jump off a cliff’ to ‘it was pretty good’: tier entry decisions pre- and post- Mathematics GCSE 9-1</dc:title>
  <dc:creator>Barrow, Ellen</dc:creator>
  <cp:lastModifiedBy>Golding, Jenefer (Jennie)</cp:lastModifiedBy>
  <cp:revision>330</cp:revision>
  <dcterms:modified xsi:type="dcterms:W3CDTF">2019-11-05T13:04:23Z</dcterms:modified>
</cp:coreProperties>
</file>