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6" y="-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1552-2B44-4BC6-9F35-B2A2B031852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78B-084D-405B-B54B-AC9A02F5A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4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1552-2B44-4BC6-9F35-B2A2B031852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78B-084D-405B-B54B-AC9A02F5A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7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1552-2B44-4BC6-9F35-B2A2B031852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78B-084D-405B-B54B-AC9A02F5A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8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1552-2B44-4BC6-9F35-B2A2B031852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78B-084D-405B-B54B-AC9A02F5A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56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1552-2B44-4BC6-9F35-B2A2B031852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78B-084D-405B-B54B-AC9A02F5A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21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1552-2B44-4BC6-9F35-B2A2B031852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78B-084D-405B-B54B-AC9A02F5A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1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1552-2B44-4BC6-9F35-B2A2B031852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78B-084D-405B-B54B-AC9A02F5A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94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1552-2B44-4BC6-9F35-B2A2B031852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78B-084D-405B-B54B-AC9A02F5A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3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1552-2B44-4BC6-9F35-B2A2B031852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78B-084D-405B-B54B-AC9A02F5A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3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1552-2B44-4BC6-9F35-B2A2B031852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78B-084D-405B-B54B-AC9A02F5A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6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1552-2B44-4BC6-9F35-B2A2B031852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F78B-084D-405B-B54B-AC9A02F5A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1552-2B44-4BC6-9F35-B2A2B0318525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F78B-084D-405B-B54B-AC9A02F5A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7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172293" y="3491686"/>
            <a:ext cx="2635135" cy="3314275"/>
            <a:chOff x="3391593" y="3466407"/>
            <a:chExt cx="2635135" cy="331427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544" r="363"/>
            <a:stretch/>
          </p:blipFill>
          <p:spPr>
            <a:xfrm>
              <a:off x="3391593" y="3466407"/>
              <a:ext cx="2635135" cy="33142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453936" y="3538956"/>
              <a:ext cx="760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u="sng" dirty="0" smtClean="0"/>
                <a:t>Patient 4</a:t>
              </a:r>
              <a:endParaRPr lang="en-GB" sz="1200" u="sng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13845" y="3491686"/>
            <a:ext cx="2642788" cy="3314275"/>
            <a:chOff x="6059976" y="3466407"/>
            <a:chExt cx="2642788" cy="331427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l="1623"/>
            <a:stretch/>
          </p:blipFill>
          <p:spPr>
            <a:xfrm>
              <a:off x="6059976" y="3466407"/>
              <a:ext cx="2642788" cy="331427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118164" y="3538955"/>
              <a:ext cx="760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u="sng" dirty="0" smtClean="0"/>
                <a:t>Patient 5</a:t>
              </a:r>
              <a:endParaRPr lang="en-GB" sz="1200" u="sng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88632" y="48718"/>
            <a:ext cx="540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(A)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506486" y="57031"/>
            <a:ext cx="540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(B)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732653" y="73657"/>
            <a:ext cx="540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(C)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769305" y="3419896"/>
            <a:ext cx="540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(D)</a:t>
            </a:r>
            <a:endParaRPr lang="en-GB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927347" y="3409411"/>
            <a:ext cx="540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/>
              <a:t>(E)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339" y="139814"/>
            <a:ext cx="2518383" cy="3281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083" y="144572"/>
            <a:ext cx="2513118" cy="3274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7562" y="139814"/>
            <a:ext cx="2507543" cy="32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Gregory</dc:creator>
  <cp:lastModifiedBy>Mehul Dattani</cp:lastModifiedBy>
  <cp:revision>6</cp:revision>
  <dcterms:created xsi:type="dcterms:W3CDTF">2019-02-13T14:22:48Z</dcterms:created>
  <dcterms:modified xsi:type="dcterms:W3CDTF">2019-03-01T21:33:58Z</dcterms:modified>
</cp:coreProperties>
</file>