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3"/>
    <p:restoredTop sz="94700"/>
  </p:normalViewPr>
  <p:slideViewPr>
    <p:cSldViewPr snapToGrid="0" snapToObjects="1">
      <p:cViewPr varScale="1">
        <p:scale>
          <a:sx n="87" d="100"/>
          <a:sy n="87" d="100"/>
        </p:scale>
        <p:origin x="56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3BF989-6BC3-3B4C-90BA-B6D4DCAE08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  <a:endParaRPr lang="en-GB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6AE7912-1FBB-A246-8255-B0BA548CF0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  <a:endParaRPr lang="en-GB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028771C3-4E46-2D46-A111-14C083F48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9BEC-3BE3-3C45-879A-C34228496F83}" type="datetimeFigureOut">
              <a:rPr lang="en-GB" smtClean="0"/>
              <a:t>06/11/2019</a:t>
            </a:fld>
            <a:endParaRPr lang="en-GB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4EF6ED23-1891-4F4D-ADA5-BA6D88441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78EF5F8C-868A-9145-A0A9-64C1F6B11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33577-B5F6-B14C-B79E-DAFCB4669AB2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256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F4C4EF-623E-B646-A606-7C4E3CD7C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GB"/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BFDB3EB4-E067-664C-AF71-BD5BD4A8DF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pt-PT"/>
              <a:t>Editar os estilos de texto do Modelo Global
Segundo nível
Terceiro nível
Quarto nível
Quinto nível</a:t>
            </a:r>
            <a:endParaRPr lang="en-GB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61D64F90-2E6E-8042-81C1-57F3E4519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9BEC-3BE3-3C45-879A-C34228496F83}" type="datetimeFigureOut">
              <a:rPr lang="en-GB" smtClean="0"/>
              <a:t>06/11/2019</a:t>
            </a:fld>
            <a:endParaRPr lang="en-GB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5924DCDD-BE47-F649-8734-68E698A72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6C6E98F1-BA4C-B04F-BFED-AC7F605D3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33577-B5F6-B14C-B79E-DAFCB4669AB2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2590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37079AA-1399-1049-A724-B0DF2FD1BF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  <a:endParaRPr lang="en-GB"/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88316DCE-674B-D84A-AE4D-0D1647222C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pt-PT"/>
              <a:t>Editar os estilos de texto do Modelo Global
Segundo nível
Terceiro nível
Quarto nível
Quinto nível</a:t>
            </a:r>
            <a:endParaRPr lang="en-GB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2D4C7BFE-4B6D-C142-94E3-39062A4B6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9BEC-3BE3-3C45-879A-C34228496F83}" type="datetimeFigureOut">
              <a:rPr lang="en-GB" smtClean="0"/>
              <a:t>06/11/2019</a:t>
            </a:fld>
            <a:endParaRPr lang="en-GB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AB3D1B6F-962A-6F40-865D-D19327714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03EC37B9-517B-8E47-99A4-A1CB87964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33577-B5F6-B14C-B79E-DAFCB4669AB2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207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524675-0260-3944-AAC8-51195E1B6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GB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94939EE2-C39D-364F-A7AB-C8E7DF9B2C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/>
              <a:t>Editar os estilos de texto do Modelo Global
Segundo nível
Terceiro nível
Quarto nível
Quinto nível</a:t>
            </a:r>
            <a:endParaRPr lang="en-GB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3618CB6B-529F-AE4E-9DD2-1A089C75B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9BEC-3BE3-3C45-879A-C34228496F83}" type="datetimeFigureOut">
              <a:rPr lang="en-GB" smtClean="0"/>
              <a:t>06/11/2019</a:t>
            </a:fld>
            <a:endParaRPr lang="en-GB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E87BBDEA-2BAD-C844-94AA-C4F8E1541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E303EBFE-69D9-8F4F-B826-9644CF25C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33577-B5F6-B14C-B79E-DAFCB4669AB2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267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2292BD-A97D-1B4F-B8FE-CD9CB0C7A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  <a:endParaRPr lang="en-GB"/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7E4155C7-F764-1948-A976-753125790B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/>
              <a:t>Editar os estilos de texto do Modelo Global
Segundo nível
Terceiro nível
Quarto nível
Quinto nível</a:t>
            </a:r>
            <a:endParaRPr lang="en-GB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3F6A053B-597F-6545-806A-180D2E5A4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9BEC-3BE3-3C45-879A-C34228496F83}" type="datetimeFigureOut">
              <a:rPr lang="en-GB" smtClean="0"/>
              <a:t>06/11/2019</a:t>
            </a:fld>
            <a:endParaRPr lang="en-GB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752CAE87-E324-7E47-AEEF-D86244822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D46B4FF1-485D-264E-8645-53888D2AE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33577-B5F6-B14C-B79E-DAFCB4669AB2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7651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C1778F-A8BF-584F-988F-1E2698B84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GB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ACED4B5A-7D4D-884C-B21E-0A6E94FC9F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pt-PT"/>
              <a:t>Editar os estilos de texto do Modelo Global
Segundo nível
Terceiro nível
Quarto nível
Quinto nível</a:t>
            </a:r>
            <a:endParaRPr lang="en-GB"/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96EAD754-577B-1042-8409-A38D24208C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pt-PT"/>
              <a:t>Editar os estilos de texto do Modelo Global
Segundo nível
Terceiro nível
Quarto nível
Quinto nível</a:t>
            </a:r>
            <a:endParaRPr lang="en-GB"/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1A3EC6A9-A927-0F46-918A-2C3C89116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9BEC-3BE3-3C45-879A-C34228496F83}" type="datetimeFigureOut">
              <a:rPr lang="en-GB" smtClean="0"/>
              <a:t>06/11/2019</a:t>
            </a:fld>
            <a:endParaRPr lang="en-GB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9A98C96D-7DCE-664C-923C-62C5FCB9D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E285E612-427E-4C48-8FD1-3792878C9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33577-B5F6-B14C-B79E-DAFCB4669AB2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2985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0B1CE2-0198-7640-96CD-FE52007B9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GB"/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6F8BB52C-3885-0B4B-AFE1-B3B8520C39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pt-PT"/>
              <a:t>Editar os estilos de texto do Modelo Global
Segundo nível
Terceiro nível
Quarto nível
Quinto nível</a:t>
            </a:r>
            <a:endParaRPr lang="en-GB"/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2F20D2DB-BDA5-B347-B855-908E0F79CB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pt-PT"/>
              <a:t>Editar os estilos de texto do Modelo Global
Segundo nível
Terceiro nível
Quarto nível
Quinto nível</a:t>
            </a:r>
            <a:endParaRPr lang="en-GB"/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002AEE81-A082-D441-A7FB-54D2E19938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pt-PT"/>
              <a:t>Editar os estilos de texto do Modelo Global
Segundo nível
Terceiro nível
Quarto nível
Quinto nível</a:t>
            </a:r>
            <a:endParaRPr lang="en-GB"/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55AF192C-99C5-464D-9880-73553D306F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pt-PT"/>
              <a:t>Editar os estilos de texto do Modelo Global
Segundo nível
Terceiro nível
Quarto nível
Quinto nível</a:t>
            </a:r>
            <a:endParaRPr lang="en-GB"/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15E8832C-7180-B745-AD0F-CA0DDDFA0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9BEC-3BE3-3C45-879A-C34228496F83}" type="datetimeFigureOut">
              <a:rPr lang="en-GB" smtClean="0"/>
              <a:t>06/11/2019</a:t>
            </a:fld>
            <a:endParaRPr lang="en-GB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640C0E7A-C6DF-324F-A4F4-1C5787DBF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279A105B-9B8D-BC4C-8CD2-DDB88EF74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33577-B5F6-B14C-B79E-DAFCB4669AB2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2303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2F414E-C57C-3A4E-8105-F8B7070AD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GB"/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C1047DFC-9CDE-7141-AF06-3A03EF89D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9BEC-3BE3-3C45-879A-C34228496F83}" type="datetimeFigureOut">
              <a:rPr lang="en-GB" smtClean="0"/>
              <a:t>06/11/2019</a:t>
            </a:fld>
            <a:endParaRPr lang="en-GB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269D9195-161F-D34C-BADA-1D350D871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FFB388E6-12AB-5249-BD3D-50C1686E4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33577-B5F6-B14C-B79E-DAFCB4669AB2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1217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DB3EA5F1-5038-E745-9D2A-60A62B64C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9BEC-3BE3-3C45-879A-C34228496F83}" type="datetimeFigureOut">
              <a:rPr lang="en-GB" smtClean="0"/>
              <a:t>06/11/2019</a:t>
            </a:fld>
            <a:endParaRPr lang="en-GB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A6B647D1-D887-EB47-BA9B-86D4D6D07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062CEE75-2CDD-CC41-B259-7869EF9B1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33577-B5F6-B14C-B79E-DAFCB4669AB2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5016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3CB127-1C01-804A-9464-D2BDC7166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  <a:endParaRPr lang="en-GB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EC0DF9B2-D741-FD42-AF3B-7C2D236979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pt-PT"/>
              <a:t>Editar os estilos de texto do Modelo Global
Segundo nível
Terceiro nível
Quarto nível
Quinto nível</a:t>
            </a:r>
            <a:endParaRPr lang="en-GB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A9BFFE9F-36E5-3943-9457-8104B4FCB1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pt-PT"/>
              <a:t>Editar os estilos de texto do Modelo Global
Segundo nível
Terceiro nível
Quarto nível
Quinto nível</a:t>
            </a:r>
            <a:endParaRPr lang="en-GB"/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08ED5E48-BDAB-7A47-BD36-2291D7380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9BEC-3BE3-3C45-879A-C34228496F83}" type="datetimeFigureOut">
              <a:rPr lang="en-GB" smtClean="0"/>
              <a:t>06/11/2019</a:t>
            </a:fld>
            <a:endParaRPr lang="en-GB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350B8E5D-FA4B-0A49-89E7-3C0F03B0A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71AF4732-7A3C-7E4D-8B0F-9C93E0D5E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33577-B5F6-B14C-B79E-DAFCB4669AB2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7033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5E5999-76AE-E346-97B2-A79D54B71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  <a:endParaRPr lang="en-GB"/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9028B52E-BA9D-D840-9013-780CD635DE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7D58B9D7-B5CE-4448-A62A-D601441D22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pt-PT"/>
              <a:t>Editar os estilos de texto do Modelo Global
Segundo nível
Terceiro nível
Quarto nível
Quinto nível</a:t>
            </a:r>
            <a:endParaRPr lang="en-GB"/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E49C220E-0098-9141-9CFD-3923C565B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9BEC-3BE3-3C45-879A-C34228496F83}" type="datetimeFigureOut">
              <a:rPr lang="en-GB" smtClean="0"/>
              <a:t>06/11/2019</a:t>
            </a:fld>
            <a:endParaRPr lang="en-GB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C03EE198-895B-5741-95A8-859CD78E9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96F658B7-12D1-764C-B94E-719556481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33577-B5F6-B14C-B79E-DAFCB4669AB2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2344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8F8F780E-4D00-2C4A-B15F-1F38D4E84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GB"/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B59331C9-E24D-1647-A271-5CE78BCE88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pt-PT"/>
              <a:t>Editar os estilos de texto do Modelo Global
Segundo nível
Terceiro nível
Quarto nível
Quinto nível</a:t>
            </a:r>
            <a:endParaRPr lang="en-GB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1DAFCA54-F310-A247-8701-09645A3FB5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2B9BEC-3BE3-3C45-879A-C34228496F83}" type="datetimeFigureOut">
              <a:rPr lang="en-GB" smtClean="0"/>
              <a:t>06/11/2019</a:t>
            </a:fld>
            <a:endParaRPr lang="en-GB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85D80AD6-3AEB-5E4C-AF39-861EB32746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88A1899D-2DD4-8147-84E4-8C203B3527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B33577-B5F6-B14C-B79E-DAFCB4669AB2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9974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aixaDeTexto 12">
            <a:extLst>
              <a:ext uri="{FF2B5EF4-FFF2-40B4-BE49-F238E27FC236}">
                <a16:creationId xmlns:a16="http://schemas.microsoft.com/office/drawing/2014/main" id="{E2F79AA5-E865-2449-9BF4-2F488C029E3B}"/>
              </a:ext>
            </a:extLst>
          </p:cNvPr>
          <p:cNvSpPr txBox="1"/>
          <p:nvPr/>
        </p:nvSpPr>
        <p:spPr>
          <a:xfrm>
            <a:off x="314039" y="532309"/>
            <a:ext cx="10044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Figure 1.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0EB15364-F1BF-334E-90AD-E8FD75A9EE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752" y="1226779"/>
            <a:ext cx="2565400" cy="295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25461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Macintosh PowerPoint</Application>
  <PresentationFormat>Ecrã Panorâmico</PresentationFormat>
  <Paragraphs>1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Utilizador do Microsoft Office</dc:creator>
  <cp:lastModifiedBy>Utilizador do Microsoft Office</cp:lastModifiedBy>
  <cp:revision>1</cp:revision>
  <dcterms:created xsi:type="dcterms:W3CDTF">2019-11-06T12:49:10Z</dcterms:created>
  <dcterms:modified xsi:type="dcterms:W3CDTF">2019-11-06T12:50:00Z</dcterms:modified>
</cp:coreProperties>
</file>