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70" d="100"/>
          <a:sy n="70" d="100"/>
        </p:scale>
        <p:origin x="23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32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14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215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53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99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47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155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56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16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730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4FB49-2011-4766-A738-7C2805AA2316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31CCE-596C-4695-B0EA-C95CE0309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67109" y="2469990"/>
            <a:ext cx="136164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239 families seen</a:t>
            </a:r>
          </a:p>
          <a:p>
            <a:r>
              <a:rPr lang="en-GB" sz="1200" dirty="0" smtClean="0"/>
              <a:t>207 parents</a:t>
            </a:r>
          </a:p>
          <a:p>
            <a:r>
              <a:rPr lang="en-GB" sz="1200" dirty="0" smtClean="0"/>
              <a:t>233 young people</a:t>
            </a: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955758" y="2585406"/>
            <a:ext cx="1093906" cy="41549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24 month</a:t>
            </a:r>
          </a:p>
          <a:p>
            <a:pPr algn="ctr"/>
            <a:r>
              <a:rPr lang="en-GB" sz="1050" dirty="0" smtClean="0"/>
              <a:t>follow-up</a:t>
            </a:r>
            <a:endParaRPr lang="en-GB" sz="1050" dirty="0"/>
          </a:p>
        </p:txBody>
      </p:sp>
      <p:sp>
        <p:nvSpPr>
          <p:cNvPr id="7" name="TextBox 6"/>
          <p:cNvSpPr txBox="1"/>
          <p:nvPr/>
        </p:nvSpPr>
        <p:spPr>
          <a:xfrm>
            <a:off x="4176664" y="2469990"/>
            <a:ext cx="136164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239 families seen</a:t>
            </a:r>
          </a:p>
          <a:p>
            <a:r>
              <a:rPr lang="en-GB" sz="1200" dirty="0" smtClean="0"/>
              <a:t>214 parents</a:t>
            </a:r>
          </a:p>
          <a:p>
            <a:r>
              <a:rPr lang="en-GB" sz="1200" dirty="0" smtClean="0"/>
              <a:t>227 young people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67109" y="5086190"/>
            <a:ext cx="136164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225 families seen</a:t>
            </a:r>
          </a:p>
          <a:p>
            <a:r>
              <a:rPr lang="en-GB" sz="1200" dirty="0" smtClean="0"/>
              <a:t>191 parents</a:t>
            </a:r>
          </a:p>
          <a:p>
            <a:r>
              <a:rPr lang="en-GB" sz="1200" dirty="0" smtClean="0"/>
              <a:t>215 young people</a:t>
            </a:r>
            <a:endParaRPr lang="en-GB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955758" y="5201606"/>
            <a:ext cx="1093906" cy="41549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36 month</a:t>
            </a:r>
          </a:p>
          <a:p>
            <a:pPr algn="ctr"/>
            <a:r>
              <a:rPr lang="en-GB" sz="1050" dirty="0" smtClean="0"/>
              <a:t>follow-up</a:t>
            </a:r>
            <a:endParaRPr lang="en-GB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4176664" y="5086190"/>
            <a:ext cx="136164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208 families seen</a:t>
            </a:r>
          </a:p>
          <a:p>
            <a:r>
              <a:rPr lang="en-GB" sz="1200" dirty="0" smtClean="0"/>
              <a:t>172 parents</a:t>
            </a:r>
          </a:p>
          <a:p>
            <a:r>
              <a:rPr lang="en-GB" sz="1200" dirty="0" smtClean="0"/>
              <a:t>196 young people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76857" y="1084995"/>
            <a:ext cx="15203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58 dropped out</a:t>
            </a:r>
          </a:p>
          <a:p>
            <a:r>
              <a:rPr lang="en-GB" sz="1200" dirty="0" smtClean="0"/>
              <a:t>11 unable to contact</a:t>
            </a:r>
          </a:p>
          <a:p>
            <a:r>
              <a:rPr lang="en-GB" sz="1200" dirty="0" smtClean="0"/>
              <a:t>30 failed visit</a:t>
            </a:r>
          </a:p>
          <a:p>
            <a:r>
              <a:rPr lang="en-GB" sz="1200" dirty="0"/>
              <a:t>4</a:t>
            </a:r>
            <a:r>
              <a:rPr lang="en-GB" sz="1200" dirty="0" smtClean="0"/>
              <a:t> refused visit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070213" y="3565365"/>
            <a:ext cx="15203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60 dropped out</a:t>
            </a:r>
          </a:p>
          <a:p>
            <a:r>
              <a:rPr lang="en-GB" sz="1200" dirty="0" smtClean="0"/>
              <a:t>25 unable to contact</a:t>
            </a:r>
          </a:p>
          <a:p>
            <a:r>
              <a:rPr lang="en-GB" sz="1200" dirty="0" smtClean="0"/>
              <a:t>40 failed visit</a:t>
            </a:r>
          </a:p>
          <a:p>
            <a:r>
              <a:rPr lang="en-GB" sz="1200" dirty="0"/>
              <a:t>8</a:t>
            </a:r>
            <a:r>
              <a:rPr lang="en-GB" sz="1200" dirty="0" smtClean="0"/>
              <a:t> refused visit</a:t>
            </a:r>
            <a:endParaRPr lang="en-GB" sz="1200" dirty="0"/>
          </a:p>
        </p:txBody>
      </p:sp>
      <p:cxnSp>
        <p:nvCxnSpPr>
          <p:cNvPr id="14" name="Straight Arrow Connector 13"/>
          <p:cNvCxnSpPr>
            <a:stCxn id="4" idx="2"/>
            <a:endCxn id="8" idx="0"/>
          </p:cNvCxnSpPr>
          <p:nvPr/>
        </p:nvCxnSpPr>
        <p:spPr>
          <a:xfrm>
            <a:off x="2147934" y="3116321"/>
            <a:ext cx="0" cy="1969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3"/>
          </p:cNvCxnSpPr>
          <p:nvPr/>
        </p:nvCxnSpPr>
        <p:spPr>
          <a:xfrm flipH="1">
            <a:off x="1897256" y="1500493"/>
            <a:ext cx="24627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  <a:endCxn id="10" idx="0"/>
          </p:cNvCxnSpPr>
          <p:nvPr/>
        </p:nvCxnSpPr>
        <p:spPr>
          <a:xfrm>
            <a:off x="4857489" y="3116321"/>
            <a:ext cx="0" cy="1969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2" idx="1"/>
          </p:cNvCxnSpPr>
          <p:nvPr/>
        </p:nvCxnSpPr>
        <p:spPr>
          <a:xfrm>
            <a:off x="4857487" y="3980863"/>
            <a:ext cx="21272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67109" y="7817806"/>
            <a:ext cx="136164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183 families seen</a:t>
            </a:r>
          </a:p>
          <a:p>
            <a:r>
              <a:rPr lang="en-GB" sz="1200" dirty="0" smtClean="0"/>
              <a:t>141 parents</a:t>
            </a:r>
          </a:p>
          <a:p>
            <a:r>
              <a:rPr lang="en-GB" sz="1200" dirty="0" smtClean="0"/>
              <a:t>171 young people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955758" y="7933222"/>
            <a:ext cx="1093906" cy="41549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48 month</a:t>
            </a:r>
          </a:p>
          <a:p>
            <a:pPr algn="ctr"/>
            <a:r>
              <a:rPr lang="en-GB" sz="1050" dirty="0" smtClean="0"/>
              <a:t>follow-up</a:t>
            </a:r>
            <a:endParaRPr lang="en-GB" sz="1050" dirty="0"/>
          </a:p>
        </p:txBody>
      </p:sp>
      <p:sp>
        <p:nvSpPr>
          <p:cNvPr id="23" name="TextBox 22"/>
          <p:cNvSpPr txBox="1"/>
          <p:nvPr/>
        </p:nvSpPr>
        <p:spPr>
          <a:xfrm>
            <a:off x="4176664" y="7817806"/>
            <a:ext cx="136164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166 families seen</a:t>
            </a:r>
          </a:p>
          <a:p>
            <a:r>
              <a:rPr lang="en-GB" sz="1200" dirty="0" smtClean="0"/>
              <a:t>130 parents</a:t>
            </a:r>
          </a:p>
          <a:p>
            <a:r>
              <a:rPr lang="en-GB" sz="1200" dirty="0" smtClean="0"/>
              <a:t>154 young people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17745" y="6068029"/>
            <a:ext cx="15203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76 dropped out</a:t>
            </a:r>
          </a:p>
          <a:p>
            <a:r>
              <a:rPr lang="en-GB" sz="1200" dirty="0" smtClean="0"/>
              <a:t>42 unable to contact</a:t>
            </a:r>
          </a:p>
          <a:p>
            <a:r>
              <a:rPr lang="en-GB" sz="1200" dirty="0" smtClean="0"/>
              <a:t>32 failed visit</a:t>
            </a:r>
          </a:p>
          <a:p>
            <a:r>
              <a:rPr lang="en-GB" sz="1200" dirty="0"/>
              <a:t>9</a:t>
            </a:r>
            <a:r>
              <a:rPr lang="en-GB" sz="1200" dirty="0" smtClean="0"/>
              <a:t> refused visit</a:t>
            </a:r>
            <a:endParaRPr lang="en-GB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5070213" y="6068028"/>
            <a:ext cx="15203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76 dropped out</a:t>
            </a:r>
          </a:p>
          <a:p>
            <a:r>
              <a:rPr lang="en-GB" sz="1200" dirty="0" smtClean="0"/>
              <a:t>52 unable to contact</a:t>
            </a:r>
          </a:p>
          <a:p>
            <a:r>
              <a:rPr lang="en-GB" sz="1200" dirty="0" smtClean="0"/>
              <a:t>38 failed visit</a:t>
            </a:r>
          </a:p>
          <a:p>
            <a:r>
              <a:rPr lang="en-GB" sz="1200" dirty="0"/>
              <a:t>9</a:t>
            </a:r>
            <a:r>
              <a:rPr lang="en-GB" sz="1200" dirty="0" smtClean="0"/>
              <a:t> refused visit</a:t>
            </a:r>
            <a:endParaRPr lang="en-GB" sz="1200" dirty="0"/>
          </a:p>
        </p:txBody>
      </p:sp>
      <p:cxnSp>
        <p:nvCxnSpPr>
          <p:cNvPr id="26" name="Straight Arrow Connector 25"/>
          <p:cNvCxnSpPr>
            <a:endCxn id="21" idx="0"/>
          </p:cNvCxnSpPr>
          <p:nvPr/>
        </p:nvCxnSpPr>
        <p:spPr>
          <a:xfrm>
            <a:off x="2147933" y="5732521"/>
            <a:ext cx="1" cy="2085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4" idx="3"/>
          </p:cNvCxnSpPr>
          <p:nvPr/>
        </p:nvCxnSpPr>
        <p:spPr>
          <a:xfrm flipH="1" flipV="1">
            <a:off x="1938144" y="6483528"/>
            <a:ext cx="209789" cy="6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0" idx="2"/>
            <a:endCxn id="23" idx="0"/>
          </p:cNvCxnSpPr>
          <p:nvPr/>
        </p:nvCxnSpPr>
        <p:spPr>
          <a:xfrm>
            <a:off x="4857489" y="5732521"/>
            <a:ext cx="0" cy="2085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5" idx="1"/>
          </p:cNvCxnSpPr>
          <p:nvPr/>
        </p:nvCxnSpPr>
        <p:spPr>
          <a:xfrm flipV="1">
            <a:off x="4857487" y="6483527"/>
            <a:ext cx="21272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467109" y="506138"/>
            <a:ext cx="13616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257 MST families</a:t>
            </a:r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2955758" y="423658"/>
            <a:ext cx="1093906" cy="41549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18 month</a:t>
            </a:r>
          </a:p>
          <a:p>
            <a:pPr algn="ctr"/>
            <a:r>
              <a:rPr lang="en-GB" sz="1050" dirty="0" smtClean="0"/>
              <a:t>follow-up</a:t>
            </a:r>
            <a:endParaRPr lang="en-GB" sz="1050" dirty="0"/>
          </a:p>
        </p:txBody>
      </p:sp>
      <p:sp>
        <p:nvSpPr>
          <p:cNvPr id="37" name="TextBox 36"/>
          <p:cNvSpPr txBox="1"/>
          <p:nvPr/>
        </p:nvSpPr>
        <p:spPr>
          <a:xfrm>
            <a:off x="4176664" y="506138"/>
            <a:ext cx="13616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234 MAU families</a:t>
            </a:r>
            <a:endParaRPr lang="en-GB" sz="1200" dirty="0"/>
          </a:p>
        </p:txBody>
      </p:sp>
      <p:cxnSp>
        <p:nvCxnSpPr>
          <p:cNvPr id="39" name="Straight Arrow Connector 38"/>
          <p:cNvCxnSpPr>
            <a:stCxn id="35" idx="2"/>
            <a:endCxn id="4" idx="0"/>
          </p:cNvCxnSpPr>
          <p:nvPr/>
        </p:nvCxnSpPr>
        <p:spPr>
          <a:xfrm>
            <a:off x="2147934" y="783137"/>
            <a:ext cx="0" cy="1686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7" idx="2"/>
            <a:endCxn id="7" idx="0"/>
          </p:cNvCxnSpPr>
          <p:nvPr/>
        </p:nvCxnSpPr>
        <p:spPr>
          <a:xfrm>
            <a:off x="4857489" y="783137"/>
            <a:ext cx="0" cy="1686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17745" y="3706520"/>
            <a:ext cx="15203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68 dropped out</a:t>
            </a:r>
          </a:p>
          <a:p>
            <a:r>
              <a:rPr lang="en-GB" sz="1200" dirty="0" smtClean="0"/>
              <a:t>24 unable to contact</a:t>
            </a:r>
          </a:p>
          <a:p>
            <a:r>
              <a:rPr lang="en-GB" sz="1200" dirty="0" smtClean="0"/>
              <a:t>19 failed visit</a:t>
            </a:r>
          </a:p>
          <a:p>
            <a:r>
              <a:rPr lang="en-GB" sz="1200" dirty="0"/>
              <a:t>6</a:t>
            </a:r>
            <a:r>
              <a:rPr lang="en-GB" sz="1200" dirty="0" smtClean="0"/>
              <a:t> refused visit</a:t>
            </a:r>
            <a:endParaRPr lang="en-GB" sz="1200" dirty="0"/>
          </a:p>
        </p:txBody>
      </p:sp>
      <p:cxnSp>
        <p:nvCxnSpPr>
          <p:cNvPr id="46" name="Straight Arrow Connector 45"/>
          <p:cNvCxnSpPr>
            <a:endCxn id="42" idx="3"/>
          </p:cNvCxnSpPr>
          <p:nvPr/>
        </p:nvCxnSpPr>
        <p:spPr>
          <a:xfrm flipH="1">
            <a:off x="1938144" y="4122018"/>
            <a:ext cx="23771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82097" y="1084995"/>
            <a:ext cx="15203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40 dropped out</a:t>
            </a:r>
          </a:p>
          <a:p>
            <a:r>
              <a:rPr lang="en-GB" sz="1200" dirty="0" smtClean="0"/>
              <a:t>15 unable to contact</a:t>
            </a:r>
          </a:p>
          <a:p>
            <a:r>
              <a:rPr lang="en-GB" sz="1200" dirty="0" smtClean="0"/>
              <a:t>37 failed visit</a:t>
            </a:r>
          </a:p>
          <a:p>
            <a:r>
              <a:rPr lang="en-GB" sz="1200" dirty="0" smtClean="0"/>
              <a:t>10 refused visit</a:t>
            </a:r>
            <a:endParaRPr lang="en-GB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869371" y="1534142"/>
            <a:ext cx="21272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955758" y="9007394"/>
            <a:ext cx="1093906" cy="57708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60 </a:t>
            </a:r>
            <a:r>
              <a:rPr lang="en-GB" sz="1050" dirty="0" smtClean="0"/>
              <a:t>month</a:t>
            </a:r>
          </a:p>
          <a:p>
            <a:pPr algn="ctr"/>
            <a:r>
              <a:rPr lang="en-GB" sz="1050" dirty="0" smtClean="0"/>
              <a:t>follow-up</a:t>
            </a:r>
          </a:p>
          <a:p>
            <a:pPr algn="ctr"/>
            <a:r>
              <a:rPr lang="en-GB" sz="1050" dirty="0" smtClean="0"/>
              <a:t>(offending only)</a:t>
            </a:r>
            <a:endParaRPr lang="en-GB" sz="1050" dirty="0"/>
          </a:p>
        </p:txBody>
      </p:sp>
      <p:cxnSp>
        <p:nvCxnSpPr>
          <p:cNvPr id="3" name="Straight Arrow Connector 2"/>
          <p:cNvCxnSpPr>
            <a:stCxn id="21" idx="2"/>
          </p:cNvCxnSpPr>
          <p:nvPr/>
        </p:nvCxnSpPr>
        <p:spPr>
          <a:xfrm flipH="1">
            <a:off x="2143531" y="8464137"/>
            <a:ext cx="4403" cy="745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3" idx="2"/>
            <a:endCxn id="44" idx="0"/>
          </p:cNvCxnSpPr>
          <p:nvPr/>
        </p:nvCxnSpPr>
        <p:spPr>
          <a:xfrm flipH="1">
            <a:off x="4857487" y="8464137"/>
            <a:ext cx="2" cy="7512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462706" y="9235826"/>
            <a:ext cx="13616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311 young people</a:t>
            </a:r>
            <a:endParaRPr lang="en-GB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4176662" y="9215436"/>
            <a:ext cx="13616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300 young people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139994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157</Words>
  <Application>Microsoft Office PowerPoint</Application>
  <PresentationFormat>A4 Paper (210x297 mm)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Alisa Anokhina</dc:creator>
  <cp:lastModifiedBy>Alisa Anokhina</cp:lastModifiedBy>
  <cp:revision>5</cp:revision>
  <dcterms:created xsi:type="dcterms:W3CDTF">2019-12-18T12:25:21Z</dcterms:created>
  <dcterms:modified xsi:type="dcterms:W3CDTF">2019-12-18T17:45:07Z</dcterms:modified>
</cp:coreProperties>
</file>