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6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3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4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7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3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6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8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2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0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6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F6392-1AF7-4768-8AC3-A42DF3F6C7C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6513-D92C-4CCE-8585-8FE3251AE3E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3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1054100"/>
            <a:ext cx="4486275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2861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2019-09-19T17:34:41Z</dcterms:created>
  <dcterms:modified xsi:type="dcterms:W3CDTF">2019-09-19T17:35:11Z</dcterms:modified>
</cp:coreProperties>
</file>