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8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9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1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5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2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3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5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1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2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49038-0E98-486C-A067-F6F78F604C7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9D5E9-C55E-46ED-8702-981510884D1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0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1101725"/>
            <a:ext cx="4486275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74479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Institut de Cancérologie Gustave ROUSSY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2019-09-19T17:37:07Z</dcterms:created>
  <dcterms:modified xsi:type="dcterms:W3CDTF">2019-09-19T17:37:28Z</dcterms:modified>
</cp:coreProperties>
</file>