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8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6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5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1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1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5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4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9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1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5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B2B84-48C0-456A-A5FC-F4F0E936C9B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2BE73-C017-4065-85B3-2A3E563640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6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7148376" cy="339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2182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Institut de Cancérologie Gustave ROUSSY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1</cp:revision>
  <dcterms:created xsi:type="dcterms:W3CDTF">2019-09-19T17:38:19Z</dcterms:created>
  <dcterms:modified xsi:type="dcterms:W3CDTF">2019-09-19T17:38:48Z</dcterms:modified>
</cp:coreProperties>
</file>