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2B84-48C0-456A-A5FC-F4F0E936C9B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2BE73-C017-4065-85B3-2A3E563640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08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2B84-48C0-456A-A5FC-F4F0E936C9B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2BE73-C017-4065-85B3-2A3E563640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96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2B84-48C0-456A-A5FC-F4F0E936C9B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2BE73-C017-4065-85B3-2A3E563640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58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2B84-48C0-456A-A5FC-F4F0E936C9B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2BE73-C017-4065-85B3-2A3E563640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816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2B84-48C0-456A-A5FC-F4F0E936C9B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2BE73-C017-4065-85B3-2A3E563640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15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2B84-48C0-456A-A5FC-F4F0E936C9B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2BE73-C017-4065-85B3-2A3E563640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55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2B84-48C0-456A-A5FC-F4F0E936C9B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2BE73-C017-4065-85B3-2A3E563640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41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2B84-48C0-456A-A5FC-F4F0E936C9B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2BE73-C017-4065-85B3-2A3E563640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47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2B84-48C0-456A-A5FC-F4F0E936C9B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2BE73-C017-4065-85B3-2A3E563640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91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2B84-48C0-456A-A5FC-F4F0E936C9B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2BE73-C017-4065-85B3-2A3E563640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12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2B84-48C0-456A-A5FC-F4F0E936C9B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2BE73-C017-4065-85B3-2A3E563640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52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B2B84-48C0-456A-A5FC-F4F0E936C9B4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2BE73-C017-4065-85B3-2A3E563640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961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72816"/>
            <a:ext cx="7148376" cy="3393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32182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Institut de Cancérologie Gustave ROUSSY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</dc:creator>
  <cp:lastModifiedBy>ADMIN</cp:lastModifiedBy>
  <cp:revision>1</cp:revision>
  <dcterms:created xsi:type="dcterms:W3CDTF">2019-09-19T17:38:19Z</dcterms:created>
  <dcterms:modified xsi:type="dcterms:W3CDTF">2019-09-19T17:38:48Z</dcterms:modified>
</cp:coreProperties>
</file>