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50FF-8041-4495-81BE-B75A96FBE13A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D8B5-976B-4989-ACAF-C629747107F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11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50FF-8041-4495-81BE-B75A96FBE13A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D8B5-976B-4989-ACAF-C629747107F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49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50FF-8041-4495-81BE-B75A96FBE13A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D8B5-976B-4989-ACAF-C629747107F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1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50FF-8041-4495-81BE-B75A96FBE13A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D8B5-976B-4989-ACAF-C629747107F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94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50FF-8041-4495-81BE-B75A96FBE13A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D8B5-976B-4989-ACAF-C629747107F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33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50FF-8041-4495-81BE-B75A96FBE13A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D8B5-976B-4989-ACAF-C629747107F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7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50FF-8041-4495-81BE-B75A96FBE13A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D8B5-976B-4989-ACAF-C629747107F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22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50FF-8041-4495-81BE-B75A96FBE13A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D8B5-976B-4989-ACAF-C629747107F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72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50FF-8041-4495-81BE-B75A96FBE13A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D8B5-976B-4989-ACAF-C629747107F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50FF-8041-4495-81BE-B75A96FBE13A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D8B5-976B-4989-ACAF-C629747107F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5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50FF-8041-4495-81BE-B75A96FBE13A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D8B5-976B-4989-ACAF-C629747107F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2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D50FF-8041-4495-81BE-B75A96FBE13A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0D8B5-976B-4989-ACAF-C629747107F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1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44824"/>
            <a:ext cx="6777658" cy="3339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3036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Institut de Cancérologie Gustave ROUSSY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ADMIN</cp:lastModifiedBy>
  <cp:revision>1</cp:revision>
  <dcterms:created xsi:type="dcterms:W3CDTF">2019-09-19T17:39:03Z</dcterms:created>
  <dcterms:modified xsi:type="dcterms:W3CDTF">2019-09-19T17:39:32Z</dcterms:modified>
</cp:coreProperties>
</file>