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5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3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0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9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6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2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9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0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8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8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050FC-55CA-4F6A-84B9-2E419EAFF010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DDB9-ED62-4AED-A3A0-670D61166A5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25" y="1054100"/>
            <a:ext cx="4602163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3590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Institut de Cancérologie Gustave ROUSSY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2019-09-19T17:41:01Z</dcterms:created>
  <dcterms:modified xsi:type="dcterms:W3CDTF">2019-09-19T17:41:25Z</dcterms:modified>
</cp:coreProperties>
</file>