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2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5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4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6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9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4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1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0CFD-687E-4EAC-AA83-59390216B2E8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630D-28D5-4559-A835-441C5B1BD9B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3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915988"/>
            <a:ext cx="4486275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715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Institut de Cancérologie Gustave ROUSSY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ADMIN</cp:lastModifiedBy>
  <cp:revision>1</cp:revision>
  <dcterms:created xsi:type="dcterms:W3CDTF">2019-09-19T17:41:46Z</dcterms:created>
  <dcterms:modified xsi:type="dcterms:W3CDTF">2019-09-19T17:42:02Z</dcterms:modified>
</cp:coreProperties>
</file>