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8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ABE9-F39B-4FEE-8188-7D68B3F193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22A1-5121-46E3-AFF4-FC6500EAF7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1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ABE9-F39B-4FEE-8188-7D68B3F193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22A1-5121-46E3-AFF4-FC6500EAF7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6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ABE9-F39B-4FEE-8188-7D68B3F193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22A1-5121-46E3-AFF4-FC6500EAF7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4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ABE9-F39B-4FEE-8188-7D68B3F193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22A1-5121-46E3-AFF4-FC6500EAF7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ABE9-F39B-4FEE-8188-7D68B3F193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22A1-5121-46E3-AFF4-FC6500EAF7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ABE9-F39B-4FEE-8188-7D68B3F193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22A1-5121-46E3-AFF4-FC6500EAF7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8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ABE9-F39B-4FEE-8188-7D68B3F193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22A1-5121-46E3-AFF4-FC6500EAF7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5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ABE9-F39B-4FEE-8188-7D68B3F193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22A1-5121-46E3-AFF4-FC6500EAF7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46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ABE9-F39B-4FEE-8188-7D68B3F193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22A1-5121-46E3-AFF4-FC6500EAF7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ABE9-F39B-4FEE-8188-7D68B3F193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22A1-5121-46E3-AFF4-FC6500EAF7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6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ABE9-F39B-4FEE-8188-7D68B3F193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22A1-5121-46E3-AFF4-FC6500EAF7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0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7ABE9-F39B-4FEE-8188-7D68B3F193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322A1-5121-46E3-AFF4-FC6500EAF7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3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2051720" y="1988840"/>
            <a:ext cx="4608512" cy="2304256"/>
            <a:chOff x="1619671" y="1196752"/>
            <a:chExt cx="4410993" cy="223224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9" t="34489" r="76638" b="53707"/>
            <a:stretch/>
          </p:blipFill>
          <p:spPr bwMode="auto">
            <a:xfrm>
              <a:off x="1619671" y="1196752"/>
              <a:ext cx="4323869" cy="936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62" t="41181" r="73798" b="42130"/>
            <a:stretch/>
          </p:blipFill>
          <p:spPr bwMode="auto">
            <a:xfrm>
              <a:off x="1650603" y="2203974"/>
              <a:ext cx="4380061" cy="12250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274690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Institut de Cancérologie Gustave ROUSSY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ADMIN</cp:lastModifiedBy>
  <cp:revision>1</cp:revision>
  <dcterms:created xsi:type="dcterms:W3CDTF">2019-09-19T17:27:54Z</dcterms:created>
  <dcterms:modified xsi:type="dcterms:W3CDTF">2019-09-19T17:33:53Z</dcterms:modified>
</cp:coreProperties>
</file>