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3158">
          <p15:clr>
            <a:srgbClr val="A4A3A4"/>
          </p15:clr>
        </p15:guide>
        <p15:guide id="5" orient="horz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 Heyderman" initials="RSH" lastIdx="6" clrIdx="0">
    <p:extLst/>
  </p:cmAuthor>
  <p:cmAuthor id="2" name="Sarah Pett" initials="SP" lastIdx="3" clrIdx="1">
    <p:extLst>
      <p:ext uri="{19B8F6BF-5375-455C-9EA6-DF929625EA0E}">
        <p15:presenceInfo xmlns:p15="http://schemas.microsoft.com/office/powerpoint/2012/main" userId="S-1-5-21-2902265621-1063028621-2381561480-1357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>
      <p:cViewPr varScale="1">
        <p:scale>
          <a:sx n="48" d="100"/>
          <a:sy n="48" d="100"/>
        </p:scale>
        <p:origin x="2130" y="72"/>
      </p:cViewPr>
      <p:guideLst>
        <p:guide orient="horz" pos="2880"/>
        <p:guide pos="2160"/>
        <p:guide orient="horz" pos="3120"/>
        <p:guide pos="3158"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07460-0738-4B91-A451-B46FE7E5AC82}" type="datetimeFigureOut">
              <a:rPr lang="en-AU" smtClean="0"/>
              <a:pPr/>
              <a:t>21/12/2019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AC34C-2D96-4434-9CF5-656847E1991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289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90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0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0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51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91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5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5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0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5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8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3" y="394413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6" y="207293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9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0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8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5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3"/>
          <p:cNvSpPr txBox="1">
            <a:spLocks noChangeArrowheads="1"/>
          </p:cNvSpPr>
          <p:nvPr/>
        </p:nvSpPr>
        <p:spPr bwMode="auto">
          <a:xfrm>
            <a:off x="0" y="0"/>
            <a:ext cx="47251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sz="1200" b="1" dirty="0" smtClean="0"/>
              <a:t>Supplementary Figure </a:t>
            </a:r>
            <a:r>
              <a:rPr lang="en-GB" sz="1200" b="1" dirty="0" smtClean="0"/>
              <a:t>1 </a:t>
            </a:r>
            <a:r>
              <a:rPr lang="en-GB" sz="1200" b="1" dirty="0" err="1"/>
              <a:t>CrAg</a:t>
            </a:r>
            <a:r>
              <a:rPr lang="en-GB" sz="1200" b="1" dirty="0"/>
              <a:t> titres at </a:t>
            </a:r>
            <a:r>
              <a:rPr lang="en-GB" sz="1200" b="1" dirty="0" smtClean="0"/>
              <a:t>week 4 </a:t>
            </a:r>
            <a:r>
              <a:rPr lang="en-GB" sz="1200" b="1" dirty="0"/>
              <a:t>vs </a:t>
            </a:r>
            <a:r>
              <a:rPr lang="en-GB" sz="1200" b="1" dirty="0" smtClean="0"/>
              <a:t>week 0</a:t>
            </a:r>
            <a:endParaRPr lang="en-GB" alt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257845"/>
            <a:ext cx="2052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(A)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Standard-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656856"/>
            <a:ext cx="1947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t>(B)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Enhanced-prophylaxis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680" y="7054743"/>
            <a:ext cx="5165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Note: excluding participants negative at both </a:t>
            </a:r>
            <a:r>
              <a:rPr lang="en-GB" sz="800" dirty="0" err="1">
                <a:latin typeface="Arial" panose="020B0604020202020204" pitchFamily="34" charset="0"/>
                <a:cs typeface="Arial" panose="020B0604020202020204" pitchFamily="34" charset="0"/>
              </a:rPr>
              <a:t>timepoints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(n=739 standard, n=760 enhanced), or missing week 4 (n=71 standard, n=57 enhanced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 or who developed new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cryptococcal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disease between enrolment and week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4 (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n=13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standard,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n=2 enhanced);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 the remainder, circle size is proportional to number of participants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6" b="8271"/>
          <a:stretch/>
        </p:blipFill>
        <p:spPr>
          <a:xfrm>
            <a:off x="-14399" y="488505"/>
            <a:ext cx="5109667" cy="30963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3" b="7304"/>
          <a:stretch/>
        </p:blipFill>
        <p:spPr>
          <a:xfrm>
            <a:off x="3" y="3920345"/>
            <a:ext cx="5109667" cy="312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1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262"/>
            <a:ext cx="3230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Figure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Baseline </a:t>
            </a:r>
            <a:r>
              <a:rPr lang="en-GB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CrAg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titres and cause of death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24" y="488504"/>
            <a:ext cx="320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(A) Standard-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participants by subsequent cause of death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24" y="3250476"/>
            <a:ext cx="320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(B)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Enhanced-prophylaxis participants by subsequent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cause of death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4589"/>
            <a:ext cx="3246531" cy="23611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6438"/>
            <a:ext cx="3230978" cy="234980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0" y="6033700"/>
            <a:ext cx="21547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Note: showing all deaths through 48 weeks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11423</TotalTime>
  <Words>113</Words>
  <Application>Microsoft Office PowerPoint</Application>
  <PresentationFormat>A4 Paper (210x297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Cook</dc:creator>
  <cp:lastModifiedBy>Sarah Walker</cp:lastModifiedBy>
  <cp:revision>511</cp:revision>
  <cp:lastPrinted>2015-01-20T10:22:37Z</cp:lastPrinted>
  <dcterms:created xsi:type="dcterms:W3CDTF">2014-08-13T11:27:55Z</dcterms:created>
  <dcterms:modified xsi:type="dcterms:W3CDTF">2019-12-21T19:36:57Z</dcterms:modified>
</cp:coreProperties>
</file>