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75" r:id="rId3"/>
    <p:sldId id="277" r:id="rId4"/>
    <p:sldId id="278" r:id="rId5"/>
    <p:sldId id="267" r:id="rId6"/>
    <p:sldId id="260" r:id="rId7"/>
    <p:sldId id="280" r:id="rId8"/>
    <p:sldId id="263" r:id="rId9"/>
    <p:sldId id="265" r:id="rId10"/>
    <p:sldId id="264" r:id="rId11"/>
    <p:sldId id="261" r:id="rId12"/>
    <p:sldId id="281" r:id="rId13"/>
    <p:sldId id="282" r:id="rId14"/>
    <p:sldId id="283" r:id="rId15"/>
    <p:sldId id="284" r:id="rId16"/>
    <p:sldId id="279" r:id="rId17"/>
    <p:sldId id="271" r:id="rId18"/>
    <p:sldId id="285" r:id="rId19"/>
    <p:sldId id="258" r:id="rId20"/>
    <p:sldId id="270"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8" autoAdjust="0"/>
  </p:normalViewPr>
  <p:slideViewPr>
    <p:cSldViewPr>
      <p:cViewPr varScale="1">
        <p:scale>
          <a:sx n="80" d="100"/>
          <a:sy n="80" d="100"/>
        </p:scale>
        <p:origin x="216"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UK A&amp;E 589 non-traumatic headache patients Locker et al Headache 2006 46 954-61</a:t>
            </a:r>
            <a:endParaRPr lang="en-US"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chemeClr val="accent4">
                  <a:lumMod val="25000"/>
                </a:schemeClr>
              </a:solidFill>
            </c:spPr>
            <c:extLst>
              <c:ext xmlns:c16="http://schemas.microsoft.com/office/drawing/2014/chart" uri="{C3380CC4-5D6E-409C-BE32-E72D297353CC}">
                <c16:uniqueId val="{00000000-E220-4E18-97A6-F2B25ED0D664}"/>
              </c:ext>
            </c:extLst>
          </c:dPt>
          <c:dPt>
            <c:idx val="1"/>
            <c:bubble3D val="0"/>
            <c:spPr>
              <a:ln>
                <a:solidFill>
                  <a:schemeClr val="accent1"/>
                </a:solidFill>
              </a:ln>
            </c:spPr>
            <c:extLst>
              <c:ext xmlns:c16="http://schemas.microsoft.com/office/drawing/2014/chart" uri="{C3380CC4-5D6E-409C-BE32-E72D297353CC}">
                <c16:uniqueId val="{00000001-E220-4E18-97A6-F2B25ED0D664}"/>
              </c:ext>
            </c:extLst>
          </c:dPt>
          <c:dPt>
            <c:idx val="2"/>
            <c:bubble3D val="0"/>
            <c:spPr>
              <a:solidFill>
                <a:srgbClr val="7030A0"/>
              </a:solidFill>
            </c:spPr>
            <c:extLst>
              <c:ext xmlns:c16="http://schemas.microsoft.com/office/drawing/2014/chart" uri="{C3380CC4-5D6E-409C-BE32-E72D297353CC}">
                <c16:uniqueId val="{00000002-E220-4E18-97A6-F2B25ED0D664}"/>
              </c:ext>
            </c:extLst>
          </c:dPt>
          <c:dPt>
            <c:idx val="4"/>
            <c:bubble3D val="0"/>
            <c:spPr>
              <a:solidFill>
                <a:srgbClr val="FF0000"/>
              </a:solidFill>
            </c:spPr>
            <c:extLst>
              <c:ext xmlns:c16="http://schemas.microsoft.com/office/drawing/2014/chart" uri="{C3380CC4-5D6E-409C-BE32-E72D297353CC}">
                <c16:uniqueId val="{00000003-E220-4E18-97A6-F2B25ED0D664}"/>
              </c:ext>
            </c:extLst>
          </c:dPt>
          <c:dPt>
            <c:idx val="5"/>
            <c:bubble3D val="0"/>
            <c:spPr>
              <a:solidFill>
                <a:srgbClr val="FFC000"/>
              </a:solidFill>
            </c:spPr>
            <c:extLst>
              <c:ext xmlns:c16="http://schemas.microsoft.com/office/drawing/2014/chart" uri="{C3380CC4-5D6E-409C-BE32-E72D297353CC}">
                <c16:uniqueId val="{00000004-E220-4E18-97A6-F2B25ED0D664}"/>
              </c:ext>
            </c:extLst>
          </c:dPt>
          <c:cat>
            <c:strRef>
              <c:f>Sheet1!$A$2:$A$7</c:f>
              <c:strCache>
                <c:ptCount val="6"/>
                <c:pt idx="0">
                  <c:v>Primary Headaches </c:v>
                </c:pt>
                <c:pt idx="1">
                  <c:v>Benign' infections, ENT, Dental</c:v>
                </c:pt>
                <c:pt idx="2">
                  <c:v>Subarachnoid</c:v>
                </c:pt>
                <c:pt idx="3">
                  <c:v>Stroke/TIA</c:v>
                </c:pt>
                <c:pt idx="4">
                  <c:v>neoplasm</c:v>
                </c:pt>
                <c:pt idx="5">
                  <c:v>Giant Cell Arteritis</c:v>
                </c:pt>
              </c:strCache>
            </c:strRef>
          </c:cat>
          <c:val>
            <c:numRef>
              <c:f>Sheet1!$B$2:$B$7</c:f>
              <c:numCache>
                <c:formatCode>General</c:formatCode>
                <c:ptCount val="6"/>
                <c:pt idx="0">
                  <c:v>54.1</c:v>
                </c:pt>
                <c:pt idx="1">
                  <c:v>28.8</c:v>
                </c:pt>
                <c:pt idx="2">
                  <c:v>3.4</c:v>
                </c:pt>
                <c:pt idx="3">
                  <c:v>4.9000000000000004</c:v>
                </c:pt>
                <c:pt idx="4">
                  <c:v>0.8</c:v>
                </c:pt>
                <c:pt idx="5">
                  <c:v>0.2</c:v>
                </c:pt>
              </c:numCache>
            </c:numRef>
          </c:val>
          <c:extLst>
            <c:ext xmlns:c16="http://schemas.microsoft.com/office/drawing/2014/chart" uri="{C3380CC4-5D6E-409C-BE32-E72D297353CC}">
              <c16:uniqueId val="{00000005-E220-4E18-97A6-F2B25ED0D664}"/>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solidFill>
      <a:srgbClr val="FFFFFF">
        <a:alpha val="26000"/>
      </a:srgbClr>
    </a:solidFill>
  </c:spPr>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http://www.nice.org.uk/nicemedia/live/13901/60853/60853.pdf"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hyperlink" Target="http://www.nice.org.uk/nicemedia/live/13901/60853/60853.pdf"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169F1-BF85-4BD0-A3E2-014414C9ED07}" type="doc">
      <dgm:prSet loTypeId="urn:microsoft.com/office/officeart/2005/8/layout/cycle8" loCatId="cycle" qsTypeId="urn:microsoft.com/office/officeart/2005/8/quickstyle/simple1" qsCatId="simple" csTypeId="urn:microsoft.com/office/officeart/2005/8/colors/accent1_2" csCatId="accent1" phldr="1"/>
      <dgm:spPr/>
    </dgm:pt>
    <dgm:pt modelId="{728C6383-F9BF-47D5-930C-D58AC64F5870}">
      <dgm:prSet custT="1"/>
      <dgm:spPr/>
      <dgm:t>
        <a:bodyPr/>
        <a:lstStyle/>
        <a:p>
          <a:r>
            <a:rPr lang="en-GB" sz="1400" dirty="0" smtClean="0"/>
            <a:t>SIGN Headache Guidelines Nov 2008(Scottish Intercollegiate Guidelines Network) http://www.sign.ac.uk/pdf/sign107.pdf</a:t>
          </a:r>
          <a:endParaRPr lang="en-GB" sz="1400" dirty="0"/>
        </a:p>
      </dgm:t>
    </dgm:pt>
    <dgm:pt modelId="{F90A51BE-D4C5-443D-804C-F1C733D9108D}" type="parTrans" cxnId="{980142DD-B9B8-48D2-85FB-72339EE5BAF7}">
      <dgm:prSet/>
      <dgm:spPr/>
      <dgm:t>
        <a:bodyPr/>
        <a:lstStyle/>
        <a:p>
          <a:endParaRPr lang="en-GB"/>
        </a:p>
      </dgm:t>
    </dgm:pt>
    <dgm:pt modelId="{A460743D-7B83-4887-86C9-CAF5DF42AA9F}" type="sibTrans" cxnId="{980142DD-B9B8-48D2-85FB-72339EE5BAF7}">
      <dgm:prSet/>
      <dgm:spPr/>
      <dgm:t>
        <a:bodyPr/>
        <a:lstStyle/>
        <a:p>
          <a:endParaRPr lang="en-GB"/>
        </a:p>
      </dgm:t>
    </dgm:pt>
    <dgm:pt modelId="{3AB4E6A1-8B7B-4FAC-AE70-7338B249D8EB}">
      <dgm:prSet custT="1"/>
      <dgm:spPr/>
      <dgm:t>
        <a:bodyPr/>
        <a:lstStyle/>
        <a:p>
          <a:r>
            <a:rPr lang="en-GB" sz="1400" dirty="0" smtClean="0"/>
            <a:t>International Headache Society Criteria  http://ihs-classification.org/_downloads/mixed/ICHD-IIR1final.pdf</a:t>
          </a:r>
          <a:endParaRPr lang="en-GB" sz="1400" dirty="0"/>
        </a:p>
      </dgm:t>
    </dgm:pt>
    <dgm:pt modelId="{19E2129E-6532-4CB1-9ACB-A9637EBFAF67}" type="parTrans" cxnId="{B9533EEB-5C8B-41F5-8C74-C490F1A0F0C0}">
      <dgm:prSet/>
      <dgm:spPr/>
      <dgm:t>
        <a:bodyPr/>
        <a:lstStyle/>
        <a:p>
          <a:endParaRPr lang="en-GB"/>
        </a:p>
      </dgm:t>
    </dgm:pt>
    <dgm:pt modelId="{E0B1F083-ACB1-4D68-AB86-714EFC4732C5}" type="sibTrans" cxnId="{B9533EEB-5C8B-41F5-8C74-C490F1A0F0C0}">
      <dgm:prSet/>
      <dgm:spPr/>
      <dgm:t>
        <a:bodyPr/>
        <a:lstStyle/>
        <a:p>
          <a:endParaRPr lang="en-GB"/>
        </a:p>
      </dgm:t>
    </dgm:pt>
    <dgm:pt modelId="{1E380BD8-3C30-4A9A-A146-3675E697FD14}">
      <dgm:prSet custT="1"/>
      <dgm:spPr/>
      <dgm:t>
        <a:bodyPr/>
        <a:lstStyle/>
        <a:p>
          <a:r>
            <a:rPr lang="en-GB" sz="1400" dirty="0" smtClean="0"/>
            <a:t>NICE Sept 2012 Guidelines </a:t>
          </a:r>
          <a:r>
            <a:rPr lang="en-GB" sz="1400" dirty="0" smtClean="0">
              <a:hlinkClick xmlns:r="http://schemas.openxmlformats.org/officeDocument/2006/relationships" r:id="rId1"/>
            </a:rPr>
            <a:t>http://www.nice.org.uk/nicemedia/live/13901/60853/60853.pdf</a:t>
          </a:r>
          <a:endParaRPr lang="en-GB" sz="1400" dirty="0"/>
        </a:p>
      </dgm:t>
    </dgm:pt>
    <dgm:pt modelId="{E6E72F99-3ADD-43C5-9516-2D4DF0538310}" type="parTrans" cxnId="{61C85B04-D737-4012-9B22-8133F21BCB60}">
      <dgm:prSet/>
      <dgm:spPr/>
      <dgm:t>
        <a:bodyPr/>
        <a:lstStyle/>
        <a:p>
          <a:endParaRPr lang="en-GB"/>
        </a:p>
      </dgm:t>
    </dgm:pt>
    <dgm:pt modelId="{2BEB62E4-A53A-4F92-9895-511F4393B7ED}" type="sibTrans" cxnId="{61C85B04-D737-4012-9B22-8133F21BCB60}">
      <dgm:prSet/>
      <dgm:spPr/>
      <dgm:t>
        <a:bodyPr/>
        <a:lstStyle/>
        <a:p>
          <a:endParaRPr lang="en-GB"/>
        </a:p>
      </dgm:t>
    </dgm:pt>
    <dgm:pt modelId="{3C4243E8-8684-4D62-815E-175B2C7376AA}" type="pres">
      <dgm:prSet presAssocID="{2F1169F1-BF85-4BD0-A3E2-014414C9ED07}" presName="compositeShape" presStyleCnt="0">
        <dgm:presLayoutVars>
          <dgm:chMax val="7"/>
          <dgm:dir/>
          <dgm:resizeHandles val="exact"/>
        </dgm:presLayoutVars>
      </dgm:prSet>
      <dgm:spPr/>
    </dgm:pt>
    <dgm:pt modelId="{73C14EBD-0436-4EF7-9116-42554F41630C}" type="pres">
      <dgm:prSet presAssocID="{2F1169F1-BF85-4BD0-A3E2-014414C9ED07}" presName="wedge1" presStyleLbl="node1" presStyleIdx="0" presStyleCnt="3" custLinFactNeighborX="2634" custLinFactNeighborY="3715"/>
      <dgm:spPr/>
      <dgm:t>
        <a:bodyPr/>
        <a:lstStyle/>
        <a:p>
          <a:endParaRPr lang="en-GB"/>
        </a:p>
      </dgm:t>
    </dgm:pt>
    <dgm:pt modelId="{26B4FEB1-4286-469B-BC14-F0EFAE249361}" type="pres">
      <dgm:prSet presAssocID="{2F1169F1-BF85-4BD0-A3E2-014414C9ED07}" presName="dummy1a" presStyleCnt="0"/>
      <dgm:spPr/>
    </dgm:pt>
    <dgm:pt modelId="{6427C26E-0376-4D35-86CA-1B666CF67440}" type="pres">
      <dgm:prSet presAssocID="{2F1169F1-BF85-4BD0-A3E2-014414C9ED07}" presName="dummy1b" presStyleCnt="0"/>
      <dgm:spPr/>
    </dgm:pt>
    <dgm:pt modelId="{36568F38-D039-4E57-B0F9-E46AB05C1F8A}" type="pres">
      <dgm:prSet presAssocID="{2F1169F1-BF85-4BD0-A3E2-014414C9ED07}" presName="wedge1Tx" presStyleLbl="node1" presStyleIdx="0" presStyleCnt="3">
        <dgm:presLayoutVars>
          <dgm:chMax val="0"/>
          <dgm:chPref val="0"/>
          <dgm:bulletEnabled val="1"/>
        </dgm:presLayoutVars>
      </dgm:prSet>
      <dgm:spPr/>
      <dgm:t>
        <a:bodyPr/>
        <a:lstStyle/>
        <a:p>
          <a:endParaRPr lang="en-GB"/>
        </a:p>
      </dgm:t>
    </dgm:pt>
    <dgm:pt modelId="{1A6F5E2C-D07B-4092-848F-224764D42F7A}" type="pres">
      <dgm:prSet presAssocID="{2F1169F1-BF85-4BD0-A3E2-014414C9ED07}" presName="wedge2" presStyleLbl="node1" presStyleIdx="1" presStyleCnt="3" custLinFactNeighborX="309" custLinFactNeighborY="6228"/>
      <dgm:spPr/>
      <dgm:t>
        <a:bodyPr/>
        <a:lstStyle/>
        <a:p>
          <a:endParaRPr lang="en-GB"/>
        </a:p>
      </dgm:t>
    </dgm:pt>
    <dgm:pt modelId="{B4D6F23F-4E95-4EF3-B6F8-987277CB3B49}" type="pres">
      <dgm:prSet presAssocID="{2F1169F1-BF85-4BD0-A3E2-014414C9ED07}" presName="dummy2a" presStyleCnt="0"/>
      <dgm:spPr/>
    </dgm:pt>
    <dgm:pt modelId="{C9C3D486-FD97-4358-BAD2-36A398F8E931}" type="pres">
      <dgm:prSet presAssocID="{2F1169F1-BF85-4BD0-A3E2-014414C9ED07}" presName="dummy2b" presStyleCnt="0"/>
      <dgm:spPr/>
    </dgm:pt>
    <dgm:pt modelId="{4E57A876-B2D1-46F5-8776-81B8A2F6616E}" type="pres">
      <dgm:prSet presAssocID="{2F1169F1-BF85-4BD0-A3E2-014414C9ED07}" presName="wedge2Tx" presStyleLbl="node1" presStyleIdx="1" presStyleCnt="3">
        <dgm:presLayoutVars>
          <dgm:chMax val="0"/>
          <dgm:chPref val="0"/>
          <dgm:bulletEnabled val="1"/>
        </dgm:presLayoutVars>
      </dgm:prSet>
      <dgm:spPr/>
      <dgm:t>
        <a:bodyPr/>
        <a:lstStyle/>
        <a:p>
          <a:endParaRPr lang="en-GB"/>
        </a:p>
      </dgm:t>
    </dgm:pt>
    <dgm:pt modelId="{7866905E-F659-4064-90F8-4E07E7E0CCFA}" type="pres">
      <dgm:prSet presAssocID="{2F1169F1-BF85-4BD0-A3E2-014414C9ED07}" presName="wedge3" presStyleLbl="node1" presStyleIdx="2" presStyleCnt="3" custLinFactNeighborX="-2016" custLinFactNeighborY="3715"/>
      <dgm:spPr/>
      <dgm:t>
        <a:bodyPr/>
        <a:lstStyle/>
        <a:p>
          <a:endParaRPr lang="en-GB"/>
        </a:p>
      </dgm:t>
    </dgm:pt>
    <dgm:pt modelId="{CD3F94F3-9E78-4D2C-A0F6-71A3C1F46B6C}" type="pres">
      <dgm:prSet presAssocID="{2F1169F1-BF85-4BD0-A3E2-014414C9ED07}" presName="dummy3a" presStyleCnt="0"/>
      <dgm:spPr/>
    </dgm:pt>
    <dgm:pt modelId="{B691DFD2-7FFA-43CF-9548-7657465CC3BD}" type="pres">
      <dgm:prSet presAssocID="{2F1169F1-BF85-4BD0-A3E2-014414C9ED07}" presName="dummy3b" presStyleCnt="0"/>
      <dgm:spPr/>
    </dgm:pt>
    <dgm:pt modelId="{D76B899E-CB00-4D06-A0AC-165142C24A03}" type="pres">
      <dgm:prSet presAssocID="{2F1169F1-BF85-4BD0-A3E2-014414C9ED07}" presName="wedge3Tx" presStyleLbl="node1" presStyleIdx="2" presStyleCnt="3">
        <dgm:presLayoutVars>
          <dgm:chMax val="0"/>
          <dgm:chPref val="0"/>
          <dgm:bulletEnabled val="1"/>
        </dgm:presLayoutVars>
      </dgm:prSet>
      <dgm:spPr/>
      <dgm:t>
        <a:bodyPr/>
        <a:lstStyle/>
        <a:p>
          <a:endParaRPr lang="en-GB"/>
        </a:p>
      </dgm:t>
    </dgm:pt>
    <dgm:pt modelId="{23E27B54-2955-4DC6-8D23-C5F1899D550B}" type="pres">
      <dgm:prSet presAssocID="{E0B1F083-ACB1-4D68-AB86-714EFC4732C5}" presName="arrowWedge1" presStyleLbl="fgSibTrans2D1" presStyleIdx="0" presStyleCnt="3"/>
      <dgm:spPr/>
    </dgm:pt>
    <dgm:pt modelId="{EECA2E19-EA9D-45ED-8CC1-E70E709AA69E}" type="pres">
      <dgm:prSet presAssocID="{2BEB62E4-A53A-4F92-9895-511F4393B7ED}" presName="arrowWedge2" presStyleLbl="fgSibTrans2D1" presStyleIdx="1" presStyleCnt="3"/>
      <dgm:spPr/>
    </dgm:pt>
    <dgm:pt modelId="{57B89997-C09B-4062-B108-68706EA955A1}" type="pres">
      <dgm:prSet presAssocID="{A460743D-7B83-4887-86C9-CAF5DF42AA9F}" presName="arrowWedge3" presStyleLbl="fgSibTrans2D1" presStyleIdx="2" presStyleCnt="3"/>
      <dgm:spPr/>
    </dgm:pt>
  </dgm:ptLst>
  <dgm:cxnLst>
    <dgm:cxn modelId="{1EF069EA-71EF-4B5D-AD00-C1D1851BD377}" type="presOf" srcId="{1E380BD8-3C30-4A9A-A146-3675E697FD14}" destId="{4E57A876-B2D1-46F5-8776-81B8A2F6616E}" srcOrd="1" destOrd="0" presId="urn:microsoft.com/office/officeart/2005/8/layout/cycle8"/>
    <dgm:cxn modelId="{E429EF59-C077-4BDB-8034-CFBE44FAF53D}" type="presOf" srcId="{2F1169F1-BF85-4BD0-A3E2-014414C9ED07}" destId="{3C4243E8-8684-4D62-815E-175B2C7376AA}" srcOrd="0" destOrd="0" presId="urn:microsoft.com/office/officeart/2005/8/layout/cycle8"/>
    <dgm:cxn modelId="{D4690332-79F6-4CBB-A4FC-CDD9B54AC4CC}" type="presOf" srcId="{728C6383-F9BF-47D5-930C-D58AC64F5870}" destId="{7866905E-F659-4064-90F8-4E07E7E0CCFA}" srcOrd="0" destOrd="0" presId="urn:microsoft.com/office/officeart/2005/8/layout/cycle8"/>
    <dgm:cxn modelId="{A0CDA9D5-224F-4C62-8EA8-C823B63C8DC8}" type="presOf" srcId="{728C6383-F9BF-47D5-930C-D58AC64F5870}" destId="{D76B899E-CB00-4D06-A0AC-165142C24A03}" srcOrd="1" destOrd="0" presId="urn:microsoft.com/office/officeart/2005/8/layout/cycle8"/>
    <dgm:cxn modelId="{61C85B04-D737-4012-9B22-8133F21BCB60}" srcId="{2F1169F1-BF85-4BD0-A3E2-014414C9ED07}" destId="{1E380BD8-3C30-4A9A-A146-3675E697FD14}" srcOrd="1" destOrd="0" parTransId="{E6E72F99-3ADD-43C5-9516-2D4DF0538310}" sibTransId="{2BEB62E4-A53A-4F92-9895-511F4393B7ED}"/>
    <dgm:cxn modelId="{56F6317A-32E5-4056-8C9A-8DE66736B50B}" type="presOf" srcId="{3AB4E6A1-8B7B-4FAC-AE70-7338B249D8EB}" destId="{36568F38-D039-4E57-B0F9-E46AB05C1F8A}" srcOrd="1" destOrd="0" presId="urn:microsoft.com/office/officeart/2005/8/layout/cycle8"/>
    <dgm:cxn modelId="{C8FFAFE3-BBE0-4027-93BB-E727E2B2F9FE}" type="presOf" srcId="{1E380BD8-3C30-4A9A-A146-3675E697FD14}" destId="{1A6F5E2C-D07B-4092-848F-224764D42F7A}" srcOrd="0" destOrd="0" presId="urn:microsoft.com/office/officeart/2005/8/layout/cycle8"/>
    <dgm:cxn modelId="{F8E74ED9-CC83-4D66-A1D8-5DD81643126E}" type="presOf" srcId="{3AB4E6A1-8B7B-4FAC-AE70-7338B249D8EB}" destId="{73C14EBD-0436-4EF7-9116-42554F41630C}" srcOrd="0" destOrd="0" presId="urn:microsoft.com/office/officeart/2005/8/layout/cycle8"/>
    <dgm:cxn modelId="{B9533EEB-5C8B-41F5-8C74-C490F1A0F0C0}" srcId="{2F1169F1-BF85-4BD0-A3E2-014414C9ED07}" destId="{3AB4E6A1-8B7B-4FAC-AE70-7338B249D8EB}" srcOrd="0" destOrd="0" parTransId="{19E2129E-6532-4CB1-9ACB-A9637EBFAF67}" sibTransId="{E0B1F083-ACB1-4D68-AB86-714EFC4732C5}"/>
    <dgm:cxn modelId="{980142DD-B9B8-48D2-85FB-72339EE5BAF7}" srcId="{2F1169F1-BF85-4BD0-A3E2-014414C9ED07}" destId="{728C6383-F9BF-47D5-930C-D58AC64F5870}" srcOrd="2" destOrd="0" parTransId="{F90A51BE-D4C5-443D-804C-F1C733D9108D}" sibTransId="{A460743D-7B83-4887-86C9-CAF5DF42AA9F}"/>
    <dgm:cxn modelId="{7FBDC147-6424-49E7-AA0D-DE78C5A2DE55}" type="presParOf" srcId="{3C4243E8-8684-4D62-815E-175B2C7376AA}" destId="{73C14EBD-0436-4EF7-9116-42554F41630C}" srcOrd="0" destOrd="0" presId="urn:microsoft.com/office/officeart/2005/8/layout/cycle8"/>
    <dgm:cxn modelId="{34E0320F-B849-4A60-9A00-E9E48DE4EEE1}" type="presParOf" srcId="{3C4243E8-8684-4D62-815E-175B2C7376AA}" destId="{26B4FEB1-4286-469B-BC14-F0EFAE249361}" srcOrd="1" destOrd="0" presId="urn:microsoft.com/office/officeart/2005/8/layout/cycle8"/>
    <dgm:cxn modelId="{4642B49D-0703-46E1-BE64-49326DC15585}" type="presParOf" srcId="{3C4243E8-8684-4D62-815E-175B2C7376AA}" destId="{6427C26E-0376-4D35-86CA-1B666CF67440}" srcOrd="2" destOrd="0" presId="urn:microsoft.com/office/officeart/2005/8/layout/cycle8"/>
    <dgm:cxn modelId="{3380133E-DE9B-4A98-B2AD-44F90C10BB28}" type="presParOf" srcId="{3C4243E8-8684-4D62-815E-175B2C7376AA}" destId="{36568F38-D039-4E57-B0F9-E46AB05C1F8A}" srcOrd="3" destOrd="0" presId="urn:microsoft.com/office/officeart/2005/8/layout/cycle8"/>
    <dgm:cxn modelId="{2DD85552-6F7F-410D-B734-3F0D2DA10AD0}" type="presParOf" srcId="{3C4243E8-8684-4D62-815E-175B2C7376AA}" destId="{1A6F5E2C-D07B-4092-848F-224764D42F7A}" srcOrd="4" destOrd="0" presId="urn:microsoft.com/office/officeart/2005/8/layout/cycle8"/>
    <dgm:cxn modelId="{72B6F151-214E-445C-8564-9513348DEF77}" type="presParOf" srcId="{3C4243E8-8684-4D62-815E-175B2C7376AA}" destId="{B4D6F23F-4E95-4EF3-B6F8-987277CB3B49}" srcOrd="5" destOrd="0" presId="urn:microsoft.com/office/officeart/2005/8/layout/cycle8"/>
    <dgm:cxn modelId="{C214F73B-C460-4703-AD61-FCCA7BC00573}" type="presParOf" srcId="{3C4243E8-8684-4D62-815E-175B2C7376AA}" destId="{C9C3D486-FD97-4358-BAD2-36A398F8E931}" srcOrd="6" destOrd="0" presId="urn:microsoft.com/office/officeart/2005/8/layout/cycle8"/>
    <dgm:cxn modelId="{2CFC9C09-DD0F-4D36-B5C6-65D77C0D5C83}" type="presParOf" srcId="{3C4243E8-8684-4D62-815E-175B2C7376AA}" destId="{4E57A876-B2D1-46F5-8776-81B8A2F6616E}" srcOrd="7" destOrd="0" presId="urn:microsoft.com/office/officeart/2005/8/layout/cycle8"/>
    <dgm:cxn modelId="{EB6A31C6-0729-4015-99E1-79AABACE3A3D}" type="presParOf" srcId="{3C4243E8-8684-4D62-815E-175B2C7376AA}" destId="{7866905E-F659-4064-90F8-4E07E7E0CCFA}" srcOrd="8" destOrd="0" presId="urn:microsoft.com/office/officeart/2005/8/layout/cycle8"/>
    <dgm:cxn modelId="{9B2CD33C-B603-4B8D-A275-7922E41EB9A1}" type="presParOf" srcId="{3C4243E8-8684-4D62-815E-175B2C7376AA}" destId="{CD3F94F3-9E78-4D2C-A0F6-71A3C1F46B6C}" srcOrd="9" destOrd="0" presId="urn:microsoft.com/office/officeart/2005/8/layout/cycle8"/>
    <dgm:cxn modelId="{C3287AB6-8CFD-442E-B90C-0918265F29B5}" type="presParOf" srcId="{3C4243E8-8684-4D62-815E-175B2C7376AA}" destId="{B691DFD2-7FFA-43CF-9548-7657465CC3BD}" srcOrd="10" destOrd="0" presId="urn:microsoft.com/office/officeart/2005/8/layout/cycle8"/>
    <dgm:cxn modelId="{3C47BFDE-4F09-43AC-A5EE-E0B10459CE9B}" type="presParOf" srcId="{3C4243E8-8684-4D62-815E-175B2C7376AA}" destId="{D76B899E-CB00-4D06-A0AC-165142C24A03}" srcOrd="11" destOrd="0" presId="urn:microsoft.com/office/officeart/2005/8/layout/cycle8"/>
    <dgm:cxn modelId="{37487C09-A4E2-4729-BE49-D9DDC67ADC0A}" type="presParOf" srcId="{3C4243E8-8684-4D62-815E-175B2C7376AA}" destId="{23E27B54-2955-4DC6-8D23-C5F1899D550B}" srcOrd="12" destOrd="0" presId="urn:microsoft.com/office/officeart/2005/8/layout/cycle8"/>
    <dgm:cxn modelId="{5BE9E431-92E3-4349-85E8-953C9EA00A67}" type="presParOf" srcId="{3C4243E8-8684-4D62-815E-175B2C7376AA}" destId="{EECA2E19-EA9D-45ED-8CC1-E70E709AA69E}" srcOrd="13" destOrd="0" presId="urn:microsoft.com/office/officeart/2005/8/layout/cycle8"/>
    <dgm:cxn modelId="{4E5A73E3-D9B0-46AD-9C68-C31319FDD449}" type="presParOf" srcId="{3C4243E8-8684-4D62-815E-175B2C7376AA}" destId="{57B89997-C09B-4062-B108-68706EA95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FF0A1-CF28-43AE-AAB0-03A5D743343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E7AE0C40-AF59-44D9-BA64-8409605D8C31}">
      <dgm:prSet phldrT="[Text]" custT="1"/>
      <dgm:spPr/>
      <dgm:t>
        <a:bodyPr/>
        <a:lstStyle/>
        <a:p>
          <a:r>
            <a:rPr lang="en-GB" sz="2000" dirty="0" smtClean="0"/>
            <a:t>TIME</a:t>
          </a:r>
          <a:r>
            <a:rPr lang="en-GB" sz="1400" dirty="0" smtClean="0"/>
            <a:t>      </a:t>
          </a:r>
          <a:r>
            <a:rPr lang="en-GB" sz="1600" dirty="0" smtClean="0"/>
            <a:t>Onset (?thunderclap), </a:t>
          </a:r>
        </a:p>
        <a:p>
          <a:r>
            <a:rPr lang="en-GB" sz="1600" dirty="0" smtClean="0"/>
            <a:t>                 Duration (without analgesic),</a:t>
          </a:r>
        </a:p>
        <a:p>
          <a:r>
            <a:rPr lang="en-GB" sz="1600" dirty="0" smtClean="0"/>
            <a:t>                 How many times in a day, what time of day</a:t>
          </a:r>
          <a:endParaRPr lang="en-GB" sz="1600" dirty="0"/>
        </a:p>
      </dgm:t>
    </dgm:pt>
    <dgm:pt modelId="{5C1D41E4-263C-450D-8F58-488679571527}" type="parTrans" cxnId="{4B299163-64D0-462B-B463-47D438CEC70B}">
      <dgm:prSet/>
      <dgm:spPr/>
      <dgm:t>
        <a:bodyPr/>
        <a:lstStyle/>
        <a:p>
          <a:endParaRPr lang="en-GB"/>
        </a:p>
      </dgm:t>
    </dgm:pt>
    <dgm:pt modelId="{DE2C1D19-8B3B-47D6-B235-24A9C379AAC1}" type="sibTrans" cxnId="{4B299163-64D0-462B-B463-47D438CEC70B}">
      <dgm:prSet/>
      <dgm:spPr/>
      <dgm:t>
        <a:bodyPr/>
        <a:lstStyle/>
        <a:p>
          <a:endParaRPr lang="en-GB"/>
        </a:p>
      </dgm:t>
    </dgm:pt>
    <dgm:pt modelId="{99CF65C8-B96C-456D-8E91-0AFE92D1FD8F}">
      <dgm:prSet phldrT="[Text]" custT="1"/>
      <dgm:spPr/>
      <dgm:t>
        <a:bodyPr/>
        <a:lstStyle/>
        <a:p>
          <a:r>
            <a:rPr lang="en-GB" sz="2000" dirty="0" smtClean="0"/>
            <a:t>PAIN</a:t>
          </a:r>
          <a:r>
            <a:rPr lang="en-GB" sz="1700" dirty="0" smtClean="0"/>
            <a:t>      </a:t>
          </a:r>
          <a:r>
            <a:rPr lang="en-GB" sz="1600" dirty="0" smtClean="0"/>
            <a:t>Where, Nature (throb vs stab), Intensity (/10); Do</a:t>
          </a:r>
        </a:p>
        <a:p>
          <a:r>
            <a:rPr lang="en-GB" sz="1600" dirty="0" smtClean="0"/>
            <a:t> lights/sound/motion/posture/Straining/touching/eating worsen it?</a:t>
          </a:r>
          <a:endParaRPr lang="en-GB" sz="1600" dirty="0"/>
        </a:p>
      </dgm:t>
    </dgm:pt>
    <dgm:pt modelId="{37D03B5E-8938-4A78-B437-B1C8B47F5477}" type="parTrans" cxnId="{472D307F-E0EE-4901-9BC4-8EDC5244F73D}">
      <dgm:prSet/>
      <dgm:spPr/>
      <dgm:t>
        <a:bodyPr/>
        <a:lstStyle/>
        <a:p>
          <a:endParaRPr lang="en-GB"/>
        </a:p>
      </dgm:t>
    </dgm:pt>
    <dgm:pt modelId="{5A8BB224-8208-4259-9B02-FB127B4080E9}" type="sibTrans" cxnId="{472D307F-E0EE-4901-9BC4-8EDC5244F73D}">
      <dgm:prSet/>
      <dgm:spPr/>
      <dgm:t>
        <a:bodyPr/>
        <a:lstStyle/>
        <a:p>
          <a:endParaRPr lang="en-GB"/>
        </a:p>
      </dgm:t>
    </dgm:pt>
    <dgm:pt modelId="{42A3AB1F-E8C0-42B5-81D6-252545D30C41}">
      <dgm:prSet phldrT="[Text]" custT="1"/>
      <dgm:spPr/>
      <dgm:t>
        <a:bodyPr/>
        <a:lstStyle/>
        <a:p>
          <a:r>
            <a:rPr lang="en-GB" sz="2000" dirty="0" smtClean="0"/>
            <a:t>WHAT DO THEY DO WITH HEADACHE?</a:t>
          </a:r>
          <a:endParaRPr lang="en-GB" sz="2000" dirty="0"/>
        </a:p>
      </dgm:t>
    </dgm:pt>
    <dgm:pt modelId="{741114CD-5309-4E68-876D-5AC06D6FE259}" type="parTrans" cxnId="{82781658-9159-4CBF-9EA3-3E09B1889530}">
      <dgm:prSet/>
      <dgm:spPr/>
      <dgm:t>
        <a:bodyPr/>
        <a:lstStyle/>
        <a:p>
          <a:endParaRPr lang="en-GB"/>
        </a:p>
      </dgm:t>
    </dgm:pt>
    <dgm:pt modelId="{023523FE-F7F6-4FF2-837B-972914BBD948}" type="sibTrans" cxnId="{82781658-9159-4CBF-9EA3-3E09B1889530}">
      <dgm:prSet/>
      <dgm:spPr/>
      <dgm:t>
        <a:bodyPr/>
        <a:lstStyle/>
        <a:p>
          <a:endParaRPr lang="en-GB"/>
        </a:p>
      </dgm:t>
    </dgm:pt>
    <dgm:pt modelId="{C5987E8B-302D-4FE5-A164-4DE391AA1EE8}">
      <dgm:prSet phldrT="[Text]" custT="1"/>
      <dgm:spPr/>
      <dgm:t>
        <a:bodyPr/>
        <a:lstStyle/>
        <a:p>
          <a:r>
            <a:rPr lang="en-GB" sz="1600" dirty="0" smtClean="0"/>
            <a:t>What do they do during attack?-Lie still or pace/rock</a:t>
          </a:r>
          <a:endParaRPr lang="en-GB" sz="1600" dirty="0"/>
        </a:p>
      </dgm:t>
    </dgm:pt>
    <dgm:pt modelId="{B2A4B2E2-2408-42C1-90A4-9ECFD27C2AF1}" type="parTrans" cxnId="{20B24B76-3D6A-4184-92C1-D78564FB7149}">
      <dgm:prSet/>
      <dgm:spPr/>
      <dgm:t>
        <a:bodyPr/>
        <a:lstStyle/>
        <a:p>
          <a:endParaRPr lang="en-GB"/>
        </a:p>
      </dgm:t>
    </dgm:pt>
    <dgm:pt modelId="{EBAD97B0-FA68-42C3-8302-AD0190A4CDB2}" type="sibTrans" cxnId="{20B24B76-3D6A-4184-92C1-D78564FB7149}">
      <dgm:prSet/>
      <dgm:spPr/>
      <dgm:t>
        <a:bodyPr/>
        <a:lstStyle/>
        <a:p>
          <a:endParaRPr lang="en-GB"/>
        </a:p>
      </dgm:t>
    </dgm:pt>
    <dgm:pt modelId="{E2167B85-86E8-4060-A6F6-0967E058C192}" type="pres">
      <dgm:prSet presAssocID="{086FF0A1-CF28-43AE-AAB0-03A5D7433430}" presName="linear" presStyleCnt="0">
        <dgm:presLayoutVars>
          <dgm:dir/>
          <dgm:resizeHandles val="exact"/>
        </dgm:presLayoutVars>
      </dgm:prSet>
      <dgm:spPr/>
      <dgm:t>
        <a:bodyPr/>
        <a:lstStyle/>
        <a:p>
          <a:endParaRPr lang="en-GB"/>
        </a:p>
      </dgm:t>
    </dgm:pt>
    <dgm:pt modelId="{41180754-029F-4AA9-8420-CBECF6F6A2DD}" type="pres">
      <dgm:prSet presAssocID="{E7AE0C40-AF59-44D9-BA64-8409605D8C31}" presName="comp" presStyleCnt="0"/>
      <dgm:spPr/>
    </dgm:pt>
    <dgm:pt modelId="{4FE6F14E-2672-45D1-AF4B-07F92C9FF751}" type="pres">
      <dgm:prSet presAssocID="{E7AE0C40-AF59-44D9-BA64-8409605D8C31}" presName="box" presStyleLbl="node1" presStyleIdx="0" presStyleCnt="3"/>
      <dgm:spPr/>
      <dgm:t>
        <a:bodyPr/>
        <a:lstStyle/>
        <a:p>
          <a:endParaRPr lang="en-GB"/>
        </a:p>
      </dgm:t>
    </dgm:pt>
    <dgm:pt modelId="{2000E720-C159-46F2-AC55-929F7D86D9AB}" type="pres">
      <dgm:prSet presAssocID="{E7AE0C40-AF59-44D9-BA64-8409605D8C31}" presName="img" presStyleLbl="fgImgPlace1" presStyleIdx="0" presStyleCnt="3" custScaleX="65377" custLinFactNeighborX="-17956" custLinFactNeighborY="-1528"/>
      <dgm:spPr/>
    </dgm:pt>
    <dgm:pt modelId="{A4F0614B-819D-4FA8-A3B0-ADE665F4D958}" type="pres">
      <dgm:prSet presAssocID="{E7AE0C40-AF59-44D9-BA64-8409605D8C31}" presName="text" presStyleLbl="node1" presStyleIdx="0" presStyleCnt="3">
        <dgm:presLayoutVars>
          <dgm:bulletEnabled val="1"/>
        </dgm:presLayoutVars>
      </dgm:prSet>
      <dgm:spPr/>
      <dgm:t>
        <a:bodyPr/>
        <a:lstStyle/>
        <a:p>
          <a:endParaRPr lang="en-GB"/>
        </a:p>
      </dgm:t>
    </dgm:pt>
    <dgm:pt modelId="{9F7CB250-F2C4-470C-B0CB-13DDEB879E09}" type="pres">
      <dgm:prSet presAssocID="{DE2C1D19-8B3B-47D6-B235-24A9C379AAC1}" presName="spacer" presStyleCnt="0"/>
      <dgm:spPr/>
    </dgm:pt>
    <dgm:pt modelId="{3AABC47B-3DBA-42D8-BBE4-341FD1844368}" type="pres">
      <dgm:prSet presAssocID="{99CF65C8-B96C-456D-8E91-0AFE92D1FD8F}" presName="comp" presStyleCnt="0"/>
      <dgm:spPr/>
    </dgm:pt>
    <dgm:pt modelId="{FB2A8057-59D1-42BF-8C7E-8C9225392ABE}" type="pres">
      <dgm:prSet presAssocID="{99CF65C8-B96C-456D-8E91-0AFE92D1FD8F}" presName="box" presStyleLbl="node1" presStyleIdx="1" presStyleCnt="3"/>
      <dgm:spPr/>
      <dgm:t>
        <a:bodyPr/>
        <a:lstStyle/>
        <a:p>
          <a:endParaRPr lang="en-GB"/>
        </a:p>
      </dgm:t>
    </dgm:pt>
    <dgm:pt modelId="{A0A97C39-F46C-40BC-BFBB-D77557EBD5F3}" type="pres">
      <dgm:prSet presAssocID="{99CF65C8-B96C-456D-8E91-0AFE92D1FD8F}" presName="img" presStyleLbl="fgImgPlace1" presStyleIdx="1" presStyleCnt="3" custScaleX="65377" custScaleY="114728" custLinFactNeighborX="-17956"/>
      <dgm:spPr>
        <a:blipFill rotWithShape="0">
          <a:blip xmlns:r="http://schemas.openxmlformats.org/officeDocument/2006/relationships" r:embed="rId1"/>
          <a:stretch>
            <a:fillRect/>
          </a:stretch>
        </a:blipFill>
      </dgm:spPr>
    </dgm:pt>
    <dgm:pt modelId="{FBEF4B37-5598-447C-AF75-8133D82BC73F}" type="pres">
      <dgm:prSet presAssocID="{99CF65C8-B96C-456D-8E91-0AFE92D1FD8F}" presName="text" presStyleLbl="node1" presStyleIdx="1" presStyleCnt="3">
        <dgm:presLayoutVars>
          <dgm:bulletEnabled val="1"/>
        </dgm:presLayoutVars>
      </dgm:prSet>
      <dgm:spPr/>
      <dgm:t>
        <a:bodyPr/>
        <a:lstStyle/>
        <a:p>
          <a:endParaRPr lang="en-GB"/>
        </a:p>
      </dgm:t>
    </dgm:pt>
    <dgm:pt modelId="{0B213F31-EAD7-4785-9DAA-D91E30E0198D}" type="pres">
      <dgm:prSet presAssocID="{5A8BB224-8208-4259-9B02-FB127B4080E9}" presName="spacer" presStyleCnt="0"/>
      <dgm:spPr/>
    </dgm:pt>
    <dgm:pt modelId="{2D4FE22B-AFA0-494C-A2DE-16AE51FD6F4F}" type="pres">
      <dgm:prSet presAssocID="{42A3AB1F-E8C0-42B5-81D6-252545D30C41}" presName="comp" presStyleCnt="0"/>
      <dgm:spPr/>
    </dgm:pt>
    <dgm:pt modelId="{8A21AD25-CB41-4901-83B9-10EF178A2C88}" type="pres">
      <dgm:prSet presAssocID="{42A3AB1F-E8C0-42B5-81D6-252545D30C41}" presName="box" presStyleLbl="node1" presStyleIdx="2" presStyleCnt="3" custLinFactNeighborY="1062"/>
      <dgm:spPr/>
      <dgm:t>
        <a:bodyPr/>
        <a:lstStyle/>
        <a:p>
          <a:endParaRPr lang="en-GB"/>
        </a:p>
      </dgm:t>
    </dgm:pt>
    <dgm:pt modelId="{178AA00C-AE7E-4858-ADE7-167A407C0E59}" type="pres">
      <dgm:prSet presAssocID="{42A3AB1F-E8C0-42B5-81D6-252545D30C41}" presName="img" presStyleLbl="fgImgPlace1" presStyleIdx="2" presStyleCnt="3" custScaleX="37599"/>
      <dgm:spPr/>
    </dgm:pt>
    <dgm:pt modelId="{35A1DB13-3C27-443B-859B-D6AC32A30A8B}" type="pres">
      <dgm:prSet presAssocID="{42A3AB1F-E8C0-42B5-81D6-252545D30C41}" presName="text" presStyleLbl="node1" presStyleIdx="2" presStyleCnt="3">
        <dgm:presLayoutVars>
          <dgm:bulletEnabled val="1"/>
        </dgm:presLayoutVars>
      </dgm:prSet>
      <dgm:spPr/>
      <dgm:t>
        <a:bodyPr/>
        <a:lstStyle/>
        <a:p>
          <a:endParaRPr lang="en-GB"/>
        </a:p>
      </dgm:t>
    </dgm:pt>
  </dgm:ptLst>
  <dgm:cxnLst>
    <dgm:cxn modelId="{82781658-9159-4CBF-9EA3-3E09B1889530}" srcId="{086FF0A1-CF28-43AE-AAB0-03A5D7433430}" destId="{42A3AB1F-E8C0-42B5-81D6-252545D30C41}" srcOrd="2" destOrd="0" parTransId="{741114CD-5309-4E68-876D-5AC06D6FE259}" sibTransId="{023523FE-F7F6-4FF2-837B-972914BBD948}"/>
    <dgm:cxn modelId="{00AE6A82-C729-4CBB-BE5D-A3B94F0FF31B}" type="presOf" srcId="{E7AE0C40-AF59-44D9-BA64-8409605D8C31}" destId="{A4F0614B-819D-4FA8-A3B0-ADE665F4D958}" srcOrd="1" destOrd="0" presId="urn:microsoft.com/office/officeart/2005/8/layout/vList4"/>
    <dgm:cxn modelId="{FE52CA0D-3B84-4099-AFEB-D810E8A3275B}" type="presOf" srcId="{086FF0A1-CF28-43AE-AAB0-03A5D7433430}" destId="{E2167B85-86E8-4060-A6F6-0967E058C192}" srcOrd="0" destOrd="0" presId="urn:microsoft.com/office/officeart/2005/8/layout/vList4"/>
    <dgm:cxn modelId="{4B299163-64D0-462B-B463-47D438CEC70B}" srcId="{086FF0A1-CF28-43AE-AAB0-03A5D7433430}" destId="{E7AE0C40-AF59-44D9-BA64-8409605D8C31}" srcOrd="0" destOrd="0" parTransId="{5C1D41E4-263C-450D-8F58-488679571527}" sibTransId="{DE2C1D19-8B3B-47D6-B235-24A9C379AAC1}"/>
    <dgm:cxn modelId="{FEC5D73B-ABBB-4488-94A0-952D2F36AC6A}" type="presOf" srcId="{C5987E8B-302D-4FE5-A164-4DE391AA1EE8}" destId="{35A1DB13-3C27-443B-859B-D6AC32A30A8B}" srcOrd="1" destOrd="1" presId="urn:microsoft.com/office/officeart/2005/8/layout/vList4"/>
    <dgm:cxn modelId="{137083A3-686A-4F0B-A976-76EE91C62586}" type="presOf" srcId="{99CF65C8-B96C-456D-8E91-0AFE92D1FD8F}" destId="{FB2A8057-59D1-42BF-8C7E-8C9225392ABE}" srcOrd="0" destOrd="0" presId="urn:microsoft.com/office/officeart/2005/8/layout/vList4"/>
    <dgm:cxn modelId="{076CDCB0-6B84-44C7-9CCD-9C6B7AB166F8}" type="presOf" srcId="{99CF65C8-B96C-456D-8E91-0AFE92D1FD8F}" destId="{FBEF4B37-5598-447C-AF75-8133D82BC73F}" srcOrd="1" destOrd="0" presId="urn:microsoft.com/office/officeart/2005/8/layout/vList4"/>
    <dgm:cxn modelId="{472D307F-E0EE-4901-9BC4-8EDC5244F73D}" srcId="{086FF0A1-CF28-43AE-AAB0-03A5D7433430}" destId="{99CF65C8-B96C-456D-8E91-0AFE92D1FD8F}" srcOrd="1" destOrd="0" parTransId="{37D03B5E-8938-4A78-B437-B1C8B47F5477}" sibTransId="{5A8BB224-8208-4259-9B02-FB127B4080E9}"/>
    <dgm:cxn modelId="{9B0E12DD-D438-46E2-8558-AB77C9832342}" type="presOf" srcId="{E7AE0C40-AF59-44D9-BA64-8409605D8C31}" destId="{4FE6F14E-2672-45D1-AF4B-07F92C9FF751}" srcOrd="0" destOrd="0" presId="urn:microsoft.com/office/officeart/2005/8/layout/vList4"/>
    <dgm:cxn modelId="{FF9184D5-51BD-45FB-B0E4-73ECA8CB6FFD}" type="presOf" srcId="{42A3AB1F-E8C0-42B5-81D6-252545D30C41}" destId="{8A21AD25-CB41-4901-83B9-10EF178A2C88}" srcOrd="0" destOrd="0" presId="urn:microsoft.com/office/officeart/2005/8/layout/vList4"/>
    <dgm:cxn modelId="{BD7C05A0-5E65-4C7D-B655-553153AB77E6}" type="presOf" srcId="{42A3AB1F-E8C0-42B5-81D6-252545D30C41}" destId="{35A1DB13-3C27-443B-859B-D6AC32A30A8B}" srcOrd="1" destOrd="0" presId="urn:microsoft.com/office/officeart/2005/8/layout/vList4"/>
    <dgm:cxn modelId="{20B24B76-3D6A-4184-92C1-D78564FB7149}" srcId="{42A3AB1F-E8C0-42B5-81D6-252545D30C41}" destId="{C5987E8B-302D-4FE5-A164-4DE391AA1EE8}" srcOrd="0" destOrd="0" parTransId="{B2A4B2E2-2408-42C1-90A4-9ECFD27C2AF1}" sibTransId="{EBAD97B0-FA68-42C3-8302-AD0190A4CDB2}"/>
    <dgm:cxn modelId="{39A04983-7879-492A-8261-F9AB79389E9A}" type="presOf" srcId="{C5987E8B-302D-4FE5-A164-4DE391AA1EE8}" destId="{8A21AD25-CB41-4901-83B9-10EF178A2C88}" srcOrd="0" destOrd="1" presId="urn:microsoft.com/office/officeart/2005/8/layout/vList4"/>
    <dgm:cxn modelId="{9D5EE195-44FB-4A43-8CAB-371FE8D4DC90}" type="presParOf" srcId="{E2167B85-86E8-4060-A6F6-0967E058C192}" destId="{41180754-029F-4AA9-8420-CBECF6F6A2DD}" srcOrd="0" destOrd="0" presId="urn:microsoft.com/office/officeart/2005/8/layout/vList4"/>
    <dgm:cxn modelId="{DE265F84-6EC7-44E1-BEF1-54C583AC514C}" type="presParOf" srcId="{41180754-029F-4AA9-8420-CBECF6F6A2DD}" destId="{4FE6F14E-2672-45D1-AF4B-07F92C9FF751}" srcOrd="0" destOrd="0" presId="urn:microsoft.com/office/officeart/2005/8/layout/vList4"/>
    <dgm:cxn modelId="{E4D8BA4C-2B09-4491-A895-71AA3AD4CEA5}" type="presParOf" srcId="{41180754-029F-4AA9-8420-CBECF6F6A2DD}" destId="{2000E720-C159-46F2-AC55-929F7D86D9AB}" srcOrd="1" destOrd="0" presId="urn:microsoft.com/office/officeart/2005/8/layout/vList4"/>
    <dgm:cxn modelId="{B0ED36E3-D785-4F8A-B01A-23C64B9C93AF}" type="presParOf" srcId="{41180754-029F-4AA9-8420-CBECF6F6A2DD}" destId="{A4F0614B-819D-4FA8-A3B0-ADE665F4D958}" srcOrd="2" destOrd="0" presId="urn:microsoft.com/office/officeart/2005/8/layout/vList4"/>
    <dgm:cxn modelId="{EFEEA57A-5273-4761-9E8B-011200A83ACF}" type="presParOf" srcId="{E2167B85-86E8-4060-A6F6-0967E058C192}" destId="{9F7CB250-F2C4-470C-B0CB-13DDEB879E09}" srcOrd="1" destOrd="0" presId="urn:microsoft.com/office/officeart/2005/8/layout/vList4"/>
    <dgm:cxn modelId="{85106283-2CFD-446A-81E1-C3C7C50AECFC}" type="presParOf" srcId="{E2167B85-86E8-4060-A6F6-0967E058C192}" destId="{3AABC47B-3DBA-42D8-BBE4-341FD1844368}" srcOrd="2" destOrd="0" presId="urn:microsoft.com/office/officeart/2005/8/layout/vList4"/>
    <dgm:cxn modelId="{87A8035A-DF73-4201-AE74-EAEFDE5ED6B5}" type="presParOf" srcId="{3AABC47B-3DBA-42D8-BBE4-341FD1844368}" destId="{FB2A8057-59D1-42BF-8C7E-8C9225392ABE}" srcOrd="0" destOrd="0" presId="urn:microsoft.com/office/officeart/2005/8/layout/vList4"/>
    <dgm:cxn modelId="{AABB53F0-64BF-4DDB-A027-65D65410A6F0}" type="presParOf" srcId="{3AABC47B-3DBA-42D8-BBE4-341FD1844368}" destId="{A0A97C39-F46C-40BC-BFBB-D77557EBD5F3}" srcOrd="1" destOrd="0" presId="urn:microsoft.com/office/officeart/2005/8/layout/vList4"/>
    <dgm:cxn modelId="{CA7F33E2-4246-4EFE-BC28-EA090DB9E001}" type="presParOf" srcId="{3AABC47B-3DBA-42D8-BBE4-341FD1844368}" destId="{FBEF4B37-5598-447C-AF75-8133D82BC73F}" srcOrd="2" destOrd="0" presId="urn:microsoft.com/office/officeart/2005/8/layout/vList4"/>
    <dgm:cxn modelId="{8C29E64D-5F9D-4550-B698-E752E98BD20E}" type="presParOf" srcId="{E2167B85-86E8-4060-A6F6-0967E058C192}" destId="{0B213F31-EAD7-4785-9DAA-D91E30E0198D}" srcOrd="3" destOrd="0" presId="urn:microsoft.com/office/officeart/2005/8/layout/vList4"/>
    <dgm:cxn modelId="{17DBA5A9-3BBD-47AC-9006-48CFBF2108AC}" type="presParOf" srcId="{E2167B85-86E8-4060-A6F6-0967E058C192}" destId="{2D4FE22B-AFA0-494C-A2DE-16AE51FD6F4F}" srcOrd="4" destOrd="0" presId="urn:microsoft.com/office/officeart/2005/8/layout/vList4"/>
    <dgm:cxn modelId="{8124D51E-57FA-4F36-9D4A-4FD9BEA3A61F}" type="presParOf" srcId="{2D4FE22B-AFA0-494C-A2DE-16AE51FD6F4F}" destId="{8A21AD25-CB41-4901-83B9-10EF178A2C88}" srcOrd="0" destOrd="0" presId="urn:microsoft.com/office/officeart/2005/8/layout/vList4"/>
    <dgm:cxn modelId="{A6E4BC29-8A07-4409-9AE4-75F73F29E3C6}" type="presParOf" srcId="{2D4FE22B-AFA0-494C-A2DE-16AE51FD6F4F}" destId="{178AA00C-AE7E-4858-ADE7-167A407C0E59}" srcOrd="1" destOrd="0" presId="urn:microsoft.com/office/officeart/2005/8/layout/vList4"/>
    <dgm:cxn modelId="{687346F3-5118-4CA7-93D6-6D46C344270A}" type="presParOf" srcId="{2D4FE22B-AFA0-494C-A2DE-16AE51FD6F4F}" destId="{35A1DB13-3C27-443B-859B-D6AC32A30A8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FF0A1-CF28-43AE-AAB0-03A5D743343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E7AE0C40-AF59-44D9-BA64-8409605D8C31}">
      <dgm:prSet phldrT="[Text]" custT="1"/>
      <dgm:spPr/>
      <dgm:t>
        <a:bodyPr/>
        <a:lstStyle/>
        <a:p>
          <a:r>
            <a:rPr lang="en-GB" sz="2000" dirty="0" smtClean="0"/>
            <a:t>ASSOCIATED FEATURES: </a:t>
          </a:r>
          <a:r>
            <a:rPr lang="en-GB" sz="1600" dirty="0" smtClean="0"/>
            <a:t>Nausea, aura, ONE SIDED autonomic features (ptosis, runny eye/nose, sweating, puffy eye)</a:t>
          </a:r>
          <a:endParaRPr lang="en-GB" sz="1600" dirty="0"/>
        </a:p>
      </dgm:t>
    </dgm:pt>
    <dgm:pt modelId="{5C1D41E4-263C-450D-8F58-488679571527}" type="parTrans" cxnId="{4B299163-64D0-462B-B463-47D438CEC70B}">
      <dgm:prSet/>
      <dgm:spPr/>
      <dgm:t>
        <a:bodyPr/>
        <a:lstStyle/>
        <a:p>
          <a:endParaRPr lang="en-GB"/>
        </a:p>
      </dgm:t>
    </dgm:pt>
    <dgm:pt modelId="{DE2C1D19-8B3B-47D6-B235-24A9C379AAC1}" type="sibTrans" cxnId="{4B299163-64D0-462B-B463-47D438CEC70B}">
      <dgm:prSet/>
      <dgm:spPr/>
      <dgm:t>
        <a:bodyPr/>
        <a:lstStyle/>
        <a:p>
          <a:endParaRPr lang="en-GB"/>
        </a:p>
      </dgm:t>
    </dgm:pt>
    <dgm:pt modelId="{42A3AB1F-E8C0-42B5-81D6-252545D30C41}">
      <dgm:prSet phldrT="[Text]" custT="1"/>
      <dgm:spPr/>
      <dgm:t>
        <a:bodyPr/>
        <a:lstStyle/>
        <a:p>
          <a:r>
            <a:rPr lang="en-GB" sz="2000" dirty="0" smtClean="0"/>
            <a:t>HEADACHE/ANALGESIA DAYS IN LAST MONTH?</a:t>
          </a:r>
          <a:endParaRPr lang="en-GB" sz="2000" dirty="0"/>
        </a:p>
      </dgm:t>
    </dgm:pt>
    <dgm:pt modelId="{741114CD-5309-4E68-876D-5AC06D6FE259}" type="parTrans" cxnId="{82781658-9159-4CBF-9EA3-3E09B1889530}">
      <dgm:prSet/>
      <dgm:spPr/>
      <dgm:t>
        <a:bodyPr/>
        <a:lstStyle/>
        <a:p>
          <a:endParaRPr lang="en-GB"/>
        </a:p>
      </dgm:t>
    </dgm:pt>
    <dgm:pt modelId="{023523FE-F7F6-4FF2-837B-972914BBD948}" type="sibTrans" cxnId="{82781658-9159-4CBF-9EA3-3E09B1889530}">
      <dgm:prSet/>
      <dgm:spPr/>
      <dgm:t>
        <a:bodyPr/>
        <a:lstStyle/>
        <a:p>
          <a:endParaRPr lang="en-GB"/>
        </a:p>
      </dgm:t>
    </dgm:pt>
    <dgm:pt modelId="{C5987E8B-302D-4FE5-A164-4DE391AA1EE8}">
      <dgm:prSet phldrT="[Text]" custT="1"/>
      <dgm:spPr/>
      <dgm:t>
        <a:bodyPr/>
        <a:lstStyle/>
        <a:p>
          <a:r>
            <a:rPr lang="en-GB" sz="1600" dirty="0" smtClean="0"/>
            <a:t>Allergies, Depression, Glaucoma, smoker, OCP/Pregnant</a:t>
          </a:r>
          <a:endParaRPr lang="en-GB" sz="1600" dirty="0"/>
        </a:p>
      </dgm:t>
    </dgm:pt>
    <dgm:pt modelId="{B2A4B2E2-2408-42C1-90A4-9ECFD27C2AF1}" type="parTrans" cxnId="{20B24B76-3D6A-4184-92C1-D78564FB7149}">
      <dgm:prSet/>
      <dgm:spPr/>
      <dgm:t>
        <a:bodyPr/>
        <a:lstStyle/>
        <a:p>
          <a:endParaRPr lang="en-GB"/>
        </a:p>
      </dgm:t>
    </dgm:pt>
    <dgm:pt modelId="{EBAD97B0-FA68-42C3-8302-AD0190A4CDB2}" type="sibTrans" cxnId="{20B24B76-3D6A-4184-92C1-D78564FB7149}">
      <dgm:prSet/>
      <dgm:spPr/>
      <dgm:t>
        <a:bodyPr/>
        <a:lstStyle/>
        <a:p>
          <a:endParaRPr lang="en-GB"/>
        </a:p>
      </dgm:t>
    </dgm:pt>
    <dgm:pt modelId="{39AD4184-459C-48E6-BABF-8757B1431692}">
      <dgm:prSet phldrT="[Text]" custT="1"/>
      <dgm:spPr/>
      <dgm:t>
        <a:bodyPr/>
        <a:lstStyle/>
        <a:p>
          <a:r>
            <a:rPr lang="en-GB" sz="2000" dirty="0" smtClean="0"/>
            <a:t>MIGRAINE ‘RISK’ FACTORS</a:t>
          </a:r>
          <a:r>
            <a:rPr lang="en-GB" sz="1200" dirty="0" smtClean="0"/>
            <a:t>:  </a:t>
          </a:r>
        </a:p>
        <a:p>
          <a:r>
            <a:rPr lang="en-GB" sz="1600" dirty="0" smtClean="0"/>
            <a:t>Easy hangovers, travel sickness, Family History of headache</a:t>
          </a:r>
          <a:endParaRPr lang="en-GB" sz="1600" dirty="0"/>
        </a:p>
      </dgm:t>
    </dgm:pt>
    <dgm:pt modelId="{810FD837-2571-4C35-A140-DA80E49E2E6D}" type="parTrans" cxnId="{BFFD3706-0CF2-4046-8C4E-AB1A6496AE8A}">
      <dgm:prSet/>
      <dgm:spPr/>
      <dgm:t>
        <a:bodyPr/>
        <a:lstStyle/>
        <a:p>
          <a:endParaRPr lang="en-GB"/>
        </a:p>
      </dgm:t>
    </dgm:pt>
    <dgm:pt modelId="{F8EC3456-4E18-49E7-829A-7C4EF8D755D5}" type="sibTrans" cxnId="{BFFD3706-0CF2-4046-8C4E-AB1A6496AE8A}">
      <dgm:prSet/>
      <dgm:spPr/>
      <dgm:t>
        <a:bodyPr/>
        <a:lstStyle/>
        <a:p>
          <a:endParaRPr lang="en-GB"/>
        </a:p>
      </dgm:t>
    </dgm:pt>
    <dgm:pt modelId="{E2167B85-86E8-4060-A6F6-0967E058C192}" type="pres">
      <dgm:prSet presAssocID="{086FF0A1-CF28-43AE-AAB0-03A5D7433430}" presName="linear" presStyleCnt="0">
        <dgm:presLayoutVars>
          <dgm:dir/>
          <dgm:resizeHandles val="exact"/>
        </dgm:presLayoutVars>
      </dgm:prSet>
      <dgm:spPr/>
      <dgm:t>
        <a:bodyPr/>
        <a:lstStyle/>
        <a:p>
          <a:endParaRPr lang="en-GB"/>
        </a:p>
      </dgm:t>
    </dgm:pt>
    <dgm:pt modelId="{41180754-029F-4AA9-8420-CBECF6F6A2DD}" type="pres">
      <dgm:prSet presAssocID="{E7AE0C40-AF59-44D9-BA64-8409605D8C31}" presName="comp" presStyleCnt="0"/>
      <dgm:spPr/>
    </dgm:pt>
    <dgm:pt modelId="{4FE6F14E-2672-45D1-AF4B-07F92C9FF751}" type="pres">
      <dgm:prSet presAssocID="{E7AE0C40-AF59-44D9-BA64-8409605D8C31}" presName="box" presStyleLbl="node1" presStyleIdx="0" presStyleCnt="3"/>
      <dgm:spPr/>
      <dgm:t>
        <a:bodyPr/>
        <a:lstStyle/>
        <a:p>
          <a:endParaRPr lang="en-GB"/>
        </a:p>
      </dgm:t>
    </dgm:pt>
    <dgm:pt modelId="{2000E720-C159-46F2-AC55-929F7D86D9AB}" type="pres">
      <dgm:prSet presAssocID="{E7AE0C40-AF59-44D9-BA64-8409605D8C31}" presName="img" presStyleLbl="fgImgPlace1" presStyleIdx="0" presStyleCnt="3" custScaleX="2939"/>
      <dgm:spPr/>
    </dgm:pt>
    <dgm:pt modelId="{A4F0614B-819D-4FA8-A3B0-ADE665F4D958}" type="pres">
      <dgm:prSet presAssocID="{E7AE0C40-AF59-44D9-BA64-8409605D8C31}" presName="text" presStyleLbl="node1" presStyleIdx="0" presStyleCnt="3">
        <dgm:presLayoutVars>
          <dgm:bulletEnabled val="1"/>
        </dgm:presLayoutVars>
      </dgm:prSet>
      <dgm:spPr/>
      <dgm:t>
        <a:bodyPr/>
        <a:lstStyle/>
        <a:p>
          <a:endParaRPr lang="en-GB"/>
        </a:p>
      </dgm:t>
    </dgm:pt>
    <dgm:pt modelId="{9F7CB250-F2C4-470C-B0CB-13DDEB879E09}" type="pres">
      <dgm:prSet presAssocID="{DE2C1D19-8B3B-47D6-B235-24A9C379AAC1}" presName="spacer" presStyleCnt="0"/>
      <dgm:spPr/>
    </dgm:pt>
    <dgm:pt modelId="{2D4FE22B-AFA0-494C-A2DE-16AE51FD6F4F}" type="pres">
      <dgm:prSet presAssocID="{42A3AB1F-E8C0-42B5-81D6-252545D30C41}" presName="comp" presStyleCnt="0"/>
      <dgm:spPr/>
    </dgm:pt>
    <dgm:pt modelId="{8A21AD25-CB41-4901-83B9-10EF178A2C88}" type="pres">
      <dgm:prSet presAssocID="{42A3AB1F-E8C0-42B5-81D6-252545D30C41}" presName="box" presStyleLbl="node1" presStyleIdx="1" presStyleCnt="3" custLinFactNeighborX="-104" custLinFactNeighborY="68"/>
      <dgm:spPr/>
      <dgm:t>
        <a:bodyPr/>
        <a:lstStyle/>
        <a:p>
          <a:endParaRPr lang="en-GB"/>
        </a:p>
      </dgm:t>
    </dgm:pt>
    <dgm:pt modelId="{178AA00C-AE7E-4858-ADE7-167A407C0E59}" type="pres">
      <dgm:prSet presAssocID="{42A3AB1F-E8C0-42B5-81D6-252545D30C41}" presName="img" presStyleLbl="fgImgPlace1" presStyleIdx="1" presStyleCnt="3" custScaleX="19660"/>
      <dgm:spPr/>
    </dgm:pt>
    <dgm:pt modelId="{35A1DB13-3C27-443B-859B-D6AC32A30A8B}" type="pres">
      <dgm:prSet presAssocID="{42A3AB1F-E8C0-42B5-81D6-252545D30C41}" presName="text" presStyleLbl="node1" presStyleIdx="1" presStyleCnt="3">
        <dgm:presLayoutVars>
          <dgm:bulletEnabled val="1"/>
        </dgm:presLayoutVars>
      </dgm:prSet>
      <dgm:spPr/>
      <dgm:t>
        <a:bodyPr/>
        <a:lstStyle/>
        <a:p>
          <a:endParaRPr lang="en-GB"/>
        </a:p>
      </dgm:t>
    </dgm:pt>
    <dgm:pt modelId="{83780C8B-387A-4CA5-8553-08EDE1A613C6}" type="pres">
      <dgm:prSet presAssocID="{023523FE-F7F6-4FF2-837B-972914BBD948}" presName="spacer" presStyleCnt="0"/>
      <dgm:spPr/>
    </dgm:pt>
    <dgm:pt modelId="{533CCBA7-286F-40FD-B723-9CE1679F0038}" type="pres">
      <dgm:prSet presAssocID="{39AD4184-459C-48E6-BABF-8757B1431692}" presName="comp" presStyleCnt="0"/>
      <dgm:spPr/>
    </dgm:pt>
    <dgm:pt modelId="{D8FDBE42-6643-4C6D-BF81-931C34C8B3AC}" type="pres">
      <dgm:prSet presAssocID="{39AD4184-459C-48E6-BABF-8757B1431692}" presName="box" presStyleLbl="node1" presStyleIdx="2" presStyleCnt="3"/>
      <dgm:spPr/>
      <dgm:t>
        <a:bodyPr/>
        <a:lstStyle/>
        <a:p>
          <a:endParaRPr lang="en-GB"/>
        </a:p>
      </dgm:t>
    </dgm:pt>
    <dgm:pt modelId="{55972B64-E990-4CD4-AA24-57AF3E939FEF}" type="pres">
      <dgm:prSet presAssocID="{39AD4184-459C-48E6-BABF-8757B1431692}" presName="img" presStyleLbl="fgImgPlace1" presStyleIdx="2" presStyleCnt="3" custScaleX="28919"/>
      <dgm:spPr/>
    </dgm:pt>
    <dgm:pt modelId="{D35AA46F-0F50-499F-B645-56BD00A216B1}" type="pres">
      <dgm:prSet presAssocID="{39AD4184-459C-48E6-BABF-8757B1431692}" presName="text" presStyleLbl="node1" presStyleIdx="2" presStyleCnt="3">
        <dgm:presLayoutVars>
          <dgm:bulletEnabled val="1"/>
        </dgm:presLayoutVars>
      </dgm:prSet>
      <dgm:spPr/>
      <dgm:t>
        <a:bodyPr/>
        <a:lstStyle/>
        <a:p>
          <a:endParaRPr lang="en-GB"/>
        </a:p>
      </dgm:t>
    </dgm:pt>
  </dgm:ptLst>
  <dgm:cxnLst>
    <dgm:cxn modelId="{82781658-9159-4CBF-9EA3-3E09B1889530}" srcId="{086FF0A1-CF28-43AE-AAB0-03A5D7433430}" destId="{42A3AB1F-E8C0-42B5-81D6-252545D30C41}" srcOrd="1" destOrd="0" parTransId="{741114CD-5309-4E68-876D-5AC06D6FE259}" sibTransId="{023523FE-F7F6-4FF2-837B-972914BBD948}"/>
    <dgm:cxn modelId="{988F9658-FB22-4A18-B554-21FCA3D1A5C9}" type="presOf" srcId="{E7AE0C40-AF59-44D9-BA64-8409605D8C31}" destId="{4FE6F14E-2672-45D1-AF4B-07F92C9FF751}" srcOrd="0" destOrd="0" presId="urn:microsoft.com/office/officeart/2005/8/layout/vList4"/>
    <dgm:cxn modelId="{7C3B77B8-F993-4E36-9A6E-35A72EAC38AD}" type="presOf" srcId="{C5987E8B-302D-4FE5-A164-4DE391AA1EE8}" destId="{8A21AD25-CB41-4901-83B9-10EF178A2C88}" srcOrd="0" destOrd="1" presId="urn:microsoft.com/office/officeart/2005/8/layout/vList4"/>
    <dgm:cxn modelId="{F5C8CEA9-D53F-46CD-B34D-B126F09B26CF}" type="presOf" srcId="{42A3AB1F-E8C0-42B5-81D6-252545D30C41}" destId="{35A1DB13-3C27-443B-859B-D6AC32A30A8B}" srcOrd="1" destOrd="0" presId="urn:microsoft.com/office/officeart/2005/8/layout/vList4"/>
    <dgm:cxn modelId="{34C09B92-68F4-4B47-98BB-83110B0D59D0}" type="presOf" srcId="{39AD4184-459C-48E6-BABF-8757B1431692}" destId="{D8FDBE42-6643-4C6D-BF81-931C34C8B3AC}" srcOrd="0" destOrd="0" presId="urn:microsoft.com/office/officeart/2005/8/layout/vList4"/>
    <dgm:cxn modelId="{FF9EACDE-17B0-4346-BF9D-C0096E670C57}" type="presOf" srcId="{086FF0A1-CF28-43AE-AAB0-03A5D7433430}" destId="{E2167B85-86E8-4060-A6F6-0967E058C192}" srcOrd="0" destOrd="0" presId="urn:microsoft.com/office/officeart/2005/8/layout/vList4"/>
    <dgm:cxn modelId="{4B299163-64D0-462B-B463-47D438CEC70B}" srcId="{086FF0A1-CF28-43AE-AAB0-03A5D7433430}" destId="{E7AE0C40-AF59-44D9-BA64-8409605D8C31}" srcOrd="0" destOrd="0" parTransId="{5C1D41E4-263C-450D-8F58-488679571527}" sibTransId="{DE2C1D19-8B3B-47D6-B235-24A9C379AAC1}"/>
    <dgm:cxn modelId="{D3A2161D-8BC6-425E-A38F-CD9ACDCCAF77}" type="presOf" srcId="{42A3AB1F-E8C0-42B5-81D6-252545D30C41}" destId="{8A21AD25-CB41-4901-83B9-10EF178A2C88}" srcOrd="0" destOrd="0" presId="urn:microsoft.com/office/officeart/2005/8/layout/vList4"/>
    <dgm:cxn modelId="{BFFD3706-0CF2-4046-8C4E-AB1A6496AE8A}" srcId="{086FF0A1-CF28-43AE-AAB0-03A5D7433430}" destId="{39AD4184-459C-48E6-BABF-8757B1431692}" srcOrd="2" destOrd="0" parTransId="{810FD837-2571-4C35-A140-DA80E49E2E6D}" sibTransId="{F8EC3456-4E18-49E7-829A-7C4EF8D755D5}"/>
    <dgm:cxn modelId="{14493E1B-14B1-48CF-98EC-3FAE0F25372E}" type="presOf" srcId="{E7AE0C40-AF59-44D9-BA64-8409605D8C31}" destId="{A4F0614B-819D-4FA8-A3B0-ADE665F4D958}" srcOrd="1" destOrd="0" presId="urn:microsoft.com/office/officeart/2005/8/layout/vList4"/>
    <dgm:cxn modelId="{3ED12446-8DE5-4032-B9E1-EE3963EB770E}" type="presOf" srcId="{39AD4184-459C-48E6-BABF-8757B1431692}" destId="{D35AA46F-0F50-499F-B645-56BD00A216B1}" srcOrd="1" destOrd="0" presId="urn:microsoft.com/office/officeart/2005/8/layout/vList4"/>
    <dgm:cxn modelId="{20B24B76-3D6A-4184-92C1-D78564FB7149}" srcId="{42A3AB1F-E8C0-42B5-81D6-252545D30C41}" destId="{C5987E8B-302D-4FE5-A164-4DE391AA1EE8}" srcOrd="0" destOrd="0" parTransId="{B2A4B2E2-2408-42C1-90A4-9ECFD27C2AF1}" sibTransId="{EBAD97B0-FA68-42C3-8302-AD0190A4CDB2}"/>
    <dgm:cxn modelId="{A0706AE0-16D2-462F-81E9-AEF10147EF57}" type="presOf" srcId="{C5987E8B-302D-4FE5-A164-4DE391AA1EE8}" destId="{35A1DB13-3C27-443B-859B-D6AC32A30A8B}" srcOrd="1" destOrd="1" presId="urn:microsoft.com/office/officeart/2005/8/layout/vList4"/>
    <dgm:cxn modelId="{943C7F16-5D8B-4B34-A949-A7A6867E09A6}" type="presParOf" srcId="{E2167B85-86E8-4060-A6F6-0967E058C192}" destId="{41180754-029F-4AA9-8420-CBECF6F6A2DD}" srcOrd="0" destOrd="0" presId="urn:microsoft.com/office/officeart/2005/8/layout/vList4"/>
    <dgm:cxn modelId="{A2EF59E1-1850-4BE2-BF0A-6214205240ED}" type="presParOf" srcId="{41180754-029F-4AA9-8420-CBECF6F6A2DD}" destId="{4FE6F14E-2672-45D1-AF4B-07F92C9FF751}" srcOrd="0" destOrd="0" presId="urn:microsoft.com/office/officeart/2005/8/layout/vList4"/>
    <dgm:cxn modelId="{22F24664-B749-4DE4-B072-DABA4D842D8B}" type="presParOf" srcId="{41180754-029F-4AA9-8420-CBECF6F6A2DD}" destId="{2000E720-C159-46F2-AC55-929F7D86D9AB}" srcOrd="1" destOrd="0" presId="urn:microsoft.com/office/officeart/2005/8/layout/vList4"/>
    <dgm:cxn modelId="{A7781D76-F224-408C-BBE9-B4DB3CBB2AAC}" type="presParOf" srcId="{41180754-029F-4AA9-8420-CBECF6F6A2DD}" destId="{A4F0614B-819D-4FA8-A3B0-ADE665F4D958}" srcOrd="2" destOrd="0" presId="urn:microsoft.com/office/officeart/2005/8/layout/vList4"/>
    <dgm:cxn modelId="{A7F3C43A-F485-46EA-9147-F4B40A5A721B}" type="presParOf" srcId="{E2167B85-86E8-4060-A6F6-0967E058C192}" destId="{9F7CB250-F2C4-470C-B0CB-13DDEB879E09}" srcOrd="1" destOrd="0" presId="urn:microsoft.com/office/officeart/2005/8/layout/vList4"/>
    <dgm:cxn modelId="{6BBFF13C-A0A7-480A-8736-F2E4BBB02D98}" type="presParOf" srcId="{E2167B85-86E8-4060-A6F6-0967E058C192}" destId="{2D4FE22B-AFA0-494C-A2DE-16AE51FD6F4F}" srcOrd="2" destOrd="0" presId="urn:microsoft.com/office/officeart/2005/8/layout/vList4"/>
    <dgm:cxn modelId="{7C58B40D-A389-49B9-BC78-750696B6AF42}" type="presParOf" srcId="{2D4FE22B-AFA0-494C-A2DE-16AE51FD6F4F}" destId="{8A21AD25-CB41-4901-83B9-10EF178A2C88}" srcOrd="0" destOrd="0" presId="urn:microsoft.com/office/officeart/2005/8/layout/vList4"/>
    <dgm:cxn modelId="{01C94CD2-46D6-45C4-A43C-DD3F80340E34}" type="presParOf" srcId="{2D4FE22B-AFA0-494C-A2DE-16AE51FD6F4F}" destId="{178AA00C-AE7E-4858-ADE7-167A407C0E59}" srcOrd="1" destOrd="0" presId="urn:microsoft.com/office/officeart/2005/8/layout/vList4"/>
    <dgm:cxn modelId="{8512A803-A591-40FB-9ED8-4032B07AB1BC}" type="presParOf" srcId="{2D4FE22B-AFA0-494C-A2DE-16AE51FD6F4F}" destId="{35A1DB13-3C27-443B-859B-D6AC32A30A8B}" srcOrd="2" destOrd="0" presId="urn:microsoft.com/office/officeart/2005/8/layout/vList4"/>
    <dgm:cxn modelId="{09031772-E988-460B-854C-6A273CD3452C}" type="presParOf" srcId="{E2167B85-86E8-4060-A6F6-0967E058C192}" destId="{83780C8B-387A-4CA5-8553-08EDE1A613C6}" srcOrd="3" destOrd="0" presId="urn:microsoft.com/office/officeart/2005/8/layout/vList4"/>
    <dgm:cxn modelId="{5B479BA2-004D-4EB3-A92A-691BC70931B9}" type="presParOf" srcId="{E2167B85-86E8-4060-A6F6-0967E058C192}" destId="{533CCBA7-286F-40FD-B723-9CE1679F0038}" srcOrd="4" destOrd="0" presId="urn:microsoft.com/office/officeart/2005/8/layout/vList4"/>
    <dgm:cxn modelId="{73A4F4CF-EAE7-4CC4-9A15-A7D0FFC3D747}" type="presParOf" srcId="{533CCBA7-286F-40FD-B723-9CE1679F0038}" destId="{D8FDBE42-6643-4C6D-BF81-931C34C8B3AC}" srcOrd="0" destOrd="0" presId="urn:microsoft.com/office/officeart/2005/8/layout/vList4"/>
    <dgm:cxn modelId="{FE206D82-0F08-49D7-8D4F-2247E03CC73B}" type="presParOf" srcId="{533CCBA7-286F-40FD-B723-9CE1679F0038}" destId="{55972B64-E990-4CD4-AA24-57AF3E939FEF}" srcOrd="1" destOrd="0" presId="urn:microsoft.com/office/officeart/2005/8/layout/vList4"/>
    <dgm:cxn modelId="{0303618F-998E-4022-90B3-EF3F1AF02F57}" type="presParOf" srcId="{533CCBA7-286F-40FD-B723-9CE1679F0038}" destId="{D35AA46F-0F50-499F-B645-56BD00A216B1}"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DAC10-37D5-4449-BC2F-48A9DC357C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B2C5458-A377-4E93-9C4D-957FE1EDC586}">
      <dgm:prSet phldrT="[Text]" phldr="1"/>
      <dgm:spPr>
        <a:solidFill>
          <a:srgbClr val="FF0000"/>
        </a:solidFill>
      </dgm:spPr>
      <dgm:t>
        <a:bodyPr/>
        <a:lstStyle/>
        <a:p>
          <a:endParaRPr lang="en-GB" dirty="0"/>
        </a:p>
      </dgm:t>
    </dgm:pt>
    <dgm:pt modelId="{47E12CCF-E9F6-455C-BCB5-919908600254}" type="parTrans" cxnId="{61CBD380-79F2-40D0-A16B-40CE46B1935F}">
      <dgm:prSet/>
      <dgm:spPr/>
      <dgm:t>
        <a:bodyPr/>
        <a:lstStyle/>
        <a:p>
          <a:endParaRPr lang="en-GB"/>
        </a:p>
      </dgm:t>
    </dgm:pt>
    <dgm:pt modelId="{973CDDFC-8794-4851-9B5E-CC53B4B70EDA}" type="sibTrans" cxnId="{61CBD380-79F2-40D0-A16B-40CE46B1935F}">
      <dgm:prSet/>
      <dgm:spPr/>
      <dgm:t>
        <a:bodyPr/>
        <a:lstStyle/>
        <a:p>
          <a:endParaRPr lang="en-GB"/>
        </a:p>
      </dgm:t>
    </dgm:pt>
    <dgm:pt modelId="{DEBF0855-D797-4A13-BCE9-20677C9C81C8}">
      <dgm:prSet phldrT="[Text]" custT="1"/>
      <dgm:spPr/>
      <dgm:t>
        <a:bodyPr/>
        <a:lstStyle/>
        <a:p>
          <a:r>
            <a:rPr lang="en-GB" sz="2400" dirty="0" smtClean="0"/>
            <a:t>CT head (plain) (If done within 6 hours with modern CT&amp; senior radiologist says normal, recent Canadian study suggested LP of limited value</a:t>
          </a:r>
          <a:r>
            <a:rPr lang="en-GB" sz="2400" baseline="30000" dirty="0" smtClean="0"/>
            <a:t>1</a:t>
          </a:r>
          <a:r>
            <a:rPr lang="en-GB" sz="2400" dirty="0" smtClean="0"/>
            <a:t>)</a:t>
          </a:r>
          <a:endParaRPr lang="en-GB" sz="2400" dirty="0"/>
        </a:p>
      </dgm:t>
    </dgm:pt>
    <dgm:pt modelId="{CED1B273-3372-4130-88D6-563EC712D464}" type="parTrans" cxnId="{EBFC2D58-FD6A-4394-9192-0DF3CD24C2FD}">
      <dgm:prSet/>
      <dgm:spPr/>
      <dgm:t>
        <a:bodyPr/>
        <a:lstStyle/>
        <a:p>
          <a:endParaRPr lang="en-GB"/>
        </a:p>
      </dgm:t>
    </dgm:pt>
    <dgm:pt modelId="{B670E8C9-7A8B-42D8-83FC-B1AB6786D68A}" type="sibTrans" cxnId="{EBFC2D58-FD6A-4394-9192-0DF3CD24C2FD}">
      <dgm:prSet/>
      <dgm:spPr/>
      <dgm:t>
        <a:bodyPr/>
        <a:lstStyle/>
        <a:p>
          <a:endParaRPr lang="en-GB"/>
        </a:p>
      </dgm:t>
    </dgm:pt>
    <dgm:pt modelId="{57206804-C889-4D33-AD72-029CE4587331}">
      <dgm:prSet phldrT="[Text]" phldr="1"/>
      <dgm:spPr>
        <a:solidFill>
          <a:srgbClr val="FF0000"/>
        </a:solidFill>
      </dgm:spPr>
      <dgm:t>
        <a:bodyPr/>
        <a:lstStyle/>
        <a:p>
          <a:endParaRPr lang="en-GB" dirty="0"/>
        </a:p>
      </dgm:t>
    </dgm:pt>
    <dgm:pt modelId="{CEA5B6D5-2314-4530-8A1C-9169B2A1678F}" type="parTrans" cxnId="{AEAD2A80-5DB0-4AC5-8D4D-F6A387A29EF1}">
      <dgm:prSet/>
      <dgm:spPr/>
      <dgm:t>
        <a:bodyPr/>
        <a:lstStyle/>
        <a:p>
          <a:endParaRPr lang="en-GB"/>
        </a:p>
      </dgm:t>
    </dgm:pt>
    <dgm:pt modelId="{F8DF85F0-4CB8-4CDB-8FA9-1D4AF887677F}" type="sibTrans" cxnId="{AEAD2A80-5DB0-4AC5-8D4D-F6A387A29EF1}">
      <dgm:prSet/>
      <dgm:spPr/>
      <dgm:t>
        <a:bodyPr/>
        <a:lstStyle/>
        <a:p>
          <a:endParaRPr lang="en-GB"/>
        </a:p>
      </dgm:t>
    </dgm:pt>
    <dgm:pt modelId="{1C534FB2-AE7B-4533-9BA0-179EEEC428AF}">
      <dgm:prSet phldrT="[Text]" custT="1"/>
      <dgm:spPr/>
      <dgm:t>
        <a:bodyPr/>
        <a:lstStyle/>
        <a:p>
          <a:r>
            <a:rPr lang="en-GB" sz="2400" dirty="0" smtClean="0"/>
            <a:t>If CT negative &amp; no contraindication</a:t>
          </a:r>
          <a:endParaRPr lang="en-GB" sz="2400" dirty="0"/>
        </a:p>
      </dgm:t>
    </dgm:pt>
    <dgm:pt modelId="{8D8719B6-1221-4642-81F4-660E1E3CBF18}" type="parTrans" cxnId="{8C8D786C-C5BD-4705-8E81-B6732EE2D42F}">
      <dgm:prSet/>
      <dgm:spPr/>
      <dgm:t>
        <a:bodyPr/>
        <a:lstStyle/>
        <a:p>
          <a:endParaRPr lang="en-GB"/>
        </a:p>
      </dgm:t>
    </dgm:pt>
    <dgm:pt modelId="{753E1ADE-775A-4DCF-B6E6-153386C81FBE}" type="sibTrans" cxnId="{8C8D786C-C5BD-4705-8E81-B6732EE2D42F}">
      <dgm:prSet/>
      <dgm:spPr/>
      <dgm:t>
        <a:bodyPr/>
        <a:lstStyle/>
        <a:p>
          <a:endParaRPr lang="en-GB"/>
        </a:p>
      </dgm:t>
    </dgm:pt>
    <dgm:pt modelId="{E6009449-08E3-4A6F-B82F-C7DB11657BCE}">
      <dgm:prSet phldrT="[Text]" custT="1"/>
      <dgm:spPr/>
      <dgm:t>
        <a:bodyPr/>
        <a:lstStyle/>
        <a:p>
          <a:r>
            <a:rPr lang="en-GB" sz="2400" dirty="0" smtClean="0"/>
            <a:t>LP (opening pressure, glu/prot/micro, PCR)</a:t>
          </a:r>
          <a:endParaRPr lang="en-GB" sz="2400" dirty="0"/>
        </a:p>
      </dgm:t>
    </dgm:pt>
    <dgm:pt modelId="{FB86C658-CD21-4B90-B09B-A5511202EDC6}" type="parTrans" cxnId="{666062E0-B58B-4673-989B-F30331560417}">
      <dgm:prSet/>
      <dgm:spPr/>
      <dgm:t>
        <a:bodyPr/>
        <a:lstStyle/>
        <a:p>
          <a:endParaRPr lang="en-GB"/>
        </a:p>
      </dgm:t>
    </dgm:pt>
    <dgm:pt modelId="{A620EDCD-001E-4959-93BF-7DB05C1C943A}" type="sibTrans" cxnId="{666062E0-B58B-4673-989B-F30331560417}">
      <dgm:prSet/>
      <dgm:spPr/>
      <dgm:t>
        <a:bodyPr/>
        <a:lstStyle/>
        <a:p>
          <a:endParaRPr lang="en-GB"/>
        </a:p>
      </dgm:t>
    </dgm:pt>
    <dgm:pt modelId="{1E826166-9DD2-4F8D-94BF-BE807C21C46E}">
      <dgm:prSet phldrT="[Text]" phldr="1"/>
      <dgm:spPr>
        <a:solidFill>
          <a:srgbClr val="FF0000"/>
        </a:solidFill>
      </dgm:spPr>
      <dgm:t>
        <a:bodyPr/>
        <a:lstStyle/>
        <a:p>
          <a:endParaRPr lang="en-GB" dirty="0"/>
        </a:p>
      </dgm:t>
    </dgm:pt>
    <dgm:pt modelId="{8734DD15-BF7E-4ECE-BC6C-5CFF3E552786}" type="parTrans" cxnId="{EC66B544-98AF-43BA-8C75-EB4921D8C4DC}">
      <dgm:prSet/>
      <dgm:spPr/>
      <dgm:t>
        <a:bodyPr/>
        <a:lstStyle/>
        <a:p>
          <a:endParaRPr lang="en-GB"/>
        </a:p>
      </dgm:t>
    </dgm:pt>
    <dgm:pt modelId="{59F385F1-89A3-40EB-ABC9-8E778FE64B7F}" type="sibTrans" cxnId="{EC66B544-98AF-43BA-8C75-EB4921D8C4DC}">
      <dgm:prSet/>
      <dgm:spPr/>
      <dgm:t>
        <a:bodyPr/>
        <a:lstStyle/>
        <a:p>
          <a:endParaRPr lang="en-GB"/>
        </a:p>
      </dgm:t>
    </dgm:pt>
    <dgm:pt modelId="{DAECD292-E07B-439B-9824-F54505E7F9EB}">
      <dgm:prSet phldrT="[Text]" custT="1"/>
      <dgm:spPr/>
      <dgm:t>
        <a:bodyPr/>
        <a:lstStyle/>
        <a:p>
          <a:r>
            <a:rPr lang="en-GB" sz="2400" dirty="0" smtClean="0"/>
            <a:t>CSF 4</a:t>
          </a:r>
          <a:r>
            <a:rPr lang="en-GB" sz="2400" baseline="30000" dirty="0" smtClean="0"/>
            <a:t>th</a:t>
          </a:r>
          <a:r>
            <a:rPr lang="en-GB" sz="2400" dirty="0" smtClean="0"/>
            <a:t> bottle for cells and</a:t>
          </a:r>
          <a:endParaRPr lang="en-GB" sz="2400" dirty="0"/>
        </a:p>
      </dgm:t>
    </dgm:pt>
    <dgm:pt modelId="{3E98732D-7AE9-423D-A18B-8FA11C13686F}" type="parTrans" cxnId="{869EC325-901E-4794-831B-7F97059945B8}">
      <dgm:prSet/>
      <dgm:spPr/>
      <dgm:t>
        <a:bodyPr/>
        <a:lstStyle/>
        <a:p>
          <a:endParaRPr lang="en-GB"/>
        </a:p>
      </dgm:t>
    </dgm:pt>
    <dgm:pt modelId="{A39A780A-40AC-4ED3-8967-7355152A25E8}" type="sibTrans" cxnId="{869EC325-901E-4794-831B-7F97059945B8}">
      <dgm:prSet/>
      <dgm:spPr/>
      <dgm:t>
        <a:bodyPr/>
        <a:lstStyle/>
        <a:p>
          <a:endParaRPr lang="en-GB"/>
        </a:p>
      </dgm:t>
    </dgm:pt>
    <dgm:pt modelId="{7B5F0A55-4FB1-4DF2-B778-165C48D37971}">
      <dgm:prSet phldrT="[Text]" custT="1"/>
      <dgm:spPr/>
      <dgm:t>
        <a:bodyPr/>
        <a:lstStyle/>
        <a:p>
          <a:r>
            <a:rPr lang="en-GB" sz="2400" dirty="0" smtClean="0"/>
            <a:t>Xanthochromia (bilirubin spectrophotometry)</a:t>
          </a:r>
          <a:endParaRPr lang="en-GB" sz="2400" dirty="0"/>
        </a:p>
      </dgm:t>
    </dgm:pt>
    <dgm:pt modelId="{7DA6619B-46B4-4F5E-BA69-1F5E03923F93}" type="parTrans" cxnId="{90EC2CA0-6F9E-44D1-982C-759CD3E9686F}">
      <dgm:prSet/>
      <dgm:spPr/>
      <dgm:t>
        <a:bodyPr/>
        <a:lstStyle/>
        <a:p>
          <a:endParaRPr lang="en-GB"/>
        </a:p>
      </dgm:t>
    </dgm:pt>
    <dgm:pt modelId="{A3530334-27AB-48B6-A594-DD2D4D8F4BA5}" type="sibTrans" cxnId="{90EC2CA0-6F9E-44D1-982C-759CD3E9686F}">
      <dgm:prSet/>
      <dgm:spPr/>
      <dgm:t>
        <a:bodyPr/>
        <a:lstStyle/>
        <a:p>
          <a:endParaRPr lang="en-GB"/>
        </a:p>
      </dgm:t>
    </dgm:pt>
    <dgm:pt modelId="{5DD941DB-A42C-4A2D-B39A-DFDA72930A65}">
      <dgm:prSet phldrT="[Text]" custT="1"/>
      <dgm:spPr/>
      <dgm:t>
        <a:bodyPr/>
        <a:lstStyle/>
        <a:p>
          <a:r>
            <a:rPr lang="en-GB" sz="2400" dirty="0" smtClean="0"/>
            <a:t>Xanthochromia +ve for SAH 12hr-2 weeks</a:t>
          </a:r>
          <a:endParaRPr lang="en-GB" sz="2400" dirty="0"/>
        </a:p>
      </dgm:t>
    </dgm:pt>
    <dgm:pt modelId="{AF1AF080-5CEF-4812-8A0E-BE078D48AA68}" type="parTrans" cxnId="{6A6FFC20-C8C8-45CA-993F-DA37D349F349}">
      <dgm:prSet/>
      <dgm:spPr/>
      <dgm:t>
        <a:bodyPr/>
        <a:lstStyle/>
        <a:p>
          <a:endParaRPr lang="en-GB"/>
        </a:p>
      </dgm:t>
    </dgm:pt>
    <dgm:pt modelId="{BAB50AEC-CA81-42EB-81D2-9AEA5DCD1686}" type="sibTrans" cxnId="{6A6FFC20-C8C8-45CA-993F-DA37D349F349}">
      <dgm:prSet/>
      <dgm:spPr/>
      <dgm:t>
        <a:bodyPr/>
        <a:lstStyle/>
        <a:p>
          <a:endParaRPr lang="en-GB"/>
        </a:p>
      </dgm:t>
    </dgm:pt>
    <dgm:pt modelId="{758A875C-8CB3-4B3E-A598-3E9216F47199}" type="pres">
      <dgm:prSet presAssocID="{98EDAC10-37D5-4449-BC2F-48A9DC357CCA}" presName="linearFlow" presStyleCnt="0">
        <dgm:presLayoutVars>
          <dgm:dir/>
          <dgm:animLvl val="lvl"/>
          <dgm:resizeHandles val="exact"/>
        </dgm:presLayoutVars>
      </dgm:prSet>
      <dgm:spPr/>
      <dgm:t>
        <a:bodyPr/>
        <a:lstStyle/>
        <a:p>
          <a:endParaRPr lang="en-GB"/>
        </a:p>
      </dgm:t>
    </dgm:pt>
    <dgm:pt modelId="{3A745B77-338F-4921-8B33-20A54887205F}" type="pres">
      <dgm:prSet presAssocID="{0B2C5458-A377-4E93-9C4D-957FE1EDC586}" presName="composite" presStyleCnt="0"/>
      <dgm:spPr/>
    </dgm:pt>
    <dgm:pt modelId="{89FC3EA0-E1DB-4200-962F-0DB9A2E57536}" type="pres">
      <dgm:prSet presAssocID="{0B2C5458-A377-4E93-9C4D-957FE1EDC586}" presName="parentText" presStyleLbl="alignNode1" presStyleIdx="0" presStyleCnt="3">
        <dgm:presLayoutVars>
          <dgm:chMax val="1"/>
          <dgm:bulletEnabled val="1"/>
        </dgm:presLayoutVars>
      </dgm:prSet>
      <dgm:spPr/>
      <dgm:t>
        <a:bodyPr/>
        <a:lstStyle/>
        <a:p>
          <a:endParaRPr lang="en-GB"/>
        </a:p>
      </dgm:t>
    </dgm:pt>
    <dgm:pt modelId="{B658770F-F6A6-4346-8F58-495F3FB2C226}" type="pres">
      <dgm:prSet presAssocID="{0B2C5458-A377-4E93-9C4D-957FE1EDC586}" presName="descendantText" presStyleLbl="alignAcc1" presStyleIdx="0" presStyleCnt="3" custLinFactNeighborX="-202" custLinFactNeighborY="2254">
        <dgm:presLayoutVars>
          <dgm:bulletEnabled val="1"/>
        </dgm:presLayoutVars>
      </dgm:prSet>
      <dgm:spPr/>
      <dgm:t>
        <a:bodyPr/>
        <a:lstStyle/>
        <a:p>
          <a:endParaRPr lang="en-GB"/>
        </a:p>
      </dgm:t>
    </dgm:pt>
    <dgm:pt modelId="{A4EEC69C-63C0-478A-B1F2-4D1A518FDC81}" type="pres">
      <dgm:prSet presAssocID="{973CDDFC-8794-4851-9B5E-CC53B4B70EDA}" presName="sp" presStyleCnt="0"/>
      <dgm:spPr/>
    </dgm:pt>
    <dgm:pt modelId="{0215C14F-8728-4541-9BD4-3FEDB1D798C6}" type="pres">
      <dgm:prSet presAssocID="{57206804-C889-4D33-AD72-029CE4587331}" presName="composite" presStyleCnt="0"/>
      <dgm:spPr/>
    </dgm:pt>
    <dgm:pt modelId="{0A8940A9-EBD6-48FF-AFE4-352FBD1868C7}" type="pres">
      <dgm:prSet presAssocID="{57206804-C889-4D33-AD72-029CE4587331}" presName="parentText" presStyleLbl="alignNode1" presStyleIdx="1" presStyleCnt="3">
        <dgm:presLayoutVars>
          <dgm:chMax val="1"/>
          <dgm:bulletEnabled val="1"/>
        </dgm:presLayoutVars>
      </dgm:prSet>
      <dgm:spPr/>
      <dgm:t>
        <a:bodyPr/>
        <a:lstStyle/>
        <a:p>
          <a:endParaRPr lang="en-GB"/>
        </a:p>
      </dgm:t>
    </dgm:pt>
    <dgm:pt modelId="{1B5D678D-1646-4C5D-B2A4-27E4A8FD6C81}" type="pres">
      <dgm:prSet presAssocID="{57206804-C889-4D33-AD72-029CE4587331}" presName="descendantText" presStyleLbl="alignAcc1" presStyleIdx="1" presStyleCnt="3">
        <dgm:presLayoutVars>
          <dgm:bulletEnabled val="1"/>
        </dgm:presLayoutVars>
      </dgm:prSet>
      <dgm:spPr/>
      <dgm:t>
        <a:bodyPr/>
        <a:lstStyle/>
        <a:p>
          <a:endParaRPr lang="en-GB"/>
        </a:p>
      </dgm:t>
    </dgm:pt>
    <dgm:pt modelId="{E2406C04-6077-4347-9F4D-CF6ACA3E9703}" type="pres">
      <dgm:prSet presAssocID="{F8DF85F0-4CB8-4CDB-8FA9-1D4AF887677F}" presName="sp" presStyleCnt="0"/>
      <dgm:spPr/>
    </dgm:pt>
    <dgm:pt modelId="{5F14AE5A-C6D9-433D-8BA5-69CCB53D6DFC}" type="pres">
      <dgm:prSet presAssocID="{1E826166-9DD2-4F8D-94BF-BE807C21C46E}" presName="composite" presStyleCnt="0"/>
      <dgm:spPr/>
    </dgm:pt>
    <dgm:pt modelId="{3A7C21D1-AC8B-4313-99C3-80C8144CCF09}" type="pres">
      <dgm:prSet presAssocID="{1E826166-9DD2-4F8D-94BF-BE807C21C46E}" presName="parentText" presStyleLbl="alignNode1" presStyleIdx="2" presStyleCnt="3">
        <dgm:presLayoutVars>
          <dgm:chMax val="1"/>
          <dgm:bulletEnabled val="1"/>
        </dgm:presLayoutVars>
      </dgm:prSet>
      <dgm:spPr/>
      <dgm:t>
        <a:bodyPr/>
        <a:lstStyle/>
        <a:p>
          <a:endParaRPr lang="en-GB"/>
        </a:p>
      </dgm:t>
    </dgm:pt>
    <dgm:pt modelId="{418E62F4-B220-47E7-A475-81A648E0A18F}" type="pres">
      <dgm:prSet presAssocID="{1E826166-9DD2-4F8D-94BF-BE807C21C46E}" presName="descendantText" presStyleLbl="alignAcc1" presStyleIdx="2" presStyleCnt="3" custScaleY="175455">
        <dgm:presLayoutVars>
          <dgm:bulletEnabled val="1"/>
        </dgm:presLayoutVars>
      </dgm:prSet>
      <dgm:spPr/>
      <dgm:t>
        <a:bodyPr/>
        <a:lstStyle/>
        <a:p>
          <a:endParaRPr lang="en-GB"/>
        </a:p>
      </dgm:t>
    </dgm:pt>
  </dgm:ptLst>
  <dgm:cxnLst>
    <dgm:cxn modelId="{8C8D786C-C5BD-4705-8E81-B6732EE2D42F}" srcId="{57206804-C889-4D33-AD72-029CE4587331}" destId="{1C534FB2-AE7B-4533-9BA0-179EEEC428AF}" srcOrd="0" destOrd="0" parTransId="{8D8719B6-1221-4642-81F4-660E1E3CBF18}" sibTransId="{753E1ADE-775A-4DCF-B6E6-153386C81FBE}"/>
    <dgm:cxn modelId="{61CBD380-79F2-40D0-A16B-40CE46B1935F}" srcId="{98EDAC10-37D5-4449-BC2F-48A9DC357CCA}" destId="{0B2C5458-A377-4E93-9C4D-957FE1EDC586}" srcOrd="0" destOrd="0" parTransId="{47E12CCF-E9F6-455C-BCB5-919908600254}" sibTransId="{973CDDFC-8794-4851-9B5E-CC53B4B70EDA}"/>
    <dgm:cxn modelId="{5B949D4A-257D-4049-9559-C5870655B692}" type="presOf" srcId="{DAECD292-E07B-439B-9824-F54505E7F9EB}" destId="{418E62F4-B220-47E7-A475-81A648E0A18F}" srcOrd="0" destOrd="0" presId="urn:microsoft.com/office/officeart/2005/8/layout/chevron2"/>
    <dgm:cxn modelId="{E1FDF9B4-875F-4427-A2E7-5A5C55B8C3E3}" type="presOf" srcId="{98EDAC10-37D5-4449-BC2F-48A9DC357CCA}" destId="{758A875C-8CB3-4B3E-A598-3E9216F47199}" srcOrd="0" destOrd="0" presId="urn:microsoft.com/office/officeart/2005/8/layout/chevron2"/>
    <dgm:cxn modelId="{CAE15DBA-6791-45C0-8799-662298385E3B}" type="presOf" srcId="{0B2C5458-A377-4E93-9C4D-957FE1EDC586}" destId="{89FC3EA0-E1DB-4200-962F-0DB9A2E57536}" srcOrd="0" destOrd="0" presId="urn:microsoft.com/office/officeart/2005/8/layout/chevron2"/>
    <dgm:cxn modelId="{296A8BC6-747B-491D-BCCE-FFBEB1AEF4C2}" type="presOf" srcId="{1E826166-9DD2-4F8D-94BF-BE807C21C46E}" destId="{3A7C21D1-AC8B-4313-99C3-80C8144CCF09}" srcOrd="0" destOrd="0" presId="urn:microsoft.com/office/officeart/2005/8/layout/chevron2"/>
    <dgm:cxn modelId="{40825FF2-F4DA-4101-8230-D8C9170A0B1D}" type="presOf" srcId="{57206804-C889-4D33-AD72-029CE4587331}" destId="{0A8940A9-EBD6-48FF-AFE4-352FBD1868C7}" srcOrd="0" destOrd="0" presId="urn:microsoft.com/office/officeart/2005/8/layout/chevron2"/>
    <dgm:cxn modelId="{AD7A2E96-D09C-4F5B-9AE8-68CD199AECE8}" type="presOf" srcId="{7B5F0A55-4FB1-4DF2-B778-165C48D37971}" destId="{418E62F4-B220-47E7-A475-81A648E0A18F}" srcOrd="0" destOrd="1" presId="urn:microsoft.com/office/officeart/2005/8/layout/chevron2"/>
    <dgm:cxn modelId="{2AC3C591-9D80-408B-9444-A0B1E151229C}" type="presOf" srcId="{1C534FB2-AE7B-4533-9BA0-179EEEC428AF}" destId="{1B5D678D-1646-4C5D-B2A4-27E4A8FD6C81}" srcOrd="0" destOrd="0" presId="urn:microsoft.com/office/officeart/2005/8/layout/chevron2"/>
    <dgm:cxn modelId="{869EC325-901E-4794-831B-7F97059945B8}" srcId="{1E826166-9DD2-4F8D-94BF-BE807C21C46E}" destId="{DAECD292-E07B-439B-9824-F54505E7F9EB}" srcOrd="0" destOrd="0" parTransId="{3E98732D-7AE9-423D-A18B-8FA11C13686F}" sibTransId="{A39A780A-40AC-4ED3-8967-7355152A25E8}"/>
    <dgm:cxn modelId="{666062E0-B58B-4673-989B-F30331560417}" srcId="{57206804-C889-4D33-AD72-029CE4587331}" destId="{E6009449-08E3-4A6F-B82F-C7DB11657BCE}" srcOrd="1" destOrd="0" parTransId="{FB86C658-CD21-4B90-B09B-A5511202EDC6}" sibTransId="{A620EDCD-001E-4959-93BF-7DB05C1C943A}"/>
    <dgm:cxn modelId="{610E98BF-B5FE-443D-9FB6-B9FB58A1B254}" type="presOf" srcId="{E6009449-08E3-4A6F-B82F-C7DB11657BCE}" destId="{1B5D678D-1646-4C5D-B2A4-27E4A8FD6C81}" srcOrd="0" destOrd="1" presId="urn:microsoft.com/office/officeart/2005/8/layout/chevron2"/>
    <dgm:cxn modelId="{6A6FFC20-C8C8-45CA-993F-DA37D349F349}" srcId="{1E826166-9DD2-4F8D-94BF-BE807C21C46E}" destId="{5DD941DB-A42C-4A2D-B39A-DFDA72930A65}" srcOrd="2" destOrd="0" parTransId="{AF1AF080-5CEF-4812-8A0E-BE078D48AA68}" sibTransId="{BAB50AEC-CA81-42EB-81D2-9AEA5DCD1686}"/>
    <dgm:cxn modelId="{EBFC2D58-FD6A-4394-9192-0DF3CD24C2FD}" srcId="{0B2C5458-A377-4E93-9C4D-957FE1EDC586}" destId="{DEBF0855-D797-4A13-BCE9-20677C9C81C8}" srcOrd="0" destOrd="0" parTransId="{CED1B273-3372-4130-88D6-563EC712D464}" sibTransId="{B670E8C9-7A8B-42D8-83FC-B1AB6786D68A}"/>
    <dgm:cxn modelId="{B7BF47B8-ED4A-405E-9C1C-9077C9BB7D5A}" type="presOf" srcId="{5DD941DB-A42C-4A2D-B39A-DFDA72930A65}" destId="{418E62F4-B220-47E7-A475-81A648E0A18F}" srcOrd="0" destOrd="2" presId="urn:microsoft.com/office/officeart/2005/8/layout/chevron2"/>
    <dgm:cxn modelId="{AEAD2A80-5DB0-4AC5-8D4D-F6A387A29EF1}" srcId="{98EDAC10-37D5-4449-BC2F-48A9DC357CCA}" destId="{57206804-C889-4D33-AD72-029CE4587331}" srcOrd="1" destOrd="0" parTransId="{CEA5B6D5-2314-4530-8A1C-9169B2A1678F}" sibTransId="{F8DF85F0-4CB8-4CDB-8FA9-1D4AF887677F}"/>
    <dgm:cxn modelId="{EC66B544-98AF-43BA-8C75-EB4921D8C4DC}" srcId="{98EDAC10-37D5-4449-BC2F-48A9DC357CCA}" destId="{1E826166-9DD2-4F8D-94BF-BE807C21C46E}" srcOrd="2" destOrd="0" parTransId="{8734DD15-BF7E-4ECE-BC6C-5CFF3E552786}" sibTransId="{59F385F1-89A3-40EB-ABC9-8E778FE64B7F}"/>
    <dgm:cxn modelId="{90EC2CA0-6F9E-44D1-982C-759CD3E9686F}" srcId="{1E826166-9DD2-4F8D-94BF-BE807C21C46E}" destId="{7B5F0A55-4FB1-4DF2-B778-165C48D37971}" srcOrd="1" destOrd="0" parTransId="{7DA6619B-46B4-4F5E-BA69-1F5E03923F93}" sibTransId="{A3530334-27AB-48B6-A594-DD2D4D8F4BA5}"/>
    <dgm:cxn modelId="{C482A3FE-F1FA-458B-B2D7-B575E0260FA0}" type="presOf" srcId="{DEBF0855-D797-4A13-BCE9-20677C9C81C8}" destId="{B658770F-F6A6-4346-8F58-495F3FB2C226}" srcOrd="0" destOrd="0" presId="urn:microsoft.com/office/officeart/2005/8/layout/chevron2"/>
    <dgm:cxn modelId="{4BC85B83-055E-4E2B-8110-1C057717344D}" type="presParOf" srcId="{758A875C-8CB3-4B3E-A598-3E9216F47199}" destId="{3A745B77-338F-4921-8B33-20A54887205F}" srcOrd="0" destOrd="0" presId="urn:microsoft.com/office/officeart/2005/8/layout/chevron2"/>
    <dgm:cxn modelId="{4AF8B06A-1135-4A4D-892C-7A4CF7ECBE34}" type="presParOf" srcId="{3A745B77-338F-4921-8B33-20A54887205F}" destId="{89FC3EA0-E1DB-4200-962F-0DB9A2E57536}" srcOrd="0" destOrd="0" presId="urn:microsoft.com/office/officeart/2005/8/layout/chevron2"/>
    <dgm:cxn modelId="{3A2E77BC-EE87-4945-B016-BF27B50EA9C3}" type="presParOf" srcId="{3A745B77-338F-4921-8B33-20A54887205F}" destId="{B658770F-F6A6-4346-8F58-495F3FB2C226}" srcOrd="1" destOrd="0" presId="urn:microsoft.com/office/officeart/2005/8/layout/chevron2"/>
    <dgm:cxn modelId="{1B0D0950-203D-4BA5-97E7-7CE66DC408B3}" type="presParOf" srcId="{758A875C-8CB3-4B3E-A598-3E9216F47199}" destId="{A4EEC69C-63C0-478A-B1F2-4D1A518FDC81}" srcOrd="1" destOrd="0" presId="urn:microsoft.com/office/officeart/2005/8/layout/chevron2"/>
    <dgm:cxn modelId="{67E6D9E5-0A77-467A-B112-F530CF4E48E5}" type="presParOf" srcId="{758A875C-8CB3-4B3E-A598-3E9216F47199}" destId="{0215C14F-8728-4541-9BD4-3FEDB1D798C6}" srcOrd="2" destOrd="0" presId="urn:microsoft.com/office/officeart/2005/8/layout/chevron2"/>
    <dgm:cxn modelId="{73226D6E-E9C3-4DCB-86CB-B06CA97D4560}" type="presParOf" srcId="{0215C14F-8728-4541-9BD4-3FEDB1D798C6}" destId="{0A8940A9-EBD6-48FF-AFE4-352FBD1868C7}" srcOrd="0" destOrd="0" presId="urn:microsoft.com/office/officeart/2005/8/layout/chevron2"/>
    <dgm:cxn modelId="{129B4A20-16DD-4141-BC2A-2E91C127F241}" type="presParOf" srcId="{0215C14F-8728-4541-9BD4-3FEDB1D798C6}" destId="{1B5D678D-1646-4C5D-B2A4-27E4A8FD6C81}" srcOrd="1" destOrd="0" presId="urn:microsoft.com/office/officeart/2005/8/layout/chevron2"/>
    <dgm:cxn modelId="{0D9A5F94-7488-4DC9-AE43-3A54A212064B}" type="presParOf" srcId="{758A875C-8CB3-4B3E-A598-3E9216F47199}" destId="{E2406C04-6077-4347-9F4D-CF6ACA3E9703}" srcOrd="3" destOrd="0" presId="urn:microsoft.com/office/officeart/2005/8/layout/chevron2"/>
    <dgm:cxn modelId="{F096105E-94E2-426B-B6E8-74DBD9A7012A}" type="presParOf" srcId="{758A875C-8CB3-4B3E-A598-3E9216F47199}" destId="{5F14AE5A-C6D9-433D-8BA5-69CCB53D6DFC}" srcOrd="4" destOrd="0" presId="urn:microsoft.com/office/officeart/2005/8/layout/chevron2"/>
    <dgm:cxn modelId="{8A207CEC-5739-4C0D-8674-504E88647259}" type="presParOf" srcId="{5F14AE5A-C6D9-433D-8BA5-69CCB53D6DFC}" destId="{3A7C21D1-AC8B-4313-99C3-80C8144CCF09}" srcOrd="0" destOrd="0" presId="urn:microsoft.com/office/officeart/2005/8/layout/chevron2"/>
    <dgm:cxn modelId="{0BDB27F2-B6F2-4C99-B471-C29D8EE3A2B9}" type="presParOf" srcId="{5F14AE5A-C6D9-433D-8BA5-69CCB53D6DFC}" destId="{418E62F4-B220-47E7-A475-81A648E0A1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A5B2D5-08B5-456B-A71D-77B9648B305E}"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FFFE48C3-735B-48A4-BCE6-D1924FA7835A}">
      <dgm:prSet phldrT="[Text]"/>
      <dgm:spPr/>
      <dgm:t>
        <a:bodyPr/>
        <a:lstStyle/>
        <a:p>
          <a:r>
            <a:rPr lang="en-GB" dirty="0" smtClean="0"/>
            <a:t>MOH</a:t>
          </a:r>
          <a:endParaRPr lang="en-GB" dirty="0"/>
        </a:p>
      </dgm:t>
    </dgm:pt>
    <dgm:pt modelId="{10E7F9CE-F314-4B70-BA06-783A80A17271}" type="parTrans" cxnId="{A0F2FFA0-7805-4C87-BDBB-62F088906D63}">
      <dgm:prSet/>
      <dgm:spPr/>
      <dgm:t>
        <a:bodyPr/>
        <a:lstStyle/>
        <a:p>
          <a:endParaRPr lang="en-GB"/>
        </a:p>
      </dgm:t>
    </dgm:pt>
    <dgm:pt modelId="{C4B3907C-49A4-4576-A7AB-94F2083F4D0A}" type="sibTrans" cxnId="{A0F2FFA0-7805-4C87-BDBB-62F088906D63}">
      <dgm:prSet/>
      <dgm:spPr/>
      <dgm:t>
        <a:bodyPr/>
        <a:lstStyle/>
        <a:p>
          <a:endParaRPr lang="en-GB"/>
        </a:p>
      </dgm:t>
    </dgm:pt>
    <dgm:pt modelId="{3AC566B4-05C5-422E-881D-5D1716A66E0B}">
      <dgm:prSet phldrT="[Text]" custT="1"/>
      <dgm:spPr/>
      <dgm:t>
        <a:bodyPr/>
        <a:lstStyle/>
        <a:p>
          <a:r>
            <a:rPr lang="en-GB" sz="1600" dirty="0" smtClean="0"/>
            <a:t>Probable Chronic Migraine (CM) with</a:t>
          </a:r>
          <a:endParaRPr lang="en-GB" sz="1600" dirty="0"/>
        </a:p>
      </dgm:t>
    </dgm:pt>
    <dgm:pt modelId="{5D6E0C56-E8A5-4CA9-B5A2-0111367F1E77}" type="parTrans" cxnId="{FC0C7701-53DB-4693-985F-95DA59114FC8}">
      <dgm:prSet/>
      <dgm:spPr/>
      <dgm:t>
        <a:bodyPr/>
        <a:lstStyle/>
        <a:p>
          <a:endParaRPr lang="en-GB"/>
        </a:p>
      </dgm:t>
    </dgm:pt>
    <dgm:pt modelId="{2C478619-A8E1-4757-8B84-F014D2118069}" type="sibTrans" cxnId="{FC0C7701-53DB-4693-985F-95DA59114FC8}">
      <dgm:prSet/>
      <dgm:spPr/>
      <dgm:t>
        <a:bodyPr/>
        <a:lstStyle/>
        <a:p>
          <a:endParaRPr lang="en-GB"/>
        </a:p>
      </dgm:t>
    </dgm:pt>
    <dgm:pt modelId="{CF44B4CB-B194-4ED2-9362-0E38782BA9DF}">
      <dgm:prSet phldrT="[Text]"/>
      <dgm:spPr/>
      <dgm:t>
        <a:bodyPr/>
        <a:lstStyle/>
        <a:p>
          <a:r>
            <a:rPr lang="en-GB" dirty="0" smtClean="0"/>
            <a:t>CM</a:t>
          </a:r>
          <a:endParaRPr lang="en-GB" dirty="0"/>
        </a:p>
      </dgm:t>
    </dgm:pt>
    <dgm:pt modelId="{4AD1AF85-A2B5-4B63-B71A-EBE832A5097E}" type="parTrans" cxnId="{F800578F-D341-4112-8A3D-CE63F64B5A95}">
      <dgm:prSet/>
      <dgm:spPr/>
      <dgm:t>
        <a:bodyPr/>
        <a:lstStyle/>
        <a:p>
          <a:endParaRPr lang="en-GB"/>
        </a:p>
      </dgm:t>
    </dgm:pt>
    <dgm:pt modelId="{92F1F9D5-D47D-47F8-99F2-2EC33DD5977C}" type="sibTrans" cxnId="{F800578F-D341-4112-8A3D-CE63F64B5A95}">
      <dgm:prSet/>
      <dgm:spPr/>
      <dgm:t>
        <a:bodyPr/>
        <a:lstStyle/>
        <a:p>
          <a:endParaRPr lang="en-GB"/>
        </a:p>
      </dgm:t>
    </dgm:pt>
    <dgm:pt modelId="{9F1888BE-06B2-48EE-A309-7B81D072287F}">
      <dgm:prSet phldrT="[Text]" custT="1"/>
      <dgm:spPr/>
      <dgm:t>
        <a:bodyPr/>
        <a:lstStyle/>
        <a:p>
          <a:pPr algn="l"/>
          <a:r>
            <a:rPr lang="en-GB" sz="1600" dirty="0" smtClean="0"/>
            <a:t>Chronic Migraine</a:t>
          </a:r>
          <a:endParaRPr lang="en-GB" sz="1600" dirty="0"/>
        </a:p>
      </dgm:t>
    </dgm:pt>
    <dgm:pt modelId="{5E54C07D-3495-4A0B-8065-F31858E2F886}" type="parTrans" cxnId="{BC175843-FDF2-4320-AED3-0549B1B3D38D}">
      <dgm:prSet/>
      <dgm:spPr/>
      <dgm:t>
        <a:bodyPr/>
        <a:lstStyle/>
        <a:p>
          <a:endParaRPr lang="en-GB"/>
        </a:p>
      </dgm:t>
    </dgm:pt>
    <dgm:pt modelId="{33349BBD-15B1-4A38-AF30-6B165A4AE1AA}" type="sibTrans" cxnId="{BC175843-FDF2-4320-AED3-0549B1B3D38D}">
      <dgm:prSet/>
      <dgm:spPr/>
      <dgm:t>
        <a:bodyPr/>
        <a:lstStyle/>
        <a:p>
          <a:endParaRPr lang="en-GB"/>
        </a:p>
      </dgm:t>
    </dgm:pt>
    <dgm:pt modelId="{DC423C1F-3D70-4688-A178-4073502FC9C5}">
      <dgm:prSet phldrT="[Text]"/>
      <dgm:spPr/>
      <dgm:t>
        <a:bodyPr/>
        <a:lstStyle/>
        <a:p>
          <a:r>
            <a:rPr lang="en-GB" dirty="0" smtClean="0"/>
            <a:t>HC</a:t>
          </a:r>
          <a:endParaRPr lang="en-GB" dirty="0"/>
        </a:p>
      </dgm:t>
    </dgm:pt>
    <dgm:pt modelId="{1797154C-054A-4858-B20F-D75776F2A913}" type="parTrans" cxnId="{17EF1C7C-2DD3-4777-B023-DE9539A7D4C6}">
      <dgm:prSet/>
      <dgm:spPr/>
      <dgm:t>
        <a:bodyPr/>
        <a:lstStyle/>
        <a:p>
          <a:endParaRPr lang="en-GB"/>
        </a:p>
      </dgm:t>
    </dgm:pt>
    <dgm:pt modelId="{03F8A989-219F-47BE-BB12-D23242083158}" type="sibTrans" cxnId="{17EF1C7C-2DD3-4777-B023-DE9539A7D4C6}">
      <dgm:prSet/>
      <dgm:spPr/>
      <dgm:t>
        <a:bodyPr/>
        <a:lstStyle/>
        <a:p>
          <a:endParaRPr lang="en-GB"/>
        </a:p>
      </dgm:t>
    </dgm:pt>
    <dgm:pt modelId="{384CB899-DCAE-4F36-A379-24DA8CBD2636}">
      <dgm:prSet phldrT="[Text]" custT="1"/>
      <dgm:spPr/>
      <dgm:t>
        <a:bodyPr/>
        <a:lstStyle/>
        <a:p>
          <a:r>
            <a:rPr lang="en-GB" sz="1600" dirty="0" smtClean="0"/>
            <a:t>Hemicrania Continua</a:t>
          </a:r>
          <a:endParaRPr lang="en-GB" sz="1600" dirty="0"/>
        </a:p>
      </dgm:t>
    </dgm:pt>
    <dgm:pt modelId="{479ADC65-76E6-4D25-902E-3C5E406D9DD8}" type="parTrans" cxnId="{5CCF7A56-397C-4648-BD17-FA381C59D66C}">
      <dgm:prSet/>
      <dgm:spPr/>
      <dgm:t>
        <a:bodyPr/>
        <a:lstStyle/>
        <a:p>
          <a:endParaRPr lang="en-GB"/>
        </a:p>
      </dgm:t>
    </dgm:pt>
    <dgm:pt modelId="{52EE9C00-DBF3-426E-88EC-E458427BBBA4}" type="sibTrans" cxnId="{5CCF7A56-397C-4648-BD17-FA381C59D66C}">
      <dgm:prSet/>
      <dgm:spPr/>
      <dgm:t>
        <a:bodyPr/>
        <a:lstStyle/>
        <a:p>
          <a:endParaRPr lang="en-GB"/>
        </a:p>
      </dgm:t>
    </dgm:pt>
    <dgm:pt modelId="{E70A35B3-7398-4306-9EC3-53A82862B102}">
      <dgm:prSet phldrT="[Text]"/>
      <dgm:spPr/>
      <dgm:t>
        <a:bodyPr/>
        <a:lstStyle/>
        <a:p>
          <a:r>
            <a:rPr lang="en-GB" dirty="0" smtClean="0"/>
            <a:t>TTH</a:t>
          </a:r>
          <a:endParaRPr lang="en-GB" dirty="0"/>
        </a:p>
      </dgm:t>
    </dgm:pt>
    <dgm:pt modelId="{78530515-8E56-495C-9CFE-8D21CCFBC7ED}" type="parTrans" cxnId="{33CBA1A2-288E-440C-99F8-F4490992F6E1}">
      <dgm:prSet/>
      <dgm:spPr/>
      <dgm:t>
        <a:bodyPr/>
        <a:lstStyle/>
        <a:p>
          <a:endParaRPr lang="en-GB"/>
        </a:p>
      </dgm:t>
    </dgm:pt>
    <dgm:pt modelId="{F8D0E32E-9F0D-418A-A8DC-513157A258E6}" type="sibTrans" cxnId="{33CBA1A2-288E-440C-99F8-F4490992F6E1}">
      <dgm:prSet/>
      <dgm:spPr/>
      <dgm:t>
        <a:bodyPr/>
        <a:lstStyle/>
        <a:p>
          <a:endParaRPr lang="en-GB"/>
        </a:p>
      </dgm:t>
    </dgm:pt>
    <dgm:pt modelId="{0AD2FFF6-161F-439C-A5F7-4A7EF7DE2189}">
      <dgm:prSet phldrT="[Text]" custT="1"/>
      <dgm:spPr/>
      <dgm:t>
        <a:bodyPr/>
        <a:lstStyle/>
        <a:p>
          <a:r>
            <a:rPr lang="en-GB" sz="1600" dirty="0" smtClean="0"/>
            <a:t>Tension-Type Headache-</a:t>
          </a:r>
          <a:r>
            <a:rPr lang="en-GB" sz="1600" i="1" u="sng" dirty="0" smtClean="0"/>
            <a:t>is it really migraine?</a:t>
          </a:r>
          <a:endParaRPr lang="en-GB" sz="1600" dirty="0"/>
        </a:p>
      </dgm:t>
    </dgm:pt>
    <dgm:pt modelId="{1893B73A-E756-451F-9F60-E45E6C80314F}" type="parTrans" cxnId="{BE685329-52D9-4B1A-9790-673B64F15C5F}">
      <dgm:prSet/>
      <dgm:spPr/>
      <dgm:t>
        <a:bodyPr/>
        <a:lstStyle/>
        <a:p>
          <a:endParaRPr lang="en-GB"/>
        </a:p>
      </dgm:t>
    </dgm:pt>
    <dgm:pt modelId="{6C77862B-DF89-48BC-A95C-C9D76F998848}" type="sibTrans" cxnId="{BE685329-52D9-4B1A-9790-673B64F15C5F}">
      <dgm:prSet/>
      <dgm:spPr/>
      <dgm:t>
        <a:bodyPr/>
        <a:lstStyle/>
        <a:p>
          <a:endParaRPr lang="en-GB"/>
        </a:p>
      </dgm:t>
    </dgm:pt>
    <dgm:pt modelId="{9BBA2F45-48C8-4AB3-846B-9E7AD7C62933}">
      <dgm:prSet phldrT="[Text]" custT="1"/>
      <dgm:spPr/>
      <dgm:t>
        <a:bodyPr/>
        <a:lstStyle/>
        <a:p>
          <a:r>
            <a:rPr lang="en-GB" sz="1600" dirty="0" smtClean="0"/>
            <a:t>Probable Medication Overuse</a:t>
          </a:r>
          <a:endParaRPr lang="en-GB" sz="1600" dirty="0"/>
        </a:p>
      </dgm:t>
    </dgm:pt>
    <dgm:pt modelId="{E66EFECB-399A-445D-B76B-FD4EBB259B07}" type="parTrans" cxnId="{0523AD10-4094-4604-828B-E135BC960612}">
      <dgm:prSet/>
      <dgm:spPr/>
      <dgm:t>
        <a:bodyPr/>
        <a:lstStyle/>
        <a:p>
          <a:endParaRPr lang="en-GB"/>
        </a:p>
      </dgm:t>
    </dgm:pt>
    <dgm:pt modelId="{A845AE55-EB01-4E6D-A023-AFD87C1ABC36}" type="sibTrans" cxnId="{0523AD10-4094-4604-828B-E135BC960612}">
      <dgm:prSet/>
      <dgm:spPr/>
      <dgm:t>
        <a:bodyPr/>
        <a:lstStyle/>
        <a:p>
          <a:endParaRPr lang="en-GB"/>
        </a:p>
      </dgm:t>
    </dgm:pt>
    <dgm:pt modelId="{1D4CC414-097E-440F-A452-B59FA3DAB9EE}">
      <dgm:prSet phldrT="[Text]" custT="1"/>
      <dgm:spPr/>
      <dgm:t>
        <a:bodyPr/>
        <a:lstStyle/>
        <a:p>
          <a:r>
            <a:rPr lang="en-GB" sz="1600" dirty="0" smtClean="0"/>
            <a:t>Stop analgesics or max Days 8/month</a:t>
          </a:r>
          <a:endParaRPr lang="en-GB" sz="1600" dirty="0"/>
        </a:p>
      </dgm:t>
    </dgm:pt>
    <dgm:pt modelId="{6D707AD9-BB5D-4FDF-83FD-B2E9B8C43246}" type="parTrans" cxnId="{0DC159BF-FCF9-458D-AD59-F1D79E6C0201}">
      <dgm:prSet/>
      <dgm:spPr/>
      <dgm:t>
        <a:bodyPr/>
        <a:lstStyle/>
        <a:p>
          <a:endParaRPr lang="en-GB"/>
        </a:p>
      </dgm:t>
    </dgm:pt>
    <dgm:pt modelId="{1992EEB9-D626-4AA4-8174-F42379B14EA8}" type="sibTrans" cxnId="{0DC159BF-FCF9-458D-AD59-F1D79E6C0201}">
      <dgm:prSet/>
      <dgm:spPr/>
      <dgm:t>
        <a:bodyPr/>
        <a:lstStyle/>
        <a:p>
          <a:endParaRPr lang="en-GB"/>
        </a:p>
      </dgm:t>
    </dgm:pt>
    <dgm:pt modelId="{52EEDD21-E216-4794-807A-64847FC8398E}">
      <dgm:prSet phldrT="[Text]" custT="1"/>
      <dgm:spPr/>
      <dgm:t>
        <a:bodyPr/>
        <a:lstStyle/>
        <a:p>
          <a:pPr algn="l"/>
          <a:endParaRPr lang="en-GB" sz="1600" dirty="0"/>
        </a:p>
      </dgm:t>
    </dgm:pt>
    <dgm:pt modelId="{8AC7A8B9-62F9-4F0B-9895-159EC6213620}" type="parTrans" cxnId="{ADA96816-DE5E-488E-98DE-8BD25BCCD9D9}">
      <dgm:prSet/>
      <dgm:spPr/>
      <dgm:t>
        <a:bodyPr/>
        <a:lstStyle/>
        <a:p>
          <a:endParaRPr lang="en-GB"/>
        </a:p>
      </dgm:t>
    </dgm:pt>
    <dgm:pt modelId="{5B9E2682-C14E-4835-9AC9-B6AB59FC5CAF}" type="sibTrans" cxnId="{ADA96816-DE5E-488E-98DE-8BD25BCCD9D9}">
      <dgm:prSet/>
      <dgm:spPr/>
      <dgm:t>
        <a:bodyPr/>
        <a:lstStyle/>
        <a:p>
          <a:endParaRPr lang="en-GB"/>
        </a:p>
      </dgm:t>
    </dgm:pt>
    <dgm:pt modelId="{3EFC1C42-719F-4FCB-99DB-0483F0088EFB}">
      <dgm:prSet phldrT="[Text]" custT="1"/>
      <dgm:spPr/>
      <dgm:t>
        <a:bodyPr/>
        <a:lstStyle/>
        <a:p>
          <a:pPr algn="l"/>
          <a:r>
            <a:rPr lang="en-GB" sz="1600" dirty="0" smtClean="0"/>
            <a:t>Topiramate, Propranolol, Gabapentin, </a:t>
          </a:r>
          <a:endParaRPr lang="en-GB" sz="1600" dirty="0"/>
        </a:p>
      </dgm:t>
    </dgm:pt>
    <dgm:pt modelId="{4029CD87-1371-426C-9E74-B6AB74E792E1}" type="parTrans" cxnId="{4A038FB5-F476-41B7-B0CE-D87FB7188C04}">
      <dgm:prSet/>
      <dgm:spPr/>
    </dgm:pt>
    <dgm:pt modelId="{8DE08EDE-2FA8-4F4E-8F91-26EADBA46028}" type="sibTrans" cxnId="{4A038FB5-F476-41B7-B0CE-D87FB7188C04}">
      <dgm:prSet/>
      <dgm:spPr/>
    </dgm:pt>
    <dgm:pt modelId="{0913460A-986C-4185-919D-4B72EC702EA1}">
      <dgm:prSet phldrT="[Text]" custT="1"/>
      <dgm:spPr/>
      <dgm:t>
        <a:bodyPr/>
        <a:lstStyle/>
        <a:p>
          <a:pPr algn="l"/>
          <a:r>
            <a:rPr lang="en-GB" sz="1600" dirty="0" smtClean="0"/>
            <a:t>Acupuncture</a:t>
          </a:r>
          <a:endParaRPr lang="en-GB" sz="1600" dirty="0"/>
        </a:p>
      </dgm:t>
    </dgm:pt>
    <dgm:pt modelId="{A88C30A6-0B02-4554-B99D-7C2B80CF4BEF}" type="parTrans" cxnId="{05263269-E1A7-46CC-BB61-945EC0B516C0}">
      <dgm:prSet/>
      <dgm:spPr/>
    </dgm:pt>
    <dgm:pt modelId="{D86F5EC3-7E53-439F-98F6-A2A6549159E5}" type="sibTrans" cxnId="{05263269-E1A7-46CC-BB61-945EC0B516C0}">
      <dgm:prSet/>
      <dgm:spPr/>
    </dgm:pt>
    <dgm:pt modelId="{87D3FFE2-524E-493C-BD5A-D69FABC0C014}">
      <dgm:prSet phldrT="[Text]" custT="1"/>
      <dgm:spPr/>
      <dgm:t>
        <a:bodyPr/>
        <a:lstStyle/>
        <a:p>
          <a:pPr algn="l"/>
          <a:r>
            <a:rPr lang="en-GB" sz="1600" dirty="0" smtClean="0"/>
            <a:t>BoTox</a:t>
          </a:r>
          <a:endParaRPr lang="en-GB" sz="1600" dirty="0"/>
        </a:p>
      </dgm:t>
    </dgm:pt>
    <dgm:pt modelId="{CF8AE9AF-1821-4D12-9F93-5EC44733D89F}" type="parTrans" cxnId="{E6C0AA52-4113-42A5-908F-832748054C26}">
      <dgm:prSet/>
      <dgm:spPr/>
    </dgm:pt>
    <dgm:pt modelId="{A81D3E73-719D-4CD7-BC49-B4677152AC67}" type="sibTrans" cxnId="{E6C0AA52-4113-42A5-908F-832748054C26}">
      <dgm:prSet/>
      <dgm:spPr/>
    </dgm:pt>
    <dgm:pt modelId="{4A700D41-ABBE-41C2-91D2-C5A7798A6D69}">
      <dgm:prSet phldrT="[Text]" custT="1"/>
      <dgm:spPr/>
      <dgm:t>
        <a:bodyPr/>
        <a:lstStyle/>
        <a:p>
          <a:r>
            <a:rPr lang="en-GB" sz="1600" dirty="0" smtClean="0"/>
            <a:t>Amitriptyline, Topiramate</a:t>
          </a:r>
          <a:endParaRPr lang="en-GB" sz="1600" dirty="0"/>
        </a:p>
      </dgm:t>
    </dgm:pt>
    <dgm:pt modelId="{DADCEF3C-4810-4160-A8D4-37DA84F0622C}" type="parTrans" cxnId="{EF711B15-5BD4-4565-8990-E3017EA266ED}">
      <dgm:prSet/>
      <dgm:spPr/>
    </dgm:pt>
    <dgm:pt modelId="{E8E1515D-302A-4EBF-B4FC-DC1D70126F5F}" type="sibTrans" cxnId="{EF711B15-5BD4-4565-8990-E3017EA266ED}">
      <dgm:prSet/>
      <dgm:spPr/>
    </dgm:pt>
    <dgm:pt modelId="{CA49C51A-391F-43FD-B420-AA4965340E80}">
      <dgm:prSet phldrT="[Text]" custT="1"/>
      <dgm:spPr/>
      <dgm:t>
        <a:bodyPr/>
        <a:lstStyle/>
        <a:p>
          <a:r>
            <a:rPr lang="en-GB" sz="1600" dirty="0" smtClean="0"/>
            <a:t>RARE</a:t>
          </a:r>
          <a:endParaRPr lang="en-GB" sz="1600" dirty="0"/>
        </a:p>
      </dgm:t>
    </dgm:pt>
    <dgm:pt modelId="{0C9928E8-610F-4219-97B1-4BBB1E6DD801}" type="parTrans" cxnId="{0EE45C23-B189-4AB4-8D6D-9BFF3A75B580}">
      <dgm:prSet/>
      <dgm:spPr/>
    </dgm:pt>
    <dgm:pt modelId="{E6CE23EF-9E98-4040-A8E9-ED49C6798F36}" type="sibTrans" cxnId="{0EE45C23-B189-4AB4-8D6D-9BFF3A75B580}">
      <dgm:prSet/>
      <dgm:spPr/>
    </dgm:pt>
    <dgm:pt modelId="{95D34D99-131A-4DAF-A609-0DC22EDB1708}">
      <dgm:prSet phldrT="[Text]" custT="1"/>
      <dgm:spPr/>
      <dgm:t>
        <a:bodyPr/>
        <a:lstStyle/>
        <a:p>
          <a:r>
            <a:rPr lang="en-GB" sz="1600" dirty="0" smtClean="0"/>
            <a:t>One sided/Autonomic</a:t>
          </a:r>
          <a:endParaRPr lang="en-GB" sz="1600" dirty="0"/>
        </a:p>
      </dgm:t>
    </dgm:pt>
    <dgm:pt modelId="{7C5849A1-959A-4EE9-A81D-136402783346}" type="parTrans" cxnId="{069D9EFF-752C-4127-9F39-4E2626149AA4}">
      <dgm:prSet/>
      <dgm:spPr/>
    </dgm:pt>
    <dgm:pt modelId="{261BDBF4-A917-46F2-B4D7-348AB1EF9B45}" type="sibTrans" cxnId="{069D9EFF-752C-4127-9F39-4E2626149AA4}">
      <dgm:prSet/>
      <dgm:spPr/>
    </dgm:pt>
    <dgm:pt modelId="{CFE83EE0-BA64-431D-90BB-8B72E6545BFA}">
      <dgm:prSet phldrT="[Text]" custT="1"/>
      <dgm:spPr/>
      <dgm:t>
        <a:bodyPr/>
        <a:lstStyle/>
        <a:p>
          <a:r>
            <a:rPr lang="en-GB" sz="1600" dirty="0" smtClean="0"/>
            <a:t>INDOMETHACIN</a:t>
          </a:r>
          <a:endParaRPr lang="en-GB" sz="1600" dirty="0"/>
        </a:p>
      </dgm:t>
    </dgm:pt>
    <dgm:pt modelId="{EFCB5D9E-B21B-47F4-B46E-88D5861960C0}" type="parTrans" cxnId="{BA7F1D38-EC28-4D4A-877E-EFB63AE1678E}">
      <dgm:prSet/>
      <dgm:spPr/>
    </dgm:pt>
    <dgm:pt modelId="{55D041AA-02CD-48CA-95E0-E51486F9BA63}" type="sibTrans" cxnId="{BA7F1D38-EC28-4D4A-877E-EFB63AE1678E}">
      <dgm:prSet/>
      <dgm:spPr/>
    </dgm:pt>
    <dgm:pt modelId="{24F50BD1-DCD5-4D91-A266-E363E68D9993}" type="pres">
      <dgm:prSet presAssocID="{A2A5B2D5-08B5-456B-A71D-77B9648B305E}" presName="cycleMatrixDiagram" presStyleCnt="0">
        <dgm:presLayoutVars>
          <dgm:chMax val="1"/>
          <dgm:dir/>
          <dgm:animLvl val="lvl"/>
          <dgm:resizeHandles val="exact"/>
        </dgm:presLayoutVars>
      </dgm:prSet>
      <dgm:spPr/>
      <dgm:t>
        <a:bodyPr/>
        <a:lstStyle/>
        <a:p>
          <a:endParaRPr lang="en-GB"/>
        </a:p>
      </dgm:t>
    </dgm:pt>
    <dgm:pt modelId="{6FD40337-FFFC-4BF4-ABD9-A85D70CEAD06}" type="pres">
      <dgm:prSet presAssocID="{A2A5B2D5-08B5-456B-A71D-77B9648B305E}" presName="children" presStyleCnt="0"/>
      <dgm:spPr/>
    </dgm:pt>
    <dgm:pt modelId="{F26BAFA7-ABEC-4844-92A6-AA15DC2E759E}" type="pres">
      <dgm:prSet presAssocID="{A2A5B2D5-08B5-456B-A71D-77B9648B305E}" presName="child1group" presStyleCnt="0"/>
      <dgm:spPr/>
    </dgm:pt>
    <dgm:pt modelId="{1D3F8024-1BCA-4041-BDE6-9EF642F13417}" type="pres">
      <dgm:prSet presAssocID="{A2A5B2D5-08B5-456B-A71D-77B9648B305E}" presName="child1" presStyleLbl="bgAcc1" presStyleIdx="0" presStyleCnt="4" custScaleX="132206" custScaleY="154735" custLinFactNeighborX="-32674" custLinFactNeighborY="-2997"/>
      <dgm:spPr/>
      <dgm:t>
        <a:bodyPr/>
        <a:lstStyle/>
        <a:p>
          <a:endParaRPr lang="en-GB"/>
        </a:p>
      </dgm:t>
    </dgm:pt>
    <dgm:pt modelId="{CCB9281B-10F0-4692-BA12-6C553AA24591}" type="pres">
      <dgm:prSet presAssocID="{A2A5B2D5-08B5-456B-A71D-77B9648B305E}" presName="child1Text" presStyleLbl="bgAcc1" presStyleIdx="0" presStyleCnt="4">
        <dgm:presLayoutVars>
          <dgm:bulletEnabled val="1"/>
        </dgm:presLayoutVars>
      </dgm:prSet>
      <dgm:spPr/>
      <dgm:t>
        <a:bodyPr/>
        <a:lstStyle/>
        <a:p>
          <a:endParaRPr lang="en-GB"/>
        </a:p>
      </dgm:t>
    </dgm:pt>
    <dgm:pt modelId="{34B94343-A622-4380-A3B9-3EFE26093793}" type="pres">
      <dgm:prSet presAssocID="{A2A5B2D5-08B5-456B-A71D-77B9648B305E}" presName="child2group" presStyleCnt="0"/>
      <dgm:spPr/>
    </dgm:pt>
    <dgm:pt modelId="{5D7DF608-4857-4CF0-A6A0-6A23196C7192}" type="pres">
      <dgm:prSet presAssocID="{A2A5B2D5-08B5-456B-A71D-77B9648B305E}" presName="child2" presStyleLbl="bgAcc1" presStyleIdx="1" presStyleCnt="4" custScaleX="150928" custScaleY="157687" custLinFactNeighborX="32258" custLinFactNeighborY="-1126"/>
      <dgm:spPr/>
      <dgm:t>
        <a:bodyPr/>
        <a:lstStyle/>
        <a:p>
          <a:endParaRPr lang="en-GB"/>
        </a:p>
      </dgm:t>
    </dgm:pt>
    <dgm:pt modelId="{3A0529BE-6454-4D6F-8F65-ACD77A2B35EB}" type="pres">
      <dgm:prSet presAssocID="{A2A5B2D5-08B5-456B-A71D-77B9648B305E}" presName="child2Text" presStyleLbl="bgAcc1" presStyleIdx="1" presStyleCnt="4">
        <dgm:presLayoutVars>
          <dgm:bulletEnabled val="1"/>
        </dgm:presLayoutVars>
      </dgm:prSet>
      <dgm:spPr/>
      <dgm:t>
        <a:bodyPr/>
        <a:lstStyle/>
        <a:p>
          <a:endParaRPr lang="en-GB"/>
        </a:p>
      </dgm:t>
    </dgm:pt>
    <dgm:pt modelId="{C0E391F1-8CB1-4F75-9BE4-71F8F188FD9D}" type="pres">
      <dgm:prSet presAssocID="{A2A5B2D5-08B5-456B-A71D-77B9648B305E}" presName="child3group" presStyleCnt="0"/>
      <dgm:spPr/>
    </dgm:pt>
    <dgm:pt modelId="{1C430D17-2EDE-4021-8FA8-AF23E223E917}" type="pres">
      <dgm:prSet presAssocID="{A2A5B2D5-08B5-456B-A71D-77B9648B305E}" presName="child3" presStyleLbl="bgAcc1" presStyleIdx="2" presStyleCnt="4" custScaleX="160647" custLinFactNeighborX="30602" custLinFactNeighborY="-5275"/>
      <dgm:spPr/>
      <dgm:t>
        <a:bodyPr/>
        <a:lstStyle/>
        <a:p>
          <a:endParaRPr lang="en-GB"/>
        </a:p>
      </dgm:t>
    </dgm:pt>
    <dgm:pt modelId="{2D074D63-9927-4D6B-81A9-67B617FAF2D4}" type="pres">
      <dgm:prSet presAssocID="{A2A5B2D5-08B5-456B-A71D-77B9648B305E}" presName="child3Text" presStyleLbl="bgAcc1" presStyleIdx="2" presStyleCnt="4">
        <dgm:presLayoutVars>
          <dgm:bulletEnabled val="1"/>
        </dgm:presLayoutVars>
      </dgm:prSet>
      <dgm:spPr/>
      <dgm:t>
        <a:bodyPr/>
        <a:lstStyle/>
        <a:p>
          <a:endParaRPr lang="en-GB"/>
        </a:p>
      </dgm:t>
    </dgm:pt>
    <dgm:pt modelId="{AB29E851-8E7F-4712-8734-DEB731A54D4D}" type="pres">
      <dgm:prSet presAssocID="{A2A5B2D5-08B5-456B-A71D-77B9648B305E}" presName="child4group" presStyleCnt="0"/>
      <dgm:spPr/>
    </dgm:pt>
    <dgm:pt modelId="{51400D31-B18A-4B5D-9C3D-D4E4AEDB0566}" type="pres">
      <dgm:prSet presAssocID="{A2A5B2D5-08B5-456B-A71D-77B9648B305E}" presName="child4" presStyleLbl="bgAcc1" presStyleIdx="3" presStyleCnt="4" custScaleX="133693" custScaleY="119376" custLinFactNeighborX="-30630" custLinFactNeighborY="-15677"/>
      <dgm:spPr/>
      <dgm:t>
        <a:bodyPr/>
        <a:lstStyle/>
        <a:p>
          <a:endParaRPr lang="en-GB"/>
        </a:p>
      </dgm:t>
    </dgm:pt>
    <dgm:pt modelId="{90943358-F7FB-48E8-927D-FEB78DBE2DA5}" type="pres">
      <dgm:prSet presAssocID="{A2A5B2D5-08B5-456B-A71D-77B9648B305E}" presName="child4Text" presStyleLbl="bgAcc1" presStyleIdx="3" presStyleCnt="4">
        <dgm:presLayoutVars>
          <dgm:bulletEnabled val="1"/>
        </dgm:presLayoutVars>
      </dgm:prSet>
      <dgm:spPr/>
      <dgm:t>
        <a:bodyPr/>
        <a:lstStyle/>
        <a:p>
          <a:endParaRPr lang="en-GB"/>
        </a:p>
      </dgm:t>
    </dgm:pt>
    <dgm:pt modelId="{4A25249D-CCAC-4834-9AEE-7FA72D685FE5}" type="pres">
      <dgm:prSet presAssocID="{A2A5B2D5-08B5-456B-A71D-77B9648B305E}" presName="childPlaceholder" presStyleCnt="0"/>
      <dgm:spPr/>
    </dgm:pt>
    <dgm:pt modelId="{300A1821-7E97-41EB-B8EC-408C18E3B52B}" type="pres">
      <dgm:prSet presAssocID="{A2A5B2D5-08B5-456B-A71D-77B9648B305E}" presName="circle" presStyleCnt="0"/>
      <dgm:spPr/>
    </dgm:pt>
    <dgm:pt modelId="{35E9618B-F410-4CA9-8307-2324F5B806AF}" type="pres">
      <dgm:prSet presAssocID="{A2A5B2D5-08B5-456B-A71D-77B9648B305E}" presName="quadrant1" presStyleLbl="node1" presStyleIdx="0" presStyleCnt="4">
        <dgm:presLayoutVars>
          <dgm:chMax val="1"/>
          <dgm:bulletEnabled val="1"/>
        </dgm:presLayoutVars>
      </dgm:prSet>
      <dgm:spPr/>
      <dgm:t>
        <a:bodyPr/>
        <a:lstStyle/>
        <a:p>
          <a:endParaRPr lang="en-GB"/>
        </a:p>
      </dgm:t>
    </dgm:pt>
    <dgm:pt modelId="{F8F9D381-1FD6-42DC-A4C7-DAA14643B8B3}" type="pres">
      <dgm:prSet presAssocID="{A2A5B2D5-08B5-456B-A71D-77B9648B305E}" presName="quadrant2" presStyleLbl="node1" presStyleIdx="1" presStyleCnt="4">
        <dgm:presLayoutVars>
          <dgm:chMax val="1"/>
          <dgm:bulletEnabled val="1"/>
        </dgm:presLayoutVars>
      </dgm:prSet>
      <dgm:spPr/>
      <dgm:t>
        <a:bodyPr/>
        <a:lstStyle/>
        <a:p>
          <a:endParaRPr lang="en-GB"/>
        </a:p>
      </dgm:t>
    </dgm:pt>
    <dgm:pt modelId="{0F8CED7E-A614-410E-82C5-68E13F7709A9}" type="pres">
      <dgm:prSet presAssocID="{A2A5B2D5-08B5-456B-A71D-77B9648B305E}" presName="quadrant3" presStyleLbl="node1" presStyleIdx="2" presStyleCnt="4">
        <dgm:presLayoutVars>
          <dgm:chMax val="1"/>
          <dgm:bulletEnabled val="1"/>
        </dgm:presLayoutVars>
      </dgm:prSet>
      <dgm:spPr/>
      <dgm:t>
        <a:bodyPr/>
        <a:lstStyle/>
        <a:p>
          <a:endParaRPr lang="en-GB"/>
        </a:p>
      </dgm:t>
    </dgm:pt>
    <dgm:pt modelId="{057899D1-4A6E-4856-A2DC-090516DBDB4B}" type="pres">
      <dgm:prSet presAssocID="{A2A5B2D5-08B5-456B-A71D-77B9648B305E}" presName="quadrant4" presStyleLbl="node1" presStyleIdx="3" presStyleCnt="4">
        <dgm:presLayoutVars>
          <dgm:chMax val="1"/>
          <dgm:bulletEnabled val="1"/>
        </dgm:presLayoutVars>
      </dgm:prSet>
      <dgm:spPr/>
      <dgm:t>
        <a:bodyPr/>
        <a:lstStyle/>
        <a:p>
          <a:endParaRPr lang="en-GB"/>
        </a:p>
      </dgm:t>
    </dgm:pt>
    <dgm:pt modelId="{75C5A19C-3D9E-4858-9199-A37961F8BC11}" type="pres">
      <dgm:prSet presAssocID="{A2A5B2D5-08B5-456B-A71D-77B9648B305E}" presName="quadrantPlaceholder" presStyleCnt="0"/>
      <dgm:spPr/>
    </dgm:pt>
    <dgm:pt modelId="{C6F9B5F0-100F-4748-84DD-13069977F6F7}" type="pres">
      <dgm:prSet presAssocID="{A2A5B2D5-08B5-456B-A71D-77B9648B305E}" presName="center1" presStyleLbl="fgShp" presStyleIdx="0" presStyleCnt="2" custFlipVert="1" custScaleY="8129"/>
      <dgm:spPr/>
    </dgm:pt>
    <dgm:pt modelId="{34B8C43C-623B-4C46-AB5E-0E1D17EB035B}" type="pres">
      <dgm:prSet presAssocID="{A2A5B2D5-08B5-456B-A71D-77B9648B305E}" presName="center2" presStyleLbl="fgShp" presStyleIdx="1" presStyleCnt="2" custFlipVert="1" custScaleY="23784"/>
      <dgm:spPr/>
    </dgm:pt>
  </dgm:ptLst>
  <dgm:cxnLst>
    <dgm:cxn modelId="{F800578F-D341-4112-8A3D-CE63F64B5A95}" srcId="{A2A5B2D5-08B5-456B-A71D-77B9648B305E}" destId="{CF44B4CB-B194-4ED2-9362-0E38782BA9DF}" srcOrd="1" destOrd="0" parTransId="{4AD1AF85-A2B5-4B63-B71A-EBE832A5097E}" sibTransId="{92F1F9D5-D47D-47F8-99F2-2EC33DD5977C}"/>
    <dgm:cxn modelId="{78C3CD6E-7D0C-4639-827A-AD56A070629E}" type="presOf" srcId="{95D34D99-131A-4DAF-A609-0DC22EDB1708}" destId="{1C430D17-2EDE-4021-8FA8-AF23E223E917}" srcOrd="0" destOrd="2" presId="urn:microsoft.com/office/officeart/2005/8/layout/cycle4"/>
    <dgm:cxn modelId="{3782317A-CEC8-463F-9890-A86394C6FB52}" type="presOf" srcId="{9BBA2F45-48C8-4AB3-846B-9E7AD7C62933}" destId="{1D3F8024-1BCA-4041-BDE6-9EF642F13417}" srcOrd="0" destOrd="1" presId="urn:microsoft.com/office/officeart/2005/8/layout/cycle4"/>
    <dgm:cxn modelId="{ADA96816-DE5E-488E-98DE-8BD25BCCD9D9}" srcId="{CF44B4CB-B194-4ED2-9362-0E38782BA9DF}" destId="{52EEDD21-E216-4794-807A-64847FC8398E}" srcOrd="4" destOrd="0" parTransId="{8AC7A8B9-62F9-4F0B-9895-159EC6213620}" sibTransId="{5B9E2682-C14E-4835-9AC9-B6AB59FC5CAF}"/>
    <dgm:cxn modelId="{E3C984FE-B333-478B-9DBB-07AAF5BB9F80}" type="presOf" srcId="{4A700D41-ABBE-41C2-91D2-C5A7798A6D69}" destId="{90943358-F7FB-48E8-927D-FEB78DBE2DA5}" srcOrd="1" destOrd="1" presId="urn:microsoft.com/office/officeart/2005/8/layout/cycle4"/>
    <dgm:cxn modelId="{43186604-14EB-49F0-AD8D-79B0B73FC4F1}" type="presOf" srcId="{0AD2FFF6-161F-439C-A5F7-4A7EF7DE2189}" destId="{90943358-F7FB-48E8-927D-FEB78DBE2DA5}" srcOrd="1" destOrd="0" presId="urn:microsoft.com/office/officeart/2005/8/layout/cycle4"/>
    <dgm:cxn modelId="{5CCF7A56-397C-4648-BD17-FA381C59D66C}" srcId="{DC423C1F-3D70-4688-A178-4073502FC9C5}" destId="{384CB899-DCAE-4F36-A379-24DA8CBD2636}" srcOrd="0" destOrd="0" parTransId="{479ADC65-76E6-4D25-902E-3C5E406D9DD8}" sibTransId="{52EE9C00-DBF3-426E-88EC-E458427BBBA4}"/>
    <dgm:cxn modelId="{16409B46-E0B6-4645-87F7-67DFB265A82D}" type="presOf" srcId="{384CB899-DCAE-4F36-A379-24DA8CBD2636}" destId="{1C430D17-2EDE-4021-8FA8-AF23E223E917}" srcOrd="0" destOrd="0" presId="urn:microsoft.com/office/officeart/2005/8/layout/cycle4"/>
    <dgm:cxn modelId="{1A456053-5B28-4725-9B6B-7D47091EF5B3}" type="presOf" srcId="{384CB899-DCAE-4F36-A379-24DA8CBD2636}" destId="{2D074D63-9927-4D6B-81A9-67B617FAF2D4}" srcOrd="1" destOrd="0" presId="urn:microsoft.com/office/officeart/2005/8/layout/cycle4"/>
    <dgm:cxn modelId="{BA7F1D38-EC28-4D4A-877E-EFB63AE1678E}" srcId="{DC423C1F-3D70-4688-A178-4073502FC9C5}" destId="{CFE83EE0-BA64-431D-90BB-8B72E6545BFA}" srcOrd="3" destOrd="0" parTransId="{EFCB5D9E-B21B-47F4-B46E-88D5861960C0}" sibTransId="{55D041AA-02CD-48CA-95E0-E51486F9BA63}"/>
    <dgm:cxn modelId="{160D0A98-07DE-4A5F-ABAD-0E04FCC64034}" type="presOf" srcId="{4A700D41-ABBE-41C2-91D2-C5A7798A6D69}" destId="{51400D31-B18A-4B5D-9C3D-D4E4AEDB0566}" srcOrd="0" destOrd="1" presId="urn:microsoft.com/office/officeart/2005/8/layout/cycle4"/>
    <dgm:cxn modelId="{F3D0E327-04C4-49C2-940B-4CAD23CEF214}" type="presOf" srcId="{9F1888BE-06B2-48EE-A309-7B81D072287F}" destId="{3A0529BE-6454-4D6F-8F65-ACD77A2B35EB}" srcOrd="1" destOrd="0" presId="urn:microsoft.com/office/officeart/2005/8/layout/cycle4"/>
    <dgm:cxn modelId="{13F52833-AF79-4BAC-B8CF-501A8BE03F82}" type="presOf" srcId="{52EEDD21-E216-4794-807A-64847FC8398E}" destId="{5D7DF608-4857-4CF0-A6A0-6A23196C7192}" srcOrd="0" destOrd="4" presId="urn:microsoft.com/office/officeart/2005/8/layout/cycle4"/>
    <dgm:cxn modelId="{449C2827-36FD-4DA2-AF65-1B6600D8CB19}" type="presOf" srcId="{9BBA2F45-48C8-4AB3-846B-9E7AD7C62933}" destId="{CCB9281B-10F0-4692-BA12-6C553AA24591}" srcOrd="1" destOrd="1" presId="urn:microsoft.com/office/officeart/2005/8/layout/cycle4"/>
    <dgm:cxn modelId="{75FC07AE-79AD-47A8-8042-79742E8068E8}" type="presOf" srcId="{E70A35B3-7398-4306-9EC3-53A82862B102}" destId="{057899D1-4A6E-4856-A2DC-090516DBDB4B}" srcOrd="0" destOrd="0" presId="urn:microsoft.com/office/officeart/2005/8/layout/cycle4"/>
    <dgm:cxn modelId="{92079DD3-BBF8-4F83-BD95-86E2D42AD31B}" type="presOf" srcId="{CFE83EE0-BA64-431D-90BB-8B72E6545BFA}" destId="{2D074D63-9927-4D6B-81A9-67B617FAF2D4}" srcOrd="1" destOrd="3" presId="urn:microsoft.com/office/officeart/2005/8/layout/cycle4"/>
    <dgm:cxn modelId="{069D9EFF-752C-4127-9F39-4E2626149AA4}" srcId="{DC423C1F-3D70-4688-A178-4073502FC9C5}" destId="{95D34D99-131A-4DAF-A609-0DC22EDB1708}" srcOrd="2" destOrd="0" parTransId="{7C5849A1-959A-4EE9-A81D-136402783346}" sibTransId="{261BDBF4-A917-46F2-B4D7-348AB1EF9B45}"/>
    <dgm:cxn modelId="{5FE44961-68FE-4693-A24E-174DF3D67C84}" type="presOf" srcId="{CA49C51A-391F-43FD-B420-AA4965340E80}" destId="{1C430D17-2EDE-4021-8FA8-AF23E223E917}" srcOrd="0" destOrd="1" presId="urn:microsoft.com/office/officeart/2005/8/layout/cycle4"/>
    <dgm:cxn modelId="{B1CADB90-6E29-456E-A93A-EA7A007C8908}" type="presOf" srcId="{87D3FFE2-524E-493C-BD5A-D69FABC0C014}" destId="{5D7DF608-4857-4CF0-A6A0-6A23196C7192}" srcOrd="0" destOrd="3" presId="urn:microsoft.com/office/officeart/2005/8/layout/cycle4"/>
    <dgm:cxn modelId="{D92579DA-41CF-4D46-B82F-85C6DE2DE26B}" type="presOf" srcId="{87D3FFE2-524E-493C-BD5A-D69FABC0C014}" destId="{3A0529BE-6454-4D6F-8F65-ACD77A2B35EB}" srcOrd="1" destOrd="3" presId="urn:microsoft.com/office/officeart/2005/8/layout/cycle4"/>
    <dgm:cxn modelId="{A3CAB0CF-3602-4856-99B2-35ECA60D2AFB}" type="presOf" srcId="{CA49C51A-391F-43FD-B420-AA4965340E80}" destId="{2D074D63-9927-4D6B-81A9-67B617FAF2D4}" srcOrd="1" destOrd="1" presId="urn:microsoft.com/office/officeart/2005/8/layout/cycle4"/>
    <dgm:cxn modelId="{4F3DC9E4-E9E7-4946-B7B1-DC11EF59F875}" type="presOf" srcId="{DC423C1F-3D70-4688-A178-4073502FC9C5}" destId="{0F8CED7E-A614-410E-82C5-68E13F7709A9}" srcOrd="0" destOrd="0" presId="urn:microsoft.com/office/officeart/2005/8/layout/cycle4"/>
    <dgm:cxn modelId="{02504BA7-C222-490B-8A73-BE21D162600F}" type="presOf" srcId="{3EFC1C42-719F-4FCB-99DB-0483F0088EFB}" destId="{3A0529BE-6454-4D6F-8F65-ACD77A2B35EB}" srcOrd="1" destOrd="1" presId="urn:microsoft.com/office/officeart/2005/8/layout/cycle4"/>
    <dgm:cxn modelId="{57E36426-EB56-4687-97CC-5D459C22A209}" type="presOf" srcId="{0AD2FFF6-161F-439C-A5F7-4A7EF7DE2189}" destId="{51400D31-B18A-4B5D-9C3D-D4E4AEDB0566}" srcOrd="0" destOrd="0" presId="urn:microsoft.com/office/officeart/2005/8/layout/cycle4"/>
    <dgm:cxn modelId="{BCCC07A8-BFF1-4969-81BF-F0D8F9A215F0}" type="presOf" srcId="{CF44B4CB-B194-4ED2-9362-0E38782BA9DF}" destId="{F8F9D381-1FD6-42DC-A4C7-DAA14643B8B3}" srcOrd="0" destOrd="0" presId="urn:microsoft.com/office/officeart/2005/8/layout/cycle4"/>
    <dgm:cxn modelId="{BC175843-FDF2-4320-AED3-0549B1B3D38D}" srcId="{CF44B4CB-B194-4ED2-9362-0E38782BA9DF}" destId="{9F1888BE-06B2-48EE-A309-7B81D072287F}" srcOrd="0" destOrd="0" parTransId="{5E54C07D-3495-4A0B-8065-F31858E2F886}" sibTransId="{33349BBD-15B1-4A38-AF30-6B165A4AE1AA}"/>
    <dgm:cxn modelId="{8147838B-6867-432D-BC3E-23C4522FDD8A}" type="presOf" srcId="{1D4CC414-097E-440F-A452-B59FA3DAB9EE}" destId="{1D3F8024-1BCA-4041-BDE6-9EF642F13417}" srcOrd="0" destOrd="2" presId="urn:microsoft.com/office/officeart/2005/8/layout/cycle4"/>
    <dgm:cxn modelId="{0523AD10-4094-4604-828B-E135BC960612}" srcId="{FFFE48C3-735B-48A4-BCE6-D1924FA7835A}" destId="{9BBA2F45-48C8-4AB3-846B-9E7AD7C62933}" srcOrd="1" destOrd="0" parTransId="{E66EFECB-399A-445D-B76B-FD4EBB259B07}" sibTransId="{A845AE55-EB01-4E6D-A023-AFD87C1ABC36}"/>
    <dgm:cxn modelId="{05263269-E1A7-46CC-BB61-945EC0B516C0}" srcId="{CF44B4CB-B194-4ED2-9362-0E38782BA9DF}" destId="{0913460A-986C-4185-919D-4B72EC702EA1}" srcOrd="2" destOrd="0" parTransId="{A88C30A6-0B02-4554-B99D-7C2B80CF4BEF}" sibTransId="{D86F5EC3-7E53-439F-98F6-A2A6549159E5}"/>
    <dgm:cxn modelId="{EF711B15-5BD4-4565-8990-E3017EA266ED}" srcId="{E70A35B3-7398-4306-9EC3-53A82862B102}" destId="{4A700D41-ABBE-41C2-91D2-C5A7798A6D69}" srcOrd="1" destOrd="0" parTransId="{DADCEF3C-4810-4160-A8D4-37DA84F0622C}" sibTransId="{E8E1515D-302A-4EBF-B4FC-DC1D70126F5F}"/>
    <dgm:cxn modelId="{FC0C7701-53DB-4693-985F-95DA59114FC8}" srcId="{FFFE48C3-735B-48A4-BCE6-D1924FA7835A}" destId="{3AC566B4-05C5-422E-881D-5D1716A66E0B}" srcOrd="0" destOrd="0" parTransId="{5D6E0C56-E8A5-4CA9-B5A2-0111367F1E77}" sibTransId="{2C478619-A8E1-4757-8B84-F014D2118069}"/>
    <dgm:cxn modelId="{0274FCD8-D677-4A0F-B6A4-5A889FCB54D4}" type="presOf" srcId="{52EEDD21-E216-4794-807A-64847FC8398E}" destId="{3A0529BE-6454-4D6F-8F65-ACD77A2B35EB}" srcOrd="1" destOrd="4" presId="urn:microsoft.com/office/officeart/2005/8/layout/cycle4"/>
    <dgm:cxn modelId="{41383066-BB7C-42FC-9158-845A713264DA}" type="presOf" srcId="{3AC566B4-05C5-422E-881D-5D1716A66E0B}" destId="{CCB9281B-10F0-4692-BA12-6C553AA24591}" srcOrd="1" destOrd="0" presId="urn:microsoft.com/office/officeart/2005/8/layout/cycle4"/>
    <dgm:cxn modelId="{A0F2FFA0-7805-4C87-BDBB-62F088906D63}" srcId="{A2A5B2D5-08B5-456B-A71D-77B9648B305E}" destId="{FFFE48C3-735B-48A4-BCE6-D1924FA7835A}" srcOrd="0" destOrd="0" parTransId="{10E7F9CE-F314-4B70-BA06-783A80A17271}" sibTransId="{C4B3907C-49A4-4576-A7AB-94F2083F4D0A}"/>
    <dgm:cxn modelId="{2C5D1C1A-D9EA-45B9-BBD6-C8CE546ED68A}" type="presOf" srcId="{CFE83EE0-BA64-431D-90BB-8B72E6545BFA}" destId="{1C430D17-2EDE-4021-8FA8-AF23E223E917}" srcOrd="0" destOrd="3" presId="urn:microsoft.com/office/officeart/2005/8/layout/cycle4"/>
    <dgm:cxn modelId="{17EF1C7C-2DD3-4777-B023-DE9539A7D4C6}" srcId="{A2A5B2D5-08B5-456B-A71D-77B9648B305E}" destId="{DC423C1F-3D70-4688-A178-4073502FC9C5}" srcOrd="2" destOrd="0" parTransId="{1797154C-054A-4858-B20F-D75776F2A913}" sibTransId="{03F8A989-219F-47BE-BB12-D23242083158}"/>
    <dgm:cxn modelId="{0DC159BF-FCF9-458D-AD59-F1D79E6C0201}" srcId="{FFFE48C3-735B-48A4-BCE6-D1924FA7835A}" destId="{1D4CC414-097E-440F-A452-B59FA3DAB9EE}" srcOrd="2" destOrd="0" parTransId="{6D707AD9-BB5D-4FDF-83FD-B2E9B8C43246}" sibTransId="{1992EEB9-D626-4AA4-8174-F42379B14EA8}"/>
    <dgm:cxn modelId="{51ECBE46-3746-495C-AC86-F95F581F755D}" type="presOf" srcId="{9F1888BE-06B2-48EE-A309-7B81D072287F}" destId="{5D7DF608-4857-4CF0-A6A0-6A23196C7192}" srcOrd="0" destOrd="0" presId="urn:microsoft.com/office/officeart/2005/8/layout/cycle4"/>
    <dgm:cxn modelId="{2C5DA413-F419-4AC1-9F2E-C9D8D3F83DE1}" type="presOf" srcId="{1D4CC414-097E-440F-A452-B59FA3DAB9EE}" destId="{CCB9281B-10F0-4692-BA12-6C553AA24591}" srcOrd="1" destOrd="2" presId="urn:microsoft.com/office/officeart/2005/8/layout/cycle4"/>
    <dgm:cxn modelId="{7C16ECAD-5AD0-4B76-88FB-13BDDF2C0116}" type="presOf" srcId="{0913460A-986C-4185-919D-4B72EC702EA1}" destId="{3A0529BE-6454-4D6F-8F65-ACD77A2B35EB}" srcOrd="1" destOrd="2" presId="urn:microsoft.com/office/officeart/2005/8/layout/cycle4"/>
    <dgm:cxn modelId="{E8500F00-F2C0-4B9F-B9AD-5335666A02FF}" type="presOf" srcId="{FFFE48C3-735B-48A4-BCE6-D1924FA7835A}" destId="{35E9618B-F410-4CA9-8307-2324F5B806AF}" srcOrd="0" destOrd="0" presId="urn:microsoft.com/office/officeart/2005/8/layout/cycle4"/>
    <dgm:cxn modelId="{E7F6BAA0-14E4-4948-A11F-EBEDBEF67C9C}" type="presOf" srcId="{3AC566B4-05C5-422E-881D-5D1716A66E0B}" destId="{1D3F8024-1BCA-4041-BDE6-9EF642F13417}" srcOrd="0" destOrd="0" presId="urn:microsoft.com/office/officeart/2005/8/layout/cycle4"/>
    <dgm:cxn modelId="{7C224A02-279B-40CC-BD61-EE50FBE90E86}" type="presOf" srcId="{0913460A-986C-4185-919D-4B72EC702EA1}" destId="{5D7DF608-4857-4CF0-A6A0-6A23196C7192}" srcOrd="0" destOrd="2" presId="urn:microsoft.com/office/officeart/2005/8/layout/cycle4"/>
    <dgm:cxn modelId="{0EE45C23-B189-4AB4-8D6D-9BFF3A75B580}" srcId="{DC423C1F-3D70-4688-A178-4073502FC9C5}" destId="{CA49C51A-391F-43FD-B420-AA4965340E80}" srcOrd="1" destOrd="0" parTransId="{0C9928E8-610F-4219-97B1-4BBB1E6DD801}" sibTransId="{E6CE23EF-9E98-4040-A8E9-ED49C6798F36}"/>
    <dgm:cxn modelId="{E6C0AA52-4113-42A5-908F-832748054C26}" srcId="{CF44B4CB-B194-4ED2-9362-0E38782BA9DF}" destId="{87D3FFE2-524E-493C-BD5A-D69FABC0C014}" srcOrd="3" destOrd="0" parTransId="{CF8AE9AF-1821-4D12-9F93-5EC44733D89F}" sibTransId="{A81D3E73-719D-4CD7-BC49-B4677152AC67}"/>
    <dgm:cxn modelId="{33CBA1A2-288E-440C-99F8-F4490992F6E1}" srcId="{A2A5B2D5-08B5-456B-A71D-77B9648B305E}" destId="{E70A35B3-7398-4306-9EC3-53A82862B102}" srcOrd="3" destOrd="0" parTransId="{78530515-8E56-495C-9CFE-8D21CCFBC7ED}" sibTransId="{F8D0E32E-9F0D-418A-A8DC-513157A258E6}"/>
    <dgm:cxn modelId="{A8A8CF1F-4753-42C7-A97B-875115F0CB9E}" type="presOf" srcId="{A2A5B2D5-08B5-456B-A71D-77B9648B305E}" destId="{24F50BD1-DCD5-4D91-A266-E363E68D9993}" srcOrd="0" destOrd="0" presId="urn:microsoft.com/office/officeart/2005/8/layout/cycle4"/>
    <dgm:cxn modelId="{4A038FB5-F476-41B7-B0CE-D87FB7188C04}" srcId="{CF44B4CB-B194-4ED2-9362-0E38782BA9DF}" destId="{3EFC1C42-719F-4FCB-99DB-0483F0088EFB}" srcOrd="1" destOrd="0" parTransId="{4029CD87-1371-426C-9E74-B6AB74E792E1}" sibTransId="{8DE08EDE-2FA8-4F4E-8F91-26EADBA46028}"/>
    <dgm:cxn modelId="{DF282198-3A58-46F4-A7D1-ADEC13E3FC32}" type="presOf" srcId="{3EFC1C42-719F-4FCB-99DB-0483F0088EFB}" destId="{5D7DF608-4857-4CF0-A6A0-6A23196C7192}" srcOrd="0" destOrd="1" presId="urn:microsoft.com/office/officeart/2005/8/layout/cycle4"/>
    <dgm:cxn modelId="{BE685329-52D9-4B1A-9790-673B64F15C5F}" srcId="{E70A35B3-7398-4306-9EC3-53A82862B102}" destId="{0AD2FFF6-161F-439C-A5F7-4A7EF7DE2189}" srcOrd="0" destOrd="0" parTransId="{1893B73A-E756-451F-9F60-E45E6C80314F}" sibTransId="{6C77862B-DF89-48BC-A95C-C9D76F998848}"/>
    <dgm:cxn modelId="{1E5DD93C-F6EC-4BC9-858B-8EEDBBB0A951}" type="presOf" srcId="{95D34D99-131A-4DAF-A609-0DC22EDB1708}" destId="{2D074D63-9927-4D6B-81A9-67B617FAF2D4}" srcOrd="1" destOrd="2" presId="urn:microsoft.com/office/officeart/2005/8/layout/cycle4"/>
    <dgm:cxn modelId="{F3E522D9-9131-434F-BA55-0626507547A7}" type="presParOf" srcId="{24F50BD1-DCD5-4D91-A266-E363E68D9993}" destId="{6FD40337-FFFC-4BF4-ABD9-A85D70CEAD06}" srcOrd="0" destOrd="0" presId="urn:microsoft.com/office/officeart/2005/8/layout/cycle4"/>
    <dgm:cxn modelId="{72E97AD2-BF7D-4B14-AB53-D51A302D30AD}" type="presParOf" srcId="{6FD40337-FFFC-4BF4-ABD9-A85D70CEAD06}" destId="{F26BAFA7-ABEC-4844-92A6-AA15DC2E759E}" srcOrd="0" destOrd="0" presId="urn:microsoft.com/office/officeart/2005/8/layout/cycle4"/>
    <dgm:cxn modelId="{17A90815-693B-4329-B37B-EFBB88EFE7C6}" type="presParOf" srcId="{F26BAFA7-ABEC-4844-92A6-AA15DC2E759E}" destId="{1D3F8024-1BCA-4041-BDE6-9EF642F13417}" srcOrd="0" destOrd="0" presId="urn:microsoft.com/office/officeart/2005/8/layout/cycle4"/>
    <dgm:cxn modelId="{D4FB2137-6F5C-48B4-84E3-FB9ED71BBA22}" type="presParOf" srcId="{F26BAFA7-ABEC-4844-92A6-AA15DC2E759E}" destId="{CCB9281B-10F0-4692-BA12-6C553AA24591}" srcOrd="1" destOrd="0" presId="urn:microsoft.com/office/officeart/2005/8/layout/cycle4"/>
    <dgm:cxn modelId="{870848A9-C10A-4B7D-A4A2-79DDAF2DFFB7}" type="presParOf" srcId="{6FD40337-FFFC-4BF4-ABD9-A85D70CEAD06}" destId="{34B94343-A622-4380-A3B9-3EFE26093793}" srcOrd="1" destOrd="0" presId="urn:microsoft.com/office/officeart/2005/8/layout/cycle4"/>
    <dgm:cxn modelId="{1F618A0E-2263-44AA-9DDE-CC44C10B0999}" type="presParOf" srcId="{34B94343-A622-4380-A3B9-3EFE26093793}" destId="{5D7DF608-4857-4CF0-A6A0-6A23196C7192}" srcOrd="0" destOrd="0" presId="urn:microsoft.com/office/officeart/2005/8/layout/cycle4"/>
    <dgm:cxn modelId="{880D08E1-4994-4EF5-81B3-5C0767E28B9D}" type="presParOf" srcId="{34B94343-A622-4380-A3B9-3EFE26093793}" destId="{3A0529BE-6454-4D6F-8F65-ACD77A2B35EB}" srcOrd="1" destOrd="0" presId="urn:microsoft.com/office/officeart/2005/8/layout/cycle4"/>
    <dgm:cxn modelId="{8FA53BA1-887D-4B20-A847-87B227DADED7}" type="presParOf" srcId="{6FD40337-FFFC-4BF4-ABD9-A85D70CEAD06}" destId="{C0E391F1-8CB1-4F75-9BE4-71F8F188FD9D}" srcOrd="2" destOrd="0" presId="urn:microsoft.com/office/officeart/2005/8/layout/cycle4"/>
    <dgm:cxn modelId="{4B3488AF-CD50-4971-BBE9-112D2DD3DC53}" type="presParOf" srcId="{C0E391F1-8CB1-4F75-9BE4-71F8F188FD9D}" destId="{1C430D17-2EDE-4021-8FA8-AF23E223E917}" srcOrd="0" destOrd="0" presId="urn:microsoft.com/office/officeart/2005/8/layout/cycle4"/>
    <dgm:cxn modelId="{A538D459-6D21-49D5-B098-0420FCA0C88F}" type="presParOf" srcId="{C0E391F1-8CB1-4F75-9BE4-71F8F188FD9D}" destId="{2D074D63-9927-4D6B-81A9-67B617FAF2D4}" srcOrd="1" destOrd="0" presId="urn:microsoft.com/office/officeart/2005/8/layout/cycle4"/>
    <dgm:cxn modelId="{D40EC99A-3A56-45FE-8912-AA92F66DBC7A}" type="presParOf" srcId="{6FD40337-FFFC-4BF4-ABD9-A85D70CEAD06}" destId="{AB29E851-8E7F-4712-8734-DEB731A54D4D}" srcOrd="3" destOrd="0" presId="urn:microsoft.com/office/officeart/2005/8/layout/cycle4"/>
    <dgm:cxn modelId="{DFC4995F-9EAF-498A-9B79-4475382F1A6A}" type="presParOf" srcId="{AB29E851-8E7F-4712-8734-DEB731A54D4D}" destId="{51400D31-B18A-4B5D-9C3D-D4E4AEDB0566}" srcOrd="0" destOrd="0" presId="urn:microsoft.com/office/officeart/2005/8/layout/cycle4"/>
    <dgm:cxn modelId="{B4DD7638-158C-4745-8792-85E8E46F99A8}" type="presParOf" srcId="{AB29E851-8E7F-4712-8734-DEB731A54D4D}" destId="{90943358-F7FB-48E8-927D-FEB78DBE2DA5}" srcOrd="1" destOrd="0" presId="urn:microsoft.com/office/officeart/2005/8/layout/cycle4"/>
    <dgm:cxn modelId="{78895735-8A81-49AF-B607-B948FF31DD45}" type="presParOf" srcId="{6FD40337-FFFC-4BF4-ABD9-A85D70CEAD06}" destId="{4A25249D-CCAC-4834-9AEE-7FA72D685FE5}" srcOrd="4" destOrd="0" presId="urn:microsoft.com/office/officeart/2005/8/layout/cycle4"/>
    <dgm:cxn modelId="{4E1A727A-E254-4244-B8BD-DA9596D00DDC}" type="presParOf" srcId="{24F50BD1-DCD5-4D91-A266-E363E68D9993}" destId="{300A1821-7E97-41EB-B8EC-408C18E3B52B}" srcOrd="1" destOrd="0" presId="urn:microsoft.com/office/officeart/2005/8/layout/cycle4"/>
    <dgm:cxn modelId="{80626175-B1EB-4B12-8CF5-7797C9419784}" type="presParOf" srcId="{300A1821-7E97-41EB-B8EC-408C18E3B52B}" destId="{35E9618B-F410-4CA9-8307-2324F5B806AF}" srcOrd="0" destOrd="0" presId="urn:microsoft.com/office/officeart/2005/8/layout/cycle4"/>
    <dgm:cxn modelId="{BFCA82A8-C975-49EB-9839-A94588495912}" type="presParOf" srcId="{300A1821-7E97-41EB-B8EC-408C18E3B52B}" destId="{F8F9D381-1FD6-42DC-A4C7-DAA14643B8B3}" srcOrd="1" destOrd="0" presId="urn:microsoft.com/office/officeart/2005/8/layout/cycle4"/>
    <dgm:cxn modelId="{3042EBB5-7A20-455D-8AF3-C2D9E2E5B1F5}" type="presParOf" srcId="{300A1821-7E97-41EB-B8EC-408C18E3B52B}" destId="{0F8CED7E-A614-410E-82C5-68E13F7709A9}" srcOrd="2" destOrd="0" presId="urn:microsoft.com/office/officeart/2005/8/layout/cycle4"/>
    <dgm:cxn modelId="{221624DF-7268-4697-9DC4-73A3C5787BEE}" type="presParOf" srcId="{300A1821-7E97-41EB-B8EC-408C18E3B52B}" destId="{057899D1-4A6E-4856-A2DC-090516DBDB4B}" srcOrd="3" destOrd="0" presId="urn:microsoft.com/office/officeart/2005/8/layout/cycle4"/>
    <dgm:cxn modelId="{6D82AA35-F0D8-4FDA-B581-94767982F679}" type="presParOf" srcId="{300A1821-7E97-41EB-B8EC-408C18E3B52B}" destId="{75C5A19C-3D9E-4858-9199-A37961F8BC11}" srcOrd="4" destOrd="0" presId="urn:microsoft.com/office/officeart/2005/8/layout/cycle4"/>
    <dgm:cxn modelId="{717B1C7C-7B92-44F0-ACE7-CFE38DE5594B}" type="presParOf" srcId="{24F50BD1-DCD5-4D91-A266-E363E68D9993}" destId="{C6F9B5F0-100F-4748-84DD-13069977F6F7}" srcOrd="2" destOrd="0" presId="urn:microsoft.com/office/officeart/2005/8/layout/cycle4"/>
    <dgm:cxn modelId="{FF054A6F-E70F-4859-AE7A-80DD94641A10}" type="presParOf" srcId="{24F50BD1-DCD5-4D91-A266-E363E68D9993}" destId="{34B8C43C-623B-4C46-AB5E-0E1D17EB035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A5B2D5-08B5-456B-A71D-77B9648B305E}"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GB"/>
        </a:p>
      </dgm:t>
    </dgm:pt>
    <dgm:pt modelId="{FFFE48C3-735B-48A4-BCE6-D1924FA7835A}">
      <dgm:prSet phldrT="[Text]" custT="1"/>
      <dgm:spPr/>
      <dgm:t>
        <a:bodyPr/>
        <a:lstStyle/>
        <a:p>
          <a:r>
            <a:rPr lang="en-GB" sz="1600" dirty="0" smtClean="0"/>
            <a:t>NSAIDS</a:t>
          </a:r>
          <a:endParaRPr lang="en-GB" sz="1600" dirty="0"/>
        </a:p>
      </dgm:t>
    </dgm:pt>
    <dgm:pt modelId="{10E7F9CE-F314-4B70-BA06-783A80A17271}" type="parTrans" cxnId="{A0F2FFA0-7805-4C87-BDBB-62F088906D63}">
      <dgm:prSet/>
      <dgm:spPr/>
      <dgm:t>
        <a:bodyPr/>
        <a:lstStyle/>
        <a:p>
          <a:endParaRPr lang="en-GB"/>
        </a:p>
      </dgm:t>
    </dgm:pt>
    <dgm:pt modelId="{C4B3907C-49A4-4576-A7AB-94F2083F4D0A}" type="sibTrans" cxnId="{A0F2FFA0-7805-4C87-BDBB-62F088906D63}">
      <dgm:prSet/>
      <dgm:spPr/>
      <dgm:t>
        <a:bodyPr/>
        <a:lstStyle/>
        <a:p>
          <a:endParaRPr lang="en-GB"/>
        </a:p>
      </dgm:t>
    </dgm:pt>
    <dgm:pt modelId="{3AC566B4-05C5-422E-881D-5D1716A66E0B}">
      <dgm:prSet phldrT="[Text]" custT="1"/>
      <dgm:spPr/>
      <dgm:t>
        <a:bodyPr/>
        <a:lstStyle/>
        <a:p>
          <a:r>
            <a:rPr lang="en-GB" sz="1600" dirty="0" smtClean="0"/>
            <a:t>If no contraindication</a:t>
          </a:r>
          <a:endParaRPr lang="en-GB" sz="1600" dirty="0"/>
        </a:p>
      </dgm:t>
    </dgm:pt>
    <dgm:pt modelId="{5D6E0C56-E8A5-4CA9-B5A2-0111367F1E77}" type="parTrans" cxnId="{FC0C7701-53DB-4693-985F-95DA59114FC8}">
      <dgm:prSet/>
      <dgm:spPr/>
      <dgm:t>
        <a:bodyPr/>
        <a:lstStyle/>
        <a:p>
          <a:endParaRPr lang="en-GB"/>
        </a:p>
      </dgm:t>
    </dgm:pt>
    <dgm:pt modelId="{2C478619-A8E1-4757-8B84-F014D2118069}" type="sibTrans" cxnId="{FC0C7701-53DB-4693-985F-95DA59114FC8}">
      <dgm:prSet/>
      <dgm:spPr/>
      <dgm:t>
        <a:bodyPr/>
        <a:lstStyle/>
        <a:p>
          <a:endParaRPr lang="en-GB"/>
        </a:p>
      </dgm:t>
    </dgm:pt>
    <dgm:pt modelId="{9F1888BE-06B2-48EE-A309-7B81D072287F}">
      <dgm:prSet phldrT="[Text]" custT="1"/>
      <dgm:spPr/>
      <dgm:t>
        <a:bodyPr/>
        <a:lstStyle/>
        <a:p>
          <a:pPr algn="l"/>
          <a:r>
            <a:rPr lang="en-GB" sz="1600" dirty="0" smtClean="0"/>
            <a:t>TRIPTANS</a:t>
          </a:r>
          <a:endParaRPr lang="en-GB" sz="1600" dirty="0"/>
        </a:p>
      </dgm:t>
    </dgm:pt>
    <dgm:pt modelId="{5E54C07D-3495-4A0B-8065-F31858E2F886}" type="parTrans" cxnId="{BC175843-FDF2-4320-AED3-0549B1B3D38D}">
      <dgm:prSet/>
      <dgm:spPr/>
      <dgm:t>
        <a:bodyPr/>
        <a:lstStyle/>
        <a:p>
          <a:endParaRPr lang="en-GB"/>
        </a:p>
      </dgm:t>
    </dgm:pt>
    <dgm:pt modelId="{33349BBD-15B1-4A38-AF30-6B165A4AE1AA}" type="sibTrans" cxnId="{BC175843-FDF2-4320-AED3-0549B1B3D38D}">
      <dgm:prSet/>
      <dgm:spPr/>
      <dgm:t>
        <a:bodyPr/>
        <a:lstStyle/>
        <a:p>
          <a:endParaRPr lang="en-GB"/>
        </a:p>
      </dgm:t>
    </dgm:pt>
    <dgm:pt modelId="{DC423C1F-3D70-4688-A178-4073502FC9C5}">
      <dgm:prSet phldrT="[Text]"/>
      <dgm:spPr/>
      <dgm:t>
        <a:bodyPr/>
        <a:lstStyle/>
        <a:p>
          <a:r>
            <a:rPr lang="en-GB" dirty="0" smtClean="0"/>
            <a:t>NOT Opiates</a:t>
          </a:r>
          <a:endParaRPr lang="en-GB" dirty="0"/>
        </a:p>
      </dgm:t>
    </dgm:pt>
    <dgm:pt modelId="{1797154C-054A-4858-B20F-D75776F2A913}" type="parTrans" cxnId="{17EF1C7C-2DD3-4777-B023-DE9539A7D4C6}">
      <dgm:prSet/>
      <dgm:spPr/>
      <dgm:t>
        <a:bodyPr/>
        <a:lstStyle/>
        <a:p>
          <a:endParaRPr lang="en-GB"/>
        </a:p>
      </dgm:t>
    </dgm:pt>
    <dgm:pt modelId="{03F8A989-219F-47BE-BB12-D23242083158}" type="sibTrans" cxnId="{17EF1C7C-2DD3-4777-B023-DE9539A7D4C6}">
      <dgm:prSet/>
      <dgm:spPr/>
      <dgm:t>
        <a:bodyPr/>
        <a:lstStyle/>
        <a:p>
          <a:endParaRPr lang="en-GB"/>
        </a:p>
      </dgm:t>
    </dgm:pt>
    <dgm:pt modelId="{384CB899-DCAE-4F36-A379-24DA8CBD2636}">
      <dgm:prSet phldrT="[Text]" custT="1"/>
      <dgm:spPr/>
      <dgm:t>
        <a:bodyPr/>
        <a:lstStyle/>
        <a:p>
          <a:r>
            <a:rPr lang="en-GB" sz="1600" dirty="0" smtClean="0"/>
            <a:t>Caffeine, Codeine</a:t>
          </a:r>
          <a:endParaRPr lang="en-GB" sz="1600" dirty="0"/>
        </a:p>
      </dgm:t>
    </dgm:pt>
    <dgm:pt modelId="{479ADC65-76E6-4D25-902E-3C5E406D9DD8}" type="parTrans" cxnId="{5CCF7A56-397C-4648-BD17-FA381C59D66C}">
      <dgm:prSet/>
      <dgm:spPr/>
      <dgm:t>
        <a:bodyPr/>
        <a:lstStyle/>
        <a:p>
          <a:endParaRPr lang="en-GB"/>
        </a:p>
      </dgm:t>
    </dgm:pt>
    <dgm:pt modelId="{52EE9C00-DBF3-426E-88EC-E458427BBBA4}" type="sibTrans" cxnId="{5CCF7A56-397C-4648-BD17-FA381C59D66C}">
      <dgm:prSet/>
      <dgm:spPr/>
      <dgm:t>
        <a:bodyPr/>
        <a:lstStyle/>
        <a:p>
          <a:endParaRPr lang="en-GB"/>
        </a:p>
      </dgm:t>
    </dgm:pt>
    <dgm:pt modelId="{E70A35B3-7398-4306-9EC3-53A82862B102}">
      <dgm:prSet phldrT="[Text]" custT="1"/>
      <dgm:spPr/>
      <dgm:t>
        <a:bodyPr/>
        <a:lstStyle/>
        <a:p>
          <a:r>
            <a:rPr lang="en-GB" sz="1600" dirty="0" smtClean="0"/>
            <a:t>Antiemetic</a:t>
          </a:r>
          <a:endParaRPr lang="en-GB" sz="1600" dirty="0"/>
        </a:p>
      </dgm:t>
    </dgm:pt>
    <dgm:pt modelId="{78530515-8E56-495C-9CFE-8D21CCFBC7ED}" type="parTrans" cxnId="{33CBA1A2-288E-440C-99F8-F4490992F6E1}">
      <dgm:prSet/>
      <dgm:spPr/>
      <dgm:t>
        <a:bodyPr/>
        <a:lstStyle/>
        <a:p>
          <a:endParaRPr lang="en-GB"/>
        </a:p>
      </dgm:t>
    </dgm:pt>
    <dgm:pt modelId="{F8D0E32E-9F0D-418A-A8DC-513157A258E6}" type="sibTrans" cxnId="{33CBA1A2-288E-440C-99F8-F4490992F6E1}">
      <dgm:prSet/>
      <dgm:spPr/>
      <dgm:t>
        <a:bodyPr/>
        <a:lstStyle/>
        <a:p>
          <a:endParaRPr lang="en-GB"/>
        </a:p>
      </dgm:t>
    </dgm:pt>
    <dgm:pt modelId="{0AD2FFF6-161F-439C-A5F7-4A7EF7DE2189}">
      <dgm:prSet phldrT="[Text]" custT="1"/>
      <dgm:spPr/>
      <dgm:t>
        <a:bodyPr/>
        <a:lstStyle/>
        <a:p>
          <a:r>
            <a:rPr lang="en-GB" sz="1600" dirty="0" smtClean="0"/>
            <a:t>ANTIEMETICS:</a:t>
          </a:r>
          <a:endParaRPr lang="en-GB" sz="1600" dirty="0"/>
        </a:p>
      </dgm:t>
    </dgm:pt>
    <dgm:pt modelId="{1893B73A-E756-451F-9F60-E45E6C80314F}" type="parTrans" cxnId="{BE685329-52D9-4B1A-9790-673B64F15C5F}">
      <dgm:prSet/>
      <dgm:spPr/>
      <dgm:t>
        <a:bodyPr/>
        <a:lstStyle/>
        <a:p>
          <a:endParaRPr lang="en-GB"/>
        </a:p>
      </dgm:t>
    </dgm:pt>
    <dgm:pt modelId="{6C77862B-DF89-48BC-A95C-C9D76F998848}" type="sibTrans" cxnId="{BE685329-52D9-4B1A-9790-673B64F15C5F}">
      <dgm:prSet/>
      <dgm:spPr/>
      <dgm:t>
        <a:bodyPr/>
        <a:lstStyle/>
        <a:p>
          <a:endParaRPr lang="en-GB"/>
        </a:p>
      </dgm:t>
    </dgm:pt>
    <dgm:pt modelId="{52EEDD21-E216-4794-807A-64847FC8398E}">
      <dgm:prSet phldrT="[Text]" custT="1"/>
      <dgm:spPr/>
      <dgm:t>
        <a:bodyPr/>
        <a:lstStyle/>
        <a:p>
          <a:pPr algn="l"/>
          <a:r>
            <a:rPr lang="en-GB" sz="1600" dirty="0" smtClean="0"/>
            <a:t>Can add Triptans</a:t>
          </a:r>
          <a:endParaRPr lang="en-GB" sz="1600" dirty="0"/>
        </a:p>
      </dgm:t>
    </dgm:pt>
    <dgm:pt modelId="{8AC7A8B9-62F9-4F0B-9895-159EC6213620}" type="parTrans" cxnId="{ADA96816-DE5E-488E-98DE-8BD25BCCD9D9}">
      <dgm:prSet/>
      <dgm:spPr/>
      <dgm:t>
        <a:bodyPr/>
        <a:lstStyle/>
        <a:p>
          <a:endParaRPr lang="en-GB"/>
        </a:p>
      </dgm:t>
    </dgm:pt>
    <dgm:pt modelId="{5B9E2682-C14E-4835-9AC9-B6AB59FC5CAF}" type="sibTrans" cxnId="{ADA96816-DE5E-488E-98DE-8BD25BCCD9D9}">
      <dgm:prSet/>
      <dgm:spPr/>
      <dgm:t>
        <a:bodyPr/>
        <a:lstStyle/>
        <a:p>
          <a:endParaRPr lang="en-GB"/>
        </a:p>
      </dgm:t>
    </dgm:pt>
    <dgm:pt modelId="{3EFC1C42-719F-4FCB-99DB-0483F0088EFB}">
      <dgm:prSet phldrT="[Text]" custT="1"/>
      <dgm:spPr/>
      <dgm:t>
        <a:bodyPr/>
        <a:lstStyle/>
        <a:p>
          <a:pPr algn="l"/>
          <a:endParaRPr lang="en-GB" sz="1600" dirty="0"/>
        </a:p>
      </dgm:t>
    </dgm:pt>
    <dgm:pt modelId="{4029CD87-1371-426C-9E74-B6AB74E792E1}" type="parTrans" cxnId="{4A038FB5-F476-41B7-B0CE-D87FB7188C04}">
      <dgm:prSet/>
      <dgm:spPr/>
      <dgm:t>
        <a:bodyPr/>
        <a:lstStyle/>
        <a:p>
          <a:endParaRPr lang="en-GB"/>
        </a:p>
      </dgm:t>
    </dgm:pt>
    <dgm:pt modelId="{8DE08EDE-2FA8-4F4E-8F91-26EADBA46028}" type="sibTrans" cxnId="{4A038FB5-F476-41B7-B0CE-D87FB7188C04}">
      <dgm:prSet/>
      <dgm:spPr/>
      <dgm:t>
        <a:bodyPr/>
        <a:lstStyle/>
        <a:p>
          <a:endParaRPr lang="en-GB"/>
        </a:p>
      </dgm:t>
    </dgm:pt>
    <dgm:pt modelId="{D9FD4535-F541-4AC3-B087-C06A4DBCBC5D}">
      <dgm:prSet phldrT="[Text]" custT="1"/>
      <dgm:spPr/>
      <dgm:t>
        <a:bodyPr/>
        <a:lstStyle/>
        <a:p>
          <a:r>
            <a:rPr lang="en-GB" sz="1600" dirty="0" smtClean="0"/>
            <a:t>Or Aspirin 900mg</a:t>
          </a:r>
          <a:endParaRPr lang="en-GB" sz="1600" dirty="0"/>
        </a:p>
      </dgm:t>
    </dgm:pt>
    <dgm:pt modelId="{E9F19EBF-CBC9-4BD2-9C8D-D4F2AEE215B6}" type="parTrans" cxnId="{C5513789-F50E-45C9-8691-9FD01F234335}">
      <dgm:prSet/>
      <dgm:spPr/>
    </dgm:pt>
    <dgm:pt modelId="{7F54F9EA-C4F9-41E1-89C3-9D19FBD21EA8}" type="sibTrans" cxnId="{C5513789-F50E-45C9-8691-9FD01F234335}">
      <dgm:prSet/>
      <dgm:spPr/>
    </dgm:pt>
    <dgm:pt modelId="{E4178C27-8A3C-4EEB-AFE5-1D029F612121}">
      <dgm:prSet phldrT="[Text]" custT="1"/>
      <dgm:spPr/>
      <dgm:t>
        <a:bodyPr/>
        <a:lstStyle/>
        <a:p>
          <a:r>
            <a:rPr lang="en-GB" sz="1600" dirty="0" smtClean="0"/>
            <a:t>Ibuprofen 200-800mg:</a:t>
          </a:r>
          <a:endParaRPr lang="en-GB" sz="1600" dirty="0"/>
        </a:p>
      </dgm:t>
    </dgm:pt>
    <dgm:pt modelId="{9C62B5DD-02D9-42BA-8A23-B17044C17603}" type="parTrans" cxnId="{5C52F49E-437D-4A52-B309-37AD9BF47807}">
      <dgm:prSet/>
      <dgm:spPr/>
    </dgm:pt>
    <dgm:pt modelId="{F146A8E4-C0ED-420F-B7D4-97CB258C0DFB}" type="sibTrans" cxnId="{5C52F49E-437D-4A52-B309-37AD9BF47807}">
      <dgm:prSet/>
      <dgm:spPr/>
    </dgm:pt>
    <dgm:pt modelId="{94C07D4C-AE6B-4D08-AECB-39FA2546009E}">
      <dgm:prSet phldrT="[Text]" custT="1"/>
      <dgm:spPr/>
      <dgm:t>
        <a:bodyPr/>
        <a:lstStyle/>
        <a:p>
          <a:pPr algn="l"/>
          <a:r>
            <a:rPr lang="en-GB" sz="1600" dirty="0" smtClean="0"/>
            <a:t>NICE says cheapest first</a:t>
          </a:r>
          <a:endParaRPr lang="en-GB" sz="1600" dirty="0"/>
        </a:p>
      </dgm:t>
    </dgm:pt>
    <dgm:pt modelId="{97F5EFB5-5928-46CE-8434-1C41C2556BE5}" type="parTrans" cxnId="{10DA0186-E4A1-4318-B1D8-16EE3991A6D2}">
      <dgm:prSet/>
      <dgm:spPr/>
    </dgm:pt>
    <dgm:pt modelId="{D938ED81-6F2C-43DF-A941-0D1076649AD5}" type="sibTrans" cxnId="{10DA0186-E4A1-4318-B1D8-16EE3991A6D2}">
      <dgm:prSet/>
      <dgm:spPr/>
    </dgm:pt>
    <dgm:pt modelId="{69778202-BB00-4D70-85B2-3615D47AA95A}">
      <dgm:prSet phldrT="[Text]" custT="1"/>
      <dgm:spPr/>
      <dgm:t>
        <a:bodyPr/>
        <a:lstStyle/>
        <a:p>
          <a:pPr algn="l"/>
          <a:r>
            <a:rPr lang="en-GB" sz="1600" dirty="0" smtClean="0"/>
            <a:t>BUT if not tolerated</a:t>
          </a:r>
          <a:endParaRPr lang="en-GB" sz="1600" dirty="0"/>
        </a:p>
      </dgm:t>
    </dgm:pt>
    <dgm:pt modelId="{85A08EED-A37D-4694-80F9-7FF782E7CCDF}" type="parTrans" cxnId="{F78D0B50-0162-4877-935F-E46268FE6313}">
      <dgm:prSet/>
      <dgm:spPr/>
    </dgm:pt>
    <dgm:pt modelId="{D28D0BF3-0D2A-4EC3-A58C-CB3AFA770162}" type="sibTrans" cxnId="{F78D0B50-0162-4877-935F-E46268FE6313}">
      <dgm:prSet/>
      <dgm:spPr/>
    </dgm:pt>
    <dgm:pt modelId="{B6651EAB-1AE6-4787-9232-852FF14C4CB7}">
      <dgm:prSet phldrT="[Text]" custT="1"/>
      <dgm:spPr/>
      <dgm:t>
        <a:bodyPr/>
        <a:lstStyle/>
        <a:p>
          <a:pPr algn="l"/>
          <a:r>
            <a:rPr lang="en-GB" sz="1600" dirty="0" smtClean="0"/>
            <a:t>Or not working</a:t>
          </a:r>
          <a:endParaRPr lang="en-GB" sz="1600" dirty="0"/>
        </a:p>
      </dgm:t>
    </dgm:pt>
    <dgm:pt modelId="{F40F2347-FA0B-4B78-B9E8-9E9F052D7F17}" type="parTrans" cxnId="{6398D765-7BD1-4B32-A386-DE38FA7C87C6}">
      <dgm:prSet/>
      <dgm:spPr/>
    </dgm:pt>
    <dgm:pt modelId="{DE0382B5-0FEB-4E96-B41D-6E7858D1E940}" type="sibTrans" cxnId="{6398D765-7BD1-4B32-A386-DE38FA7C87C6}">
      <dgm:prSet/>
      <dgm:spPr/>
    </dgm:pt>
    <dgm:pt modelId="{037ADCC5-289C-40F7-97A5-E8F00A670B86}">
      <dgm:prSet phldrT="[Text]" custT="1"/>
      <dgm:spPr/>
      <dgm:t>
        <a:bodyPr/>
        <a:lstStyle/>
        <a:p>
          <a:pPr algn="l"/>
          <a:r>
            <a:rPr lang="en-GB" sz="1600" dirty="0" smtClean="0"/>
            <a:t>    ANTIEMETIC +/- </a:t>
          </a:r>
          <a:endParaRPr lang="en-GB" sz="1600" dirty="0"/>
        </a:p>
      </dgm:t>
    </dgm:pt>
    <dgm:pt modelId="{0005E99A-C74A-457E-B3D7-4ED687725DCE}" type="parTrans" cxnId="{5F2F2ACC-2C07-4854-9BC5-CAF75C3040D6}">
      <dgm:prSet/>
      <dgm:spPr/>
    </dgm:pt>
    <dgm:pt modelId="{51952448-D9B2-43ED-B456-A338F38BB56A}" type="sibTrans" cxnId="{5F2F2ACC-2C07-4854-9BC5-CAF75C3040D6}">
      <dgm:prSet/>
      <dgm:spPr/>
    </dgm:pt>
    <dgm:pt modelId="{8C9F4AFC-BCCE-417E-9311-D7D5BC0A2F44}">
      <dgm:prSet phldrT="[Text]" custT="1"/>
      <dgm:spPr/>
      <dgm:t>
        <a:bodyPr/>
        <a:lstStyle/>
        <a:p>
          <a:pPr algn="l"/>
          <a:r>
            <a:rPr lang="en-GB" sz="1600" dirty="0" smtClean="0"/>
            <a:t>     Non-oral triptan (Melts, </a:t>
          </a:r>
          <a:endParaRPr lang="en-GB" sz="1600" dirty="0"/>
        </a:p>
      </dgm:t>
    </dgm:pt>
    <dgm:pt modelId="{1A445C3E-8D2F-45D5-9C0A-108E07815650}" type="parTrans" cxnId="{17A901B4-46F2-43EE-87FD-8C69458E8029}">
      <dgm:prSet/>
      <dgm:spPr/>
    </dgm:pt>
    <dgm:pt modelId="{6093ACBB-0577-4C0D-BAA8-E0B4702235AA}" type="sibTrans" cxnId="{17A901B4-46F2-43EE-87FD-8C69458E8029}">
      <dgm:prSet/>
      <dgm:spPr/>
    </dgm:pt>
    <dgm:pt modelId="{5F7C9F72-A64A-400E-8C6D-F90462DB8DD7}">
      <dgm:prSet custT="1"/>
      <dgm:spPr/>
      <dgm:t>
        <a:bodyPr/>
        <a:lstStyle/>
        <a:p>
          <a:r>
            <a:rPr lang="en-GB" sz="1600" dirty="0" smtClean="0"/>
            <a:t>metoclopramide or prochlorperazine </a:t>
          </a:r>
          <a:endParaRPr lang="en-GB" sz="1600" dirty="0"/>
        </a:p>
      </dgm:t>
    </dgm:pt>
    <dgm:pt modelId="{A7234EFF-392F-4B9B-9F17-5550BD65D454}" type="parTrans" cxnId="{07A5E520-6703-4FA7-847F-07ABA7D10DB0}">
      <dgm:prSet/>
      <dgm:spPr/>
      <dgm:t>
        <a:bodyPr/>
        <a:lstStyle/>
        <a:p>
          <a:endParaRPr lang="en-GB"/>
        </a:p>
      </dgm:t>
    </dgm:pt>
    <dgm:pt modelId="{ED72373C-91C6-4235-8802-D67316E52F3B}" type="sibTrans" cxnId="{07A5E520-6703-4FA7-847F-07ABA7D10DB0}">
      <dgm:prSet/>
      <dgm:spPr/>
      <dgm:t>
        <a:bodyPr/>
        <a:lstStyle/>
        <a:p>
          <a:endParaRPr lang="en-GB"/>
        </a:p>
      </dgm:t>
    </dgm:pt>
    <dgm:pt modelId="{648C5F47-C414-4919-9B1D-7CD580672193}">
      <dgm:prSet phldrT="[Text]" custT="1"/>
      <dgm:spPr/>
      <dgm:t>
        <a:bodyPr/>
        <a:lstStyle/>
        <a:p>
          <a:r>
            <a:rPr lang="en-GB" sz="1600" dirty="0" smtClean="0"/>
            <a:t>Triptans common causes of MOH (2% of population!)</a:t>
          </a:r>
          <a:endParaRPr lang="en-GB" sz="1600" dirty="0"/>
        </a:p>
      </dgm:t>
    </dgm:pt>
    <dgm:pt modelId="{745445EA-6E97-4638-B8CB-4D521427C5DF}" type="parTrans" cxnId="{BECCC2F8-3D32-48DC-AEEC-A6498FCB98A2}">
      <dgm:prSet/>
      <dgm:spPr/>
    </dgm:pt>
    <dgm:pt modelId="{B5E8871C-9577-4EB8-8754-0DD3D81322BE}" type="sibTrans" cxnId="{BECCC2F8-3D32-48DC-AEEC-A6498FCB98A2}">
      <dgm:prSet/>
      <dgm:spPr/>
    </dgm:pt>
    <dgm:pt modelId="{1DA865A5-AF97-452A-B140-3239C1CD1C3A}">
      <dgm:prSet phldrT="[Text]" custT="1"/>
      <dgm:spPr/>
      <dgm:t>
        <a:bodyPr/>
        <a:lstStyle/>
        <a:p>
          <a:pPr algn="l"/>
          <a:r>
            <a:rPr lang="en-GB" sz="1600" dirty="0" smtClean="0"/>
            <a:t>       sprays, S/C)</a:t>
          </a:r>
          <a:endParaRPr lang="en-GB" sz="1600" dirty="0"/>
        </a:p>
      </dgm:t>
    </dgm:pt>
    <dgm:pt modelId="{37FE5A31-D1BB-42F4-8B6E-A9176D9AB938}" type="parTrans" cxnId="{DD693B45-09B7-4DE3-BF7D-248D30871922}">
      <dgm:prSet/>
      <dgm:spPr/>
    </dgm:pt>
    <dgm:pt modelId="{02F2EEFF-7792-4C9A-9294-4142C4D52F04}" type="sibTrans" cxnId="{DD693B45-09B7-4DE3-BF7D-248D30871922}">
      <dgm:prSet/>
      <dgm:spPr/>
    </dgm:pt>
    <dgm:pt modelId="{7AB0CB3A-F264-4C48-A4EF-8FB3BFED11B7}">
      <dgm:prSet phldrT="[Text]" custT="1"/>
      <dgm:spPr/>
      <dgm:t>
        <a:bodyPr/>
        <a:lstStyle/>
        <a:p>
          <a:r>
            <a:rPr lang="en-GB" sz="1600" dirty="0" smtClean="0"/>
            <a:t>Often need High doses of NSAID</a:t>
          </a:r>
          <a:endParaRPr lang="en-GB" sz="1600" dirty="0"/>
        </a:p>
      </dgm:t>
    </dgm:pt>
    <dgm:pt modelId="{958218A0-819A-4163-8120-0BCEBDBD0A28}" type="parTrans" cxnId="{B63026B3-3FB6-469B-BF50-584EDB72C2ED}">
      <dgm:prSet/>
      <dgm:spPr/>
    </dgm:pt>
    <dgm:pt modelId="{6B30BD00-B446-4604-9355-18273F66520C}" type="sibTrans" cxnId="{B63026B3-3FB6-469B-BF50-584EDB72C2ED}">
      <dgm:prSet/>
      <dgm:spPr/>
    </dgm:pt>
    <dgm:pt modelId="{CBF66933-2D57-427D-A20E-4FAF30D2A216}">
      <dgm:prSet phldrT="[Text]" custT="1"/>
      <dgm:spPr/>
      <dgm:t>
        <a:bodyPr/>
        <a:lstStyle/>
        <a:p>
          <a:endParaRPr lang="en-GB" sz="1600" dirty="0"/>
        </a:p>
      </dgm:t>
    </dgm:pt>
    <dgm:pt modelId="{B93E6A5D-2EE1-4B16-8635-48A78F44146F}" type="parTrans" cxnId="{96C106F6-CF6F-470A-8936-CE3AFA602522}">
      <dgm:prSet/>
      <dgm:spPr/>
    </dgm:pt>
    <dgm:pt modelId="{2CC7EE0B-5A8E-4ADA-8F2C-A5F0369C0FB9}" type="sibTrans" cxnId="{96C106F6-CF6F-470A-8936-CE3AFA602522}">
      <dgm:prSet/>
      <dgm:spPr/>
    </dgm:pt>
    <dgm:pt modelId="{24F50BD1-DCD5-4D91-A266-E363E68D9993}" type="pres">
      <dgm:prSet presAssocID="{A2A5B2D5-08B5-456B-A71D-77B9648B305E}" presName="cycleMatrixDiagram" presStyleCnt="0">
        <dgm:presLayoutVars>
          <dgm:chMax val="1"/>
          <dgm:dir/>
          <dgm:animLvl val="lvl"/>
          <dgm:resizeHandles val="exact"/>
        </dgm:presLayoutVars>
      </dgm:prSet>
      <dgm:spPr/>
      <dgm:t>
        <a:bodyPr/>
        <a:lstStyle/>
        <a:p>
          <a:endParaRPr lang="en-GB"/>
        </a:p>
      </dgm:t>
    </dgm:pt>
    <dgm:pt modelId="{6FD40337-FFFC-4BF4-ABD9-A85D70CEAD06}" type="pres">
      <dgm:prSet presAssocID="{A2A5B2D5-08B5-456B-A71D-77B9648B305E}" presName="children" presStyleCnt="0"/>
      <dgm:spPr/>
    </dgm:pt>
    <dgm:pt modelId="{F26BAFA7-ABEC-4844-92A6-AA15DC2E759E}" type="pres">
      <dgm:prSet presAssocID="{A2A5B2D5-08B5-456B-A71D-77B9648B305E}" presName="child1group" presStyleCnt="0"/>
      <dgm:spPr/>
    </dgm:pt>
    <dgm:pt modelId="{1D3F8024-1BCA-4041-BDE6-9EF642F13417}" type="pres">
      <dgm:prSet presAssocID="{A2A5B2D5-08B5-456B-A71D-77B9648B305E}" presName="child1" presStyleLbl="bgAcc1" presStyleIdx="0" presStyleCnt="4" custScaleX="167962" custScaleY="154735" custLinFactNeighborX="-32674" custLinFactNeighborY="-2997"/>
      <dgm:spPr/>
      <dgm:t>
        <a:bodyPr/>
        <a:lstStyle/>
        <a:p>
          <a:endParaRPr lang="en-GB"/>
        </a:p>
      </dgm:t>
    </dgm:pt>
    <dgm:pt modelId="{CCB9281B-10F0-4692-BA12-6C553AA24591}" type="pres">
      <dgm:prSet presAssocID="{A2A5B2D5-08B5-456B-A71D-77B9648B305E}" presName="child1Text" presStyleLbl="bgAcc1" presStyleIdx="0" presStyleCnt="4">
        <dgm:presLayoutVars>
          <dgm:bulletEnabled val="1"/>
        </dgm:presLayoutVars>
      </dgm:prSet>
      <dgm:spPr/>
      <dgm:t>
        <a:bodyPr/>
        <a:lstStyle/>
        <a:p>
          <a:endParaRPr lang="en-GB"/>
        </a:p>
      </dgm:t>
    </dgm:pt>
    <dgm:pt modelId="{34B94343-A622-4380-A3B9-3EFE26093793}" type="pres">
      <dgm:prSet presAssocID="{A2A5B2D5-08B5-456B-A71D-77B9648B305E}" presName="child2group" presStyleCnt="0"/>
      <dgm:spPr/>
    </dgm:pt>
    <dgm:pt modelId="{5D7DF608-4857-4CF0-A6A0-6A23196C7192}" type="pres">
      <dgm:prSet presAssocID="{A2A5B2D5-08B5-456B-A71D-77B9648B305E}" presName="child2" presStyleLbl="bgAcc1" presStyleIdx="1" presStyleCnt="4" custScaleX="197827" custScaleY="157687" custLinFactNeighborX="25591" custLinFactNeighborY="-896"/>
      <dgm:spPr/>
      <dgm:t>
        <a:bodyPr/>
        <a:lstStyle/>
        <a:p>
          <a:endParaRPr lang="en-GB"/>
        </a:p>
      </dgm:t>
    </dgm:pt>
    <dgm:pt modelId="{3A0529BE-6454-4D6F-8F65-ACD77A2B35EB}" type="pres">
      <dgm:prSet presAssocID="{A2A5B2D5-08B5-456B-A71D-77B9648B305E}" presName="child2Text" presStyleLbl="bgAcc1" presStyleIdx="1" presStyleCnt="4">
        <dgm:presLayoutVars>
          <dgm:bulletEnabled val="1"/>
        </dgm:presLayoutVars>
      </dgm:prSet>
      <dgm:spPr/>
      <dgm:t>
        <a:bodyPr/>
        <a:lstStyle/>
        <a:p>
          <a:endParaRPr lang="en-GB"/>
        </a:p>
      </dgm:t>
    </dgm:pt>
    <dgm:pt modelId="{C0E391F1-8CB1-4F75-9BE4-71F8F188FD9D}" type="pres">
      <dgm:prSet presAssocID="{A2A5B2D5-08B5-456B-A71D-77B9648B305E}" presName="child3group" presStyleCnt="0"/>
      <dgm:spPr/>
    </dgm:pt>
    <dgm:pt modelId="{1C430D17-2EDE-4021-8FA8-AF23E223E917}" type="pres">
      <dgm:prSet presAssocID="{A2A5B2D5-08B5-456B-A71D-77B9648B305E}" presName="child3" presStyleLbl="bgAcc1" presStyleIdx="2" presStyleCnt="4" custScaleX="200478" custLinFactNeighborX="27130" custLinFactNeighborY="-6524"/>
      <dgm:spPr/>
      <dgm:t>
        <a:bodyPr/>
        <a:lstStyle/>
        <a:p>
          <a:endParaRPr lang="en-GB"/>
        </a:p>
      </dgm:t>
    </dgm:pt>
    <dgm:pt modelId="{2D074D63-9927-4D6B-81A9-67B617FAF2D4}" type="pres">
      <dgm:prSet presAssocID="{A2A5B2D5-08B5-456B-A71D-77B9648B305E}" presName="child3Text" presStyleLbl="bgAcc1" presStyleIdx="2" presStyleCnt="4">
        <dgm:presLayoutVars>
          <dgm:bulletEnabled val="1"/>
        </dgm:presLayoutVars>
      </dgm:prSet>
      <dgm:spPr/>
      <dgm:t>
        <a:bodyPr/>
        <a:lstStyle/>
        <a:p>
          <a:endParaRPr lang="en-GB"/>
        </a:p>
      </dgm:t>
    </dgm:pt>
    <dgm:pt modelId="{AB29E851-8E7F-4712-8734-DEB731A54D4D}" type="pres">
      <dgm:prSet presAssocID="{A2A5B2D5-08B5-456B-A71D-77B9648B305E}" presName="child4group" presStyleCnt="0"/>
      <dgm:spPr/>
    </dgm:pt>
    <dgm:pt modelId="{51400D31-B18A-4B5D-9C3D-D4E4AEDB0566}" type="pres">
      <dgm:prSet presAssocID="{A2A5B2D5-08B5-456B-A71D-77B9648B305E}" presName="child4" presStyleLbl="bgAcc1" presStyleIdx="3" presStyleCnt="4" custScaleX="133693" custScaleY="119376" custLinFactNeighborX="-30630" custLinFactNeighborY="-15677"/>
      <dgm:spPr/>
      <dgm:t>
        <a:bodyPr/>
        <a:lstStyle/>
        <a:p>
          <a:endParaRPr lang="en-GB"/>
        </a:p>
      </dgm:t>
    </dgm:pt>
    <dgm:pt modelId="{90943358-F7FB-48E8-927D-FEB78DBE2DA5}" type="pres">
      <dgm:prSet presAssocID="{A2A5B2D5-08B5-456B-A71D-77B9648B305E}" presName="child4Text" presStyleLbl="bgAcc1" presStyleIdx="3" presStyleCnt="4">
        <dgm:presLayoutVars>
          <dgm:bulletEnabled val="1"/>
        </dgm:presLayoutVars>
      </dgm:prSet>
      <dgm:spPr/>
      <dgm:t>
        <a:bodyPr/>
        <a:lstStyle/>
        <a:p>
          <a:endParaRPr lang="en-GB"/>
        </a:p>
      </dgm:t>
    </dgm:pt>
    <dgm:pt modelId="{4A25249D-CCAC-4834-9AEE-7FA72D685FE5}" type="pres">
      <dgm:prSet presAssocID="{A2A5B2D5-08B5-456B-A71D-77B9648B305E}" presName="childPlaceholder" presStyleCnt="0"/>
      <dgm:spPr/>
    </dgm:pt>
    <dgm:pt modelId="{300A1821-7E97-41EB-B8EC-408C18E3B52B}" type="pres">
      <dgm:prSet presAssocID="{A2A5B2D5-08B5-456B-A71D-77B9648B305E}" presName="circle" presStyleCnt="0"/>
      <dgm:spPr/>
    </dgm:pt>
    <dgm:pt modelId="{35E9618B-F410-4CA9-8307-2324F5B806AF}" type="pres">
      <dgm:prSet presAssocID="{A2A5B2D5-08B5-456B-A71D-77B9648B305E}" presName="quadrant1" presStyleLbl="node1" presStyleIdx="0" presStyleCnt="4">
        <dgm:presLayoutVars>
          <dgm:chMax val="1"/>
          <dgm:bulletEnabled val="1"/>
        </dgm:presLayoutVars>
      </dgm:prSet>
      <dgm:spPr/>
      <dgm:t>
        <a:bodyPr/>
        <a:lstStyle/>
        <a:p>
          <a:endParaRPr lang="en-GB"/>
        </a:p>
      </dgm:t>
    </dgm:pt>
    <dgm:pt modelId="{F8F9D381-1FD6-42DC-A4C7-DAA14643B8B3}" type="pres">
      <dgm:prSet presAssocID="{A2A5B2D5-08B5-456B-A71D-77B9648B305E}" presName="quadrant2" presStyleLbl="node1" presStyleIdx="1" presStyleCnt="4">
        <dgm:presLayoutVars>
          <dgm:chMax val="1"/>
          <dgm:bulletEnabled val="1"/>
        </dgm:presLayoutVars>
      </dgm:prSet>
      <dgm:spPr/>
      <dgm:t>
        <a:bodyPr/>
        <a:lstStyle/>
        <a:p>
          <a:endParaRPr lang="en-GB"/>
        </a:p>
      </dgm:t>
    </dgm:pt>
    <dgm:pt modelId="{0F8CED7E-A614-410E-82C5-68E13F7709A9}" type="pres">
      <dgm:prSet presAssocID="{A2A5B2D5-08B5-456B-A71D-77B9648B305E}" presName="quadrant3" presStyleLbl="node1" presStyleIdx="2" presStyleCnt="4">
        <dgm:presLayoutVars>
          <dgm:chMax val="1"/>
          <dgm:bulletEnabled val="1"/>
        </dgm:presLayoutVars>
      </dgm:prSet>
      <dgm:spPr/>
      <dgm:t>
        <a:bodyPr/>
        <a:lstStyle/>
        <a:p>
          <a:endParaRPr lang="en-GB"/>
        </a:p>
      </dgm:t>
    </dgm:pt>
    <dgm:pt modelId="{057899D1-4A6E-4856-A2DC-090516DBDB4B}" type="pres">
      <dgm:prSet presAssocID="{A2A5B2D5-08B5-456B-A71D-77B9648B305E}" presName="quadrant4" presStyleLbl="node1" presStyleIdx="3" presStyleCnt="4">
        <dgm:presLayoutVars>
          <dgm:chMax val="1"/>
          <dgm:bulletEnabled val="1"/>
        </dgm:presLayoutVars>
      </dgm:prSet>
      <dgm:spPr/>
      <dgm:t>
        <a:bodyPr/>
        <a:lstStyle/>
        <a:p>
          <a:endParaRPr lang="en-GB"/>
        </a:p>
      </dgm:t>
    </dgm:pt>
    <dgm:pt modelId="{75C5A19C-3D9E-4858-9199-A37961F8BC11}" type="pres">
      <dgm:prSet presAssocID="{A2A5B2D5-08B5-456B-A71D-77B9648B305E}" presName="quadrantPlaceholder" presStyleCnt="0"/>
      <dgm:spPr/>
    </dgm:pt>
    <dgm:pt modelId="{C6F9B5F0-100F-4748-84DD-13069977F6F7}" type="pres">
      <dgm:prSet presAssocID="{A2A5B2D5-08B5-456B-A71D-77B9648B305E}" presName="center1" presStyleLbl="fgShp" presStyleIdx="0" presStyleCnt="2" custFlipVert="0" custScaleY="103378"/>
      <dgm:spPr/>
    </dgm:pt>
    <dgm:pt modelId="{34B8C43C-623B-4C46-AB5E-0E1D17EB035B}" type="pres">
      <dgm:prSet presAssocID="{A2A5B2D5-08B5-456B-A71D-77B9648B305E}" presName="center2" presStyleLbl="fgShp" presStyleIdx="1" presStyleCnt="2" custFlipVert="1" custScaleY="23784"/>
      <dgm:spPr/>
    </dgm:pt>
  </dgm:ptLst>
  <dgm:cxnLst>
    <dgm:cxn modelId="{7528A9E3-79A7-46B9-80BA-0CFFE99C2C9D}" type="presOf" srcId="{5F7C9F72-A64A-400E-8C6D-F90462DB8DD7}" destId="{51400D31-B18A-4B5D-9C3D-D4E4AEDB0566}" srcOrd="0" destOrd="1" presId="urn:microsoft.com/office/officeart/2005/8/layout/cycle4"/>
    <dgm:cxn modelId="{458E9077-DC0E-4AD7-A5F6-0D0FBCD7ECA5}" type="presOf" srcId="{8C9F4AFC-BCCE-417E-9311-D7D5BC0A2F44}" destId="{3A0529BE-6454-4D6F-8F65-ACD77A2B35EB}" srcOrd="1" destOrd="6" presId="urn:microsoft.com/office/officeart/2005/8/layout/cycle4"/>
    <dgm:cxn modelId="{E63A07A1-0290-4647-AC66-502735B0FA33}" type="presOf" srcId="{94C07D4C-AE6B-4D08-AECB-39FA2546009E}" destId="{5D7DF608-4857-4CF0-A6A0-6A23196C7192}" srcOrd="0" destOrd="2" presId="urn:microsoft.com/office/officeart/2005/8/layout/cycle4"/>
    <dgm:cxn modelId="{79B259C6-3EFE-4E70-B0D6-9FCB001DE7CA}" type="presOf" srcId="{7AB0CB3A-F264-4C48-A4EF-8FB3BFED11B7}" destId="{CCB9281B-10F0-4692-BA12-6C553AA24591}" srcOrd="1" destOrd="4" presId="urn:microsoft.com/office/officeart/2005/8/layout/cycle4"/>
    <dgm:cxn modelId="{D29B367D-F133-423E-9747-6F8677021DC5}" type="presOf" srcId="{FFFE48C3-735B-48A4-BCE6-D1924FA7835A}" destId="{35E9618B-F410-4CA9-8307-2324F5B806AF}" srcOrd="0" destOrd="0" presId="urn:microsoft.com/office/officeart/2005/8/layout/cycle4"/>
    <dgm:cxn modelId="{634D71A9-D9C7-49F3-8A3E-FC973F08AAB6}" type="presOf" srcId="{8C9F4AFC-BCCE-417E-9311-D7D5BC0A2F44}" destId="{5D7DF608-4857-4CF0-A6A0-6A23196C7192}" srcOrd="0" destOrd="6" presId="urn:microsoft.com/office/officeart/2005/8/layout/cycle4"/>
    <dgm:cxn modelId="{27A7B55A-D697-4A5A-8BBD-165E4D566542}" type="presOf" srcId="{0AD2FFF6-161F-439C-A5F7-4A7EF7DE2189}" destId="{90943358-F7FB-48E8-927D-FEB78DBE2DA5}" srcOrd="1" destOrd="0" presId="urn:microsoft.com/office/officeart/2005/8/layout/cycle4"/>
    <dgm:cxn modelId="{975DE422-C17D-4F88-B0E3-04C6713E75C6}" type="presOf" srcId="{3EFC1C42-719F-4FCB-99DB-0483F0088EFB}" destId="{3A0529BE-6454-4D6F-8F65-ACD77A2B35EB}" srcOrd="1" destOrd="0" presId="urn:microsoft.com/office/officeart/2005/8/layout/cycle4"/>
    <dgm:cxn modelId="{9F088907-0D01-45FF-A59E-E971FACFD0A7}" type="presOf" srcId="{037ADCC5-289C-40F7-97A5-E8F00A670B86}" destId="{5D7DF608-4857-4CF0-A6A0-6A23196C7192}" srcOrd="0" destOrd="5" presId="urn:microsoft.com/office/officeart/2005/8/layout/cycle4"/>
    <dgm:cxn modelId="{5CCF7A56-397C-4648-BD17-FA381C59D66C}" srcId="{DC423C1F-3D70-4688-A178-4073502FC9C5}" destId="{384CB899-DCAE-4F36-A379-24DA8CBD2636}" srcOrd="0" destOrd="0" parTransId="{479ADC65-76E6-4D25-902E-3C5E406D9DD8}" sibTransId="{52EE9C00-DBF3-426E-88EC-E458427BBBA4}"/>
    <dgm:cxn modelId="{96C106F6-CF6F-470A-8936-CE3AFA602522}" srcId="{FFFE48C3-735B-48A4-BCE6-D1924FA7835A}" destId="{CBF66933-2D57-427D-A20E-4FAF30D2A216}" srcOrd="3" destOrd="0" parTransId="{B93E6A5D-2EE1-4B16-8635-48A78F44146F}" sibTransId="{2CC7EE0B-5A8E-4ADA-8F2C-A5F0369C0FB9}"/>
    <dgm:cxn modelId="{F78D0B50-0162-4877-935F-E46268FE6313}" srcId="{9F1888BE-06B2-48EE-A309-7B81D072287F}" destId="{69778202-BB00-4D70-85B2-3615D47AA95A}" srcOrd="3" destOrd="0" parTransId="{85A08EED-A37D-4694-80F9-7FF782E7CCDF}" sibTransId="{D28D0BF3-0D2A-4EC3-A58C-CB3AFA770162}"/>
    <dgm:cxn modelId="{10DA0186-E4A1-4318-B1D8-16EE3991A6D2}" srcId="{9F1888BE-06B2-48EE-A309-7B81D072287F}" destId="{94C07D4C-AE6B-4D08-AECB-39FA2546009E}" srcOrd="2" destOrd="0" parTransId="{97F5EFB5-5928-46CE-8434-1C41C2556BE5}" sibTransId="{D938ED81-6F2C-43DF-A941-0D1076649AD5}"/>
    <dgm:cxn modelId="{FC0C7701-53DB-4693-985F-95DA59114FC8}" srcId="{FFFE48C3-735B-48A4-BCE6-D1924FA7835A}" destId="{3AC566B4-05C5-422E-881D-5D1716A66E0B}" srcOrd="0" destOrd="0" parTransId="{5D6E0C56-E8A5-4CA9-B5A2-0111367F1E77}" sibTransId="{2C478619-A8E1-4757-8B84-F014D2118069}"/>
    <dgm:cxn modelId="{3CAEC2C1-778B-4CEC-82B3-0B8069E740B1}" type="presOf" srcId="{E70A35B3-7398-4306-9EC3-53A82862B102}" destId="{057899D1-4A6E-4856-A2DC-090516DBDB4B}" srcOrd="0" destOrd="0" presId="urn:microsoft.com/office/officeart/2005/8/layout/cycle4"/>
    <dgm:cxn modelId="{D5038854-79B8-479D-A6CD-CE3E7E06E2B5}" type="presOf" srcId="{1DA865A5-AF97-452A-B140-3239C1CD1C3A}" destId="{5D7DF608-4857-4CF0-A6A0-6A23196C7192}" srcOrd="0" destOrd="7" presId="urn:microsoft.com/office/officeart/2005/8/layout/cycle4"/>
    <dgm:cxn modelId="{43EAF1FC-443C-4A74-91E8-D0C8D1158045}" type="presOf" srcId="{3EFC1C42-719F-4FCB-99DB-0483F0088EFB}" destId="{5D7DF608-4857-4CF0-A6A0-6A23196C7192}" srcOrd="0" destOrd="0" presId="urn:microsoft.com/office/officeart/2005/8/layout/cycle4"/>
    <dgm:cxn modelId="{61CA8F04-D3B8-422B-8789-84C87D2EEFA5}" type="presOf" srcId="{B6651EAB-1AE6-4787-9232-852FF14C4CB7}" destId="{3A0529BE-6454-4D6F-8F65-ACD77A2B35EB}" srcOrd="1" destOrd="4" presId="urn:microsoft.com/office/officeart/2005/8/layout/cycle4"/>
    <dgm:cxn modelId="{B39A6726-0329-47BF-9B07-61091F9AC0A0}" type="presOf" srcId="{7AB0CB3A-F264-4C48-A4EF-8FB3BFED11B7}" destId="{1D3F8024-1BCA-4041-BDE6-9EF642F13417}" srcOrd="0" destOrd="4" presId="urn:microsoft.com/office/officeart/2005/8/layout/cycle4"/>
    <dgm:cxn modelId="{B17CCEFA-C84E-4D21-86B4-D4FA4B9F219B}" type="presOf" srcId="{CBF66933-2D57-427D-A20E-4FAF30D2A216}" destId="{1D3F8024-1BCA-4041-BDE6-9EF642F13417}" srcOrd="0" destOrd="3" presId="urn:microsoft.com/office/officeart/2005/8/layout/cycle4"/>
    <dgm:cxn modelId="{C5513789-F50E-45C9-8691-9FD01F234335}" srcId="{FFFE48C3-735B-48A4-BCE6-D1924FA7835A}" destId="{D9FD4535-F541-4AC3-B087-C06A4DBCBC5D}" srcOrd="2" destOrd="0" parTransId="{E9F19EBF-CBC9-4BD2-9C8D-D4F2AEE215B6}" sibTransId="{7F54F9EA-C4F9-41E1-89C3-9D19FBD21EA8}"/>
    <dgm:cxn modelId="{07A5E520-6703-4FA7-847F-07ABA7D10DB0}" srcId="{E70A35B3-7398-4306-9EC3-53A82862B102}" destId="{5F7C9F72-A64A-400E-8C6D-F90462DB8DD7}" srcOrd="1" destOrd="0" parTransId="{A7234EFF-392F-4B9B-9F17-5550BD65D454}" sibTransId="{ED72373C-91C6-4235-8802-D67316E52F3B}"/>
    <dgm:cxn modelId="{9B45F201-B878-4CB6-9A5B-592D8B923F9B}" type="presOf" srcId="{52EEDD21-E216-4794-807A-64847FC8398E}" destId="{5D7DF608-4857-4CF0-A6A0-6A23196C7192}" srcOrd="0" destOrd="1" presId="urn:microsoft.com/office/officeart/2005/8/layout/cycle4"/>
    <dgm:cxn modelId="{C95287C1-1221-4C85-9A08-A87173D1F69A}" type="presOf" srcId="{B6651EAB-1AE6-4787-9232-852FF14C4CB7}" destId="{5D7DF608-4857-4CF0-A6A0-6A23196C7192}" srcOrd="0" destOrd="4" presId="urn:microsoft.com/office/officeart/2005/8/layout/cycle4"/>
    <dgm:cxn modelId="{5F2F2ACC-2C07-4854-9BC5-CAF75C3040D6}" srcId="{9F1888BE-06B2-48EE-A309-7B81D072287F}" destId="{037ADCC5-289C-40F7-97A5-E8F00A670B86}" srcOrd="5" destOrd="0" parTransId="{0005E99A-C74A-457E-B3D7-4ED687725DCE}" sibTransId="{51952448-D9B2-43ED-B456-A338F38BB56A}"/>
    <dgm:cxn modelId="{ADA96816-DE5E-488E-98DE-8BD25BCCD9D9}" srcId="{9F1888BE-06B2-48EE-A309-7B81D072287F}" destId="{52EEDD21-E216-4794-807A-64847FC8398E}" srcOrd="1" destOrd="0" parTransId="{8AC7A8B9-62F9-4F0B-9895-159EC6213620}" sibTransId="{5B9E2682-C14E-4835-9AC9-B6AB59FC5CAF}"/>
    <dgm:cxn modelId="{7724560E-0E7F-4B45-98A1-7DFB6FDA7637}" type="presOf" srcId="{0AD2FFF6-161F-439C-A5F7-4A7EF7DE2189}" destId="{51400D31-B18A-4B5D-9C3D-D4E4AEDB0566}" srcOrd="0" destOrd="0" presId="urn:microsoft.com/office/officeart/2005/8/layout/cycle4"/>
    <dgm:cxn modelId="{33CBA1A2-288E-440C-99F8-F4490992F6E1}" srcId="{A2A5B2D5-08B5-456B-A71D-77B9648B305E}" destId="{E70A35B3-7398-4306-9EC3-53A82862B102}" srcOrd="3" destOrd="0" parTransId="{78530515-8E56-495C-9CFE-8D21CCFBC7ED}" sibTransId="{F8D0E32E-9F0D-418A-A8DC-513157A258E6}"/>
    <dgm:cxn modelId="{9A809A2C-0F7E-4402-B9EF-A86309DBA6B7}" type="presOf" srcId="{52EEDD21-E216-4794-807A-64847FC8398E}" destId="{3A0529BE-6454-4D6F-8F65-ACD77A2B35EB}" srcOrd="1" destOrd="1" presId="urn:microsoft.com/office/officeart/2005/8/layout/cycle4"/>
    <dgm:cxn modelId="{F3A2E41B-C9BF-4992-BCDD-6FBD55855360}" type="presOf" srcId="{1DA865A5-AF97-452A-B140-3239C1CD1C3A}" destId="{3A0529BE-6454-4D6F-8F65-ACD77A2B35EB}" srcOrd="1" destOrd="7" presId="urn:microsoft.com/office/officeart/2005/8/layout/cycle4"/>
    <dgm:cxn modelId="{4D40515A-2D25-415D-82AD-6EAC745677B5}" type="presOf" srcId="{3AC566B4-05C5-422E-881D-5D1716A66E0B}" destId="{1D3F8024-1BCA-4041-BDE6-9EF642F13417}" srcOrd="0" destOrd="0" presId="urn:microsoft.com/office/officeart/2005/8/layout/cycle4"/>
    <dgm:cxn modelId="{B9AEC02C-68F2-4735-9D87-55A751F6A3D8}" type="presOf" srcId="{384CB899-DCAE-4F36-A379-24DA8CBD2636}" destId="{2D074D63-9927-4D6B-81A9-67B617FAF2D4}" srcOrd="1" destOrd="0" presId="urn:microsoft.com/office/officeart/2005/8/layout/cycle4"/>
    <dgm:cxn modelId="{6CC1A1DD-7C7A-4139-94B4-8BD43A284FF9}" type="presOf" srcId="{9F1888BE-06B2-48EE-A309-7B81D072287F}" destId="{F8F9D381-1FD6-42DC-A4C7-DAA14643B8B3}" srcOrd="0" destOrd="0" presId="urn:microsoft.com/office/officeart/2005/8/layout/cycle4"/>
    <dgm:cxn modelId="{9522747F-5108-40EA-B6AD-D978DC0DBD8B}" type="presOf" srcId="{A2A5B2D5-08B5-456B-A71D-77B9648B305E}" destId="{24F50BD1-DCD5-4D91-A266-E363E68D9993}" srcOrd="0" destOrd="0" presId="urn:microsoft.com/office/officeart/2005/8/layout/cycle4"/>
    <dgm:cxn modelId="{7B8CEBB5-E7F9-46C1-B768-B1959675F033}" type="presOf" srcId="{DC423C1F-3D70-4688-A178-4073502FC9C5}" destId="{0F8CED7E-A614-410E-82C5-68E13F7709A9}" srcOrd="0" destOrd="0" presId="urn:microsoft.com/office/officeart/2005/8/layout/cycle4"/>
    <dgm:cxn modelId="{3719D0E8-AD60-4211-80FF-D2CE1154C9F4}" type="presOf" srcId="{69778202-BB00-4D70-85B2-3615D47AA95A}" destId="{3A0529BE-6454-4D6F-8F65-ACD77A2B35EB}" srcOrd="1" destOrd="3" presId="urn:microsoft.com/office/officeart/2005/8/layout/cycle4"/>
    <dgm:cxn modelId="{3C14DFB1-99F7-41FA-A04B-4E0CAC40E8CD}" type="presOf" srcId="{648C5F47-C414-4919-9B1D-7CD580672193}" destId="{2D074D63-9927-4D6B-81A9-67B617FAF2D4}" srcOrd="1" destOrd="1" presId="urn:microsoft.com/office/officeart/2005/8/layout/cycle4"/>
    <dgm:cxn modelId="{BE685329-52D9-4B1A-9790-673B64F15C5F}" srcId="{E70A35B3-7398-4306-9EC3-53A82862B102}" destId="{0AD2FFF6-161F-439C-A5F7-4A7EF7DE2189}" srcOrd="0" destOrd="0" parTransId="{1893B73A-E756-451F-9F60-E45E6C80314F}" sibTransId="{6C77862B-DF89-48BC-A95C-C9D76F998848}"/>
    <dgm:cxn modelId="{C6D54255-CA5E-4A1E-9E46-01DE0771EBE2}" type="presOf" srcId="{D9FD4535-F541-4AC3-B087-C06A4DBCBC5D}" destId="{CCB9281B-10F0-4692-BA12-6C553AA24591}" srcOrd="1" destOrd="2" presId="urn:microsoft.com/office/officeart/2005/8/layout/cycle4"/>
    <dgm:cxn modelId="{E1765F35-5A24-4471-A9EB-469772FDAA72}" type="presOf" srcId="{D9FD4535-F541-4AC3-B087-C06A4DBCBC5D}" destId="{1D3F8024-1BCA-4041-BDE6-9EF642F13417}" srcOrd="0" destOrd="2" presId="urn:microsoft.com/office/officeart/2005/8/layout/cycle4"/>
    <dgm:cxn modelId="{BC175843-FDF2-4320-AED3-0549B1B3D38D}" srcId="{A2A5B2D5-08B5-456B-A71D-77B9648B305E}" destId="{9F1888BE-06B2-48EE-A309-7B81D072287F}" srcOrd="1" destOrd="0" parTransId="{5E54C07D-3495-4A0B-8065-F31858E2F886}" sibTransId="{33349BBD-15B1-4A38-AF30-6B165A4AE1AA}"/>
    <dgm:cxn modelId="{17A901B4-46F2-43EE-87FD-8C69458E8029}" srcId="{9F1888BE-06B2-48EE-A309-7B81D072287F}" destId="{8C9F4AFC-BCCE-417E-9311-D7D5BC0A2F44}" srcOrd="6" destOrd="0" parTransId="{1A445C3E-8D2F-45D5-9C0A-108E07815650}" sibTransId="{6093ACBB-0577-4C0D-BAA8-E0B4702235AA}"/>
    <dgm:cxn modelId="{DD693B45-09B7-4DE3-BF7D-248D30871922}" srcId="{9F1888BE-06B2-48EE-A309-7B81D072287F}" destId="{1DA865A5-AF97-452A-B140-3239C1CD1C3A}" srcOrd="7" destOrd="0" parTransId="{37FE5A31-D1BB-42F4-8B6E-A9176D9AB938}" sibTransId="{02F2EEFF-7792-4C9A-9294-4142C4D52F04}"/>
    <dgm:cxn modelId="{4A038FB5-F476-41B7-B0CE-D87FB7188C04}" srcId="{9F1888BE-06B2-48EE-A309-7B81D072287F}" destId="{3EFC1C42-719F-4FCB-99DB-0483F0088EFB}" srcOrd="0" destOrd="0" parTransId="{4029CD87-1371-426C-9E74-B6AB74E792E1}" sibTransId="{8DE08EDE-2FA8-4F4E-8F91-26EADBA46028}"/>
    <dgm:cxn modelId="{6D4A8C69-FD82-4579-BAE8-D7AA359CE9F6}" type="presOf" srcId="{5F7C9F72-A64A-400E-8C6D-F90462DB8DD7}" destId="{90943358-F7FB-48E8-927D-FEB78DBE2DA5}" srcOrd="1" destOrd="1" presId="urn:microsoft.com/office/officeart/2005/8/layout/cycle4"/>
    <dgm:cxn modelId="{991141DB-BC88-470E-A24A-89E451AC7806}" type="presOf" srcId="{3AC566B4-05C5-422E-881D-5D1716A66E0B}" destId="{CCB9281B-10F0-4692-BA12-6C553AA24591}" srcOrd="1" destOrd="0" presId="urn:microsoft.com/office/officeart/2005/8/layout/cycle4"/>
    <dgm:cxn modelId="{678C6D3C-D354-4ACA-AD41-1BB43CEF8659}" type="presOf" srcId="{E4178C27-8A3C-4EEB-AFE5-1D029F612121}" destId="{CCB9281B-10F0-4692-BA12-6C553AA24591}" srcOrd="1" destOrd="1" presId="urn:microsoft.com/office/officeart/2005/8/layout/cycle4"/>
    <dgm:cxn modelId="{97E06EAC-EF74-4867-8BE9-D46A64B4FA2E}" type="presOf" srcId="{E4178C27-8A3C-4EEB-AFE5-1D029F612121}" destId="{1D3F8024-1BCA-4041-BDE6-9EF642F13417}" srcOrd="0" destOrd="1" presId="urn:microsoft.com/office/officeart/2005/8/layout/cycle4"/>
    <dgm:cxn modelId="{BECCC2F8-3D32-48DC-AEEC-A6498FCB98A2}" srcId="{DC423C1F-3D70-4688-A178-4073502FC9C5}" destId="{648C5F47-C414-4919-9B1D-7CD580672193}" srcOrd="1" destOrd="0" parTransId="{745445EA-6E97-4638-B8CB-4D521427C5DF}" sibTransId="{B5E8871C-9577-4EB8-8754-0DD3D81322BE}"/>
    <dgm:cxn modelId="{599F0E95-7C55-4CF2-AD82-923A707C8AD2}" type="presOf" srcId="{94C07D4C-AE6B-4D08-AECB-39FA2546009E}" destId="{3A0529BE-6454-4D6F-8F65-ACD77A2B35EB}" srcOrd="1" destOrd="2" presId="urn:microsoft.com/office/officeart/2005/8/layout/cycle4"/>
    <dgm:cxn modelId="{EF09659C-1432-48C3-9C29-DFF5FB99A4F2}" type="presOf" srcId="{648C5F47-C414-4919-9B1D-7CD580672193}" destId="{1C430D17-2EDE-4021-8FA8-AF23E223E917}" srcOrd="0" destOrd="1" presId="urn:microsoft.com/office/officeart/2005/8/layout/cycle4"/>
    <dgm:cxn modelId="{17EF1C7C-2DD3-4777-B023-DE9539A7D4C6}" srcId="{A2A5B2D5-08B5-456B-A71D-77B9648B305E}" destId="{DC423C1F-3D70-4688-A178-4073502FC9C5}" srcOrd="2" destOrd="0" parTransId="{1797154C-054A-4858-B20F-D75776F2A913}" sibTransId="{03F8A989-219F-47BE-BB12-D23242083158}"/>
    <dgm:cxn modelId="{B63026B3-3FB6-469B-BF50-584EDB72C2ED}" srcId="{FFFE48C3-735B-48A4-BCE6-D1924FA7835A}" destId="{7AB0CB3A-F264-4C48-A4EF-8FB3BFED11B7}" srcOrd="4" destOrd="0" parTransId="{958218A0-819A-4163-8120-0BCEBDBD0A28}" sibTransId="{6B30BD00-B446-4604-9355-18273F66520C}"/>
    <dgm:cxn modelId="{D432F0EC-65B8-46C9-A71E-F58A4FDA47CA}" type="presOf" srcId="{384CB899-DCAE-4F36-A379-24DA8CBD2636}" destId="{1C430D17-2EDE-4021-8FA8-AF23E223E917}" srcOrd="0" destOrd="0" presId="urn:microsoft.com/office/officeart/2005/8/layout/cycle4"/>
    <dgm:cxn modelId="{5F3A1027-AC0D-4EF9-A90B-4AE42E38B9F3}" type="presOf" srcId="{037ADCC5-289C-40F7-97A5-E8F00A670B86}" destId="{3A0529BE-6454-4D6F-8F65-ACD77A2B35EB}" srcOrd="1" destOrd="5" presId="urn:microsoft.com/office/officeart/2005/8/layout/cycle4"/>
    <dgm:cxn modelId="{6398D765-7BD1-4B32-A386-DE38FA7C87C6}" srcId="{9F1888BE-06B2-48EE-A309-7B81D072287F}" destId="{B6651EAB-1AE6-4787-9232-852FF14C4CB7}" srcOrd="4" destOrd="0" parTransId="{F40F2347-FA0B-4B78-B9E8-9E9F052D7F17}" sibTransId="{DE0382B5-0FEB-4E96-B41D-6E7858D1E940}"/>
    <dgm:cxn modelId="{D0BFD77E-5720-4975-99ED-CA904ECA41D9}" type="presOf" srcId="{CBF66933-2D57-427D-A20E-4FAF30D2A216}" destId="{CCB9281B-10F0-4692-BA12-6C553AA24591}" srcOrd="1" destOrd="3" presId="urn:microsoft.com/office/officeart/2005/8/layout/cycle4"/>
    <dgm:cxn modelId="{5C52F49E-437D-4A52-B309-37AD9BF47807}" srcId="{FFFE48C3-735B-48A4-BCE6-D1924FA7835A}" destId="{E4178C27-8A3C-4EEB-AFE5-1D029F612121}" srcOrd="1" destOrd="0" parTransId="{9C62B5DD-02D9-42BA-8A23-B17044C17603}" sibTransId="{F146A8E4-C0ED-420F-B7D4-97CB258C0DFB}"/>
    <dgm:cxn modelId="{254B4C34-D2F7-414D-A9BC-1E310372E3A9}" type="presOf" srcId="{69778202-BB00-4D70-85B2-3615D47AA95A}" destId="{5D7DF608-4857-4CF0-A6A0-6A23196C7192}" srcOrd="0" destOrd="3" presId="urn:microsoft.com/office/officeart/2005/8/layout/cycle4"/>
    <dgm:cxn modelId="{A0F2FFA0-7805-4C87-BDBB-62F088906D63}" srcId="{A2A5B2D5-08B5-456B-A71D-77B9648B305E}" destId="{FFFE48C3-735B-48A4-BCE6-D1924FA7835A}" srcOrd="0" destOrd="0" parTransId="{10E7F9CE-F314-4B70-BA06-783A80A17271}" sibTransId="{C4B3907C-49A4-4576-A7AB-94F2083F4D0A}"/>
    <dgm:cxn modelId="{A6003416-8BD4-46AB-93E4-51302C534F70}" type="presParOf" srcId="{24F50BD1-DCD5-4D91-A266-E363E68D9993}" destId="{6FD40337-FFFC-4BF4-ABD9-A85D70CEAD06}" srcOrd="0" destOrd="0" presId="urn:microsoft.com/office/officeart/2005/8/layout/cycle4"/>
    <dgm:cxn modelId="{53383208-F722-4406-8083-AE86937F4C39}" type="presParOf" srcId="{6FD40337-FFFC-4BF4-ABD9-A85D70CEAD06}" destId="{F26BAFA7-ABEC-4844-92A6-AA15DC2E759E}" srcOrd="0" destOrd="0" presId="urn:microsoft.com/office/officeart/2005/8/layout/cycle4"/>
    <dgm:cxn modelId="{388395A9-8034-42F0-A6DC-276D313F885E}" type="presParOf" srcId="{F26BAFA7-ABEC-4844-92A6-AA15DC2E759E}" destId="{1D3F8024-1BCA-4041-BDE6-9EF642F13417}" srcOrd="0" destOrd="0" presId="urn:microsoft.com/office/officeart/2005/8/layout/cycle4"/>
    <dgm:cxn modelId="{C6306622-62CA-4B12-A942-6A10F64B16E7}" type="presParOf" srcId="{F26BAFA7-ABEC-4844-92A6-AA15DC2E759E}" destId="{CCB9281B-10F0-4692-BA12-6C553AA24591}" srcOrd="1" destOrd="0" presId="urn:microsoft.com/office/officeart/2005/8/layout/cycle4"/>
    <dgm:cxn modelId="{F4B05DC9-403D-4352-BD34-EC16B095794D}" type="presParOf" srcId="{6FD40337-FFFC-4BF4-ABD9-A85D70CEAD06}" destId="{34B94343-A622-4380-A3B9-3EFE26093793}" srcOrd="1" destOrd="0" presId="urn:microsoft.com/office/officeart/2005/8/layout/cycle4"/>
    <dgm:cxn modelId="{4E3F27C8-735D-402F-B04D-6E51A8F8AE10}" type="presParOf" srcId="{34B94343-A622-4380-A3B9-3EFE26093793}" destId="{5D7DF608-4857-4CF0-A6A0-6A23196C7192}" srcOrd="0" destOrd="0" presId="urn:microsoft.com/office/officeart/2005/8/layout/cycle4"/>
    <dgm:cxn modelId="{97348A52-0E7A-43BD-BA91-BF26D075DAF6}" type="presParOf" srcId="{34B94343-A622-4380-A3B9-3EFE26093793}" destId="{3A0529BE-6454-4D6F-8F65-ACD77A2B35EB}" srcOrd="1" destOrd="0" presId="urn:microsoft.com/office/officeart/2005/8/layout/cycle4"/>
    <dgm:cxn modelId="{F299CEE2-0639-41D8-A8ED-ECA71977CC56}" type="presParOf" srcId="{6FD40337-FFFC-4BF4-ABD9-A85D70CEAD06}" destId="{C0E391F1-8CB1-4F75-9BE4-71F8F188FD9D}" srcOrd="2" destOrd="0" presId="urn:microsoft.com/office/officeart/2005/8/layout/cycle4"/>
    <dgm:cxn modelId="{5CB881E2-06BF-4DA5-AC74-72F9A604AD94}" type="presParOf" srcId="{C0E391F1-8CB1-4F75-9BE4-71F8F188FD9D}" destId="{1C430D17-2EDE-4021-8FA8-AF23E223E917}" srcOrd="0" destOrd="0" presId="urn:microsoft.com/office/officeart/2005/8/layout/cycle4"/>
    <dgm:cxn modelId="{BA95E49F-AB82-47C6-8F88-9FAB0FCFA085}" type="presParOf" srcId="{C0E391F1-8CB1-4F75-9BE4-71F8F188FD9D}" destId="{2D074D63-9927-4D6B-81A9-67B617FAF2D4}" srcOrd="1" destOrd="0" presId="urn:microsoft.com/office/officeart/2005/8/layout/cycle4"/>
    <dgm:cxn modelId="{29CC064A-F921-4860-B0F9-161500B62F68}" type="presParOf" srcId="{6FD40337-FFFC-4BF4-ABD9-A85D70CEAD06}" destId="{AB29E851-8E7F-4712-8734-DEB731A54D4D}" srcOrd="3" destOrd="0" presId="urn:microsoft.com/office/officeart/2005/8/layout/cycle4"/>
    <dgm:cxn modelId="{5C1A0A49-65C5-4519-A834-4F5C267C7D0C}" type="presParOf" srcId="{AB29E851-8E7F-4712-8734-DEB731A54D4D}" destId="{51400D31-B18A-4B5D-9C3D-D4E4AEDB0566}" srcOrd="0" destOrd="0" presId="urn:microsoft.com/office/officeart/2005/8/layout/cycle4"/>
    <dgm:cxn modelId="{3EA11B3E-A0CD-4B40-9330-5400861A5302}" type="presParOf" srcId="{AB29E851-8E7F-4712-8734-DEB731A54D4D}" destId="{90943358-F7FB-48E8-927D-FEB78DBE2DA5}" srcOrd="1" destOrd="0" presId="urn:microsoft.com/office/officeart/2005/8/layout/cycle4"/>
    <dgm:cxn modelId="{C67F4F05-F038-4E38-AF25-7C8FBB2C631A}" type="presParOf" srcId="{6FD40337-FFFC-4BF4-ABD9-A85D70CEAD06}" destId="{4A25249D-CCAC-4834-9AEE-7FA72D685FE5}" srcOrd="4" destOrd="0" presId="urn:microsoft.com/office/officeart/2005/8/layout/cycle4"/>
    <dgm:cxn modelId="{18A4B388-3564-40EC-AC91-D7302EC9EEA1}" type="presParOf" srcId="{24F50BD1-DCD5-4D91-A266-E363E68D9993}" destId="{300A1821-7E97-41EB-B8EC-408C18E3B52B}" srcOrd="1" destOrd="0" presId="urn:microsoft.com/office/officeart/2005/8/layout/cycle4"/>
    <dgm:cxn modelId="{021A0E68-8537-4DD2-8FBB-0F7E13A349D7}" type="presParOf" srcId="{300A1821-7E97-41EB-B8EC-408C18E3B52B}" destId="{35E9618B-F410-4CA9-8307-2324F5B806AF}" srcOrd="0" destOrd="0" presId="urn:microsoft.com/office/officeart/2005/8/layout/cycle4"/>
    <dgm:cxn modelId="{3C3BA046-69CA-44E2-B139-DFA4AF34B312}" type="presParOf" srcId="{300A1821-7E97-41EB-B8EC-408C18E3B52B}" destId="{F8F9D381-1FD6-42DC-A4C7-DAA14643B8B3}" srcOrd="1" destOrd="0" presId="urn:microsoft.com/office/officeart/2005/8/layout/cycle4"/>
    <dgm:cxn modelId="{E0BF5487-A2F3-4B15-8647-F8AB0FE04013}" type="presParOf" srcId="{300A1821-7E97-41EB-B8EC-408C18E3B52B}" destId="{0F8CED7E-A614-410E-82C5-68E13F7709A9}" srcOrd="2" destOrd="0" presId="urn:microsoft.com/office/officeart/2005/8/layout/cycle4"/>
    <dgm:cxn modelId="{5522216F-E51F-4D6D-ADAF-D64850659376}" type="presParOf" srcId="{300A1821-7E97-41EB-B8EC-408C18E3B52B}" destId="{057899D1-4A6E-4856-A2DC-090516DBDB4B}" srcOrd="3" destOrd="0" presId="urn:microsoft.com/office/officeart/2005/8/layout/cycle4"/>
    <dgm:cxn modelId="{281113BB-DE83-4C29-B904-73C4B6CDE79A}" type="presParOf" srcId="{300A1821-7E97-41EB-B8EC-408C18E3B52B}" destId="{75C5A19C-3D9E-4858-9199-A37961F8BC11}" srcOrd="4" destOrd="0" presId="urn:microsoft.com/office/officeart/2005/8/layout/cycle4"/>
    <dgm:cxn modelId="{BA2054CB-2805-4F03-B2E0-48DFB49A4686}" type="presParOf" srcId="{24F50BD1-DCD5-4D91-A266-E363E68D9993}" destId="{C6F9B5F0-100F-4748-84DD-13069977F6F7}" srcOrd="2" destOrd="0" presId="urn:microsoft.com/office/officeart/2005/8/layout/cycle4"/>
    <dgm:cxn modelId="{8C10637F-A40B-4788-8687-7E4A97761FFB}" type="presParOf" srcId="{24F50BD1-DCD5-4D91-A266-E363E68D9993}" destId="{34B8C43C-623B-4C46-AB5E-0E1D17EB035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F9C39E-19E9-4E5A-B348-47DD2D9AAF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9617014-75F6-4541-A9EA-4927037BB071}">
      <dgm:prSet phldrT="[Text]" custT="1"/>
      <dgm:spPr/>
      <dgm:t>
        <a:bodyPr/>
        <a:lstStyle/>
        <a:p>
          <a:pPr algn="l"/>
          <a:r>
            <a:rPr lang="en-GB" sz="1800" dirty="0" smtClean="0"/>
            <a:t>If exacerbation of normal migrainous headache without thunderclap, focal signs or red flags no need to scan</a:t>
          </a:r>
          <a:endParaRPr lang="en-GB" sz="1800" dirty="0"/>
        </a:p>
      </dgm:t>
    </dgm:pt>
    <dgm:pt modelId="{D5943F0F-5AED-4BE2-A87B-9B4F4D267548}" type="parTrans" cxnId="{3A8D2317-6563-490D-B568-83B08CB7A4FE}">
      <dgm:prSet/>
      <dgm:spPr/>
      <dgm:t>
        <a:bodyPr/>
        <a:lstStyle/>
        <a:p>
          <a:endParaRPr lang="en-GB"/>
        </a:p>
      </dgm:t>
    </dgm:pt>
    <dgm:pt modelId="{50BCCD8D-FE5C-4DEE-B2CB-4E3859807E5B}" type="sibTrans" cxnId="{3A8D2317-6563-490D-B568-83B08CB7A4FE}">
      <dgm:prSet/>
      <dgm:spPr/>
      <dgm:t>
        <a:bodyPr/>
        <a:lstStyle/>
        <a:p>
          <a:endParaRPr lang="en-GB"/>
        </a:p>
      </dgm:t>
    </dgm:pt>
    <dgm:pt modelId="{3003773F-27F8-4BFD-A328-EB67628C1C3A}">
      <dgm:prSet phldrT="[Text]" custT="1"/>
      <dgm:spPr/>
      <dgm:t>
        <a:bodyPr/>
        <a:lstStyle/>
        <a:p>
          <a:pPr algn="l"/>
          <a:r>
            <a:rPr lang="en-GB" sz="1800" dirty="0" smtClean="0"/>
            <a:t>CTA routinely picks up the 3-6% of the normal population with aneurysms which are likely to be incidental but cause concern</a:t>
          </a:r>
          <a:endParaRPr lang="en-GB" sz="1800" dirty="0"/>
        </a:p>
      </dgm:t>
    </dgm:pt>
    <dgm:pt modelId="{EECC5CEB-016A-461D-8390-72ED7BA1CB7E}" type="parTrans" cxnId="{65B3EB5D-6AF6-4A76-B8D6-A338F2786ECE}">
      <dgm:prSet/>
      <dgm:spPr/>
      <dgm:t>
        <a:bodyPr/>
        <a:lstStyle/>
        <a:p>
          <a:endParaRPr lang="en-GB"/>
        </a:p>
      </dgm:t>
    </dgm:pt>
    <dgm:pt modelId="{E1433504-42E1-4C34-85DA-B74FFCDD7BD2}" type="sibTrans" cxnId="{65B3EB5D-6AF6-4A76-B8D6-A338F2786ECE}">
      <dgm:prSet/>
      <dgm:spPr/>
      <dgm:t>
        <a:bodyPr/>
        <a:lstStyle/>
        <a:p>
          <a:endParaRPr lang="en-GB"/>
        </a:p>
      </dgm:t>
    </dgm:pt>
    <dgm:pt modelId="{7DACBE6B-DE3E-4335-8079-689E3BA9F946}">
      <dgm:prSet phldrT="[Text]" custT="1"/>
      <dgm:spPr/>
      <dgm:t>
        <a:bodyPr/>
        <a:lstStyle/>
        <a:p>
          <a:pPr algn="l"/>
          <a:r>
            <a:rPr lang="en-GB" sz="1800" dirty="0" smtClean="0"/>
            <a:t>Incidental findings in MRI imaging of the brains of healthy young men J of the Neurological Sciences 240 2006 81-84 showed at least 10% with abnormalities </a:t>
          </a:r>
          <a:endParaRPr lang="en-GB" sz="1800" dirty="0"/>
        </a:p>
      </dgm:t>
    </dgm:pt>
    <dgm:pt modelId="{5F2DFDD3-4C7A-445F-918E-AC0CD973C3A2}" type="parTrans" cxnId="{FA2DA9B5-987C-40A1-9544-778CE8079324}">
      <dgm:prSet/>
      <dgm:spPr/>
      <dgm:t>
        <a:bodyPr/>
        <a:lstStyle/>
        <a:p>
          <a:endParaRPr lang="en-GB"/>
        </a:p>
      </dgm:t>
    </dgm:pt>
    <dgm:pt modelId="{06BC4AD6-FB34-4C0D-A542-EFB00155FC0F}" type="sibTrans" cxnId="{FA2DA9B5-987C-40A1-9544-778CE8079324}">
      <dgm:prSet/>
      <dgm:spPr/>
      <dgm:t>
        <a:bodyPr/>
        <a:lstStyle/>
        <a:p>
          <a:endParaRPr lang="en-GB"/>
        </a:p>
      </dgm:t>
    </dgm:pt>
    <dgm:pt modelId="{839A723B-8732-4C6D-AE1F-960E6D37630D}">
      <dgm:prSet phldrT="[Text]" custT="1"/>
      <dgm:spPr/>
      <dgm:t>
        <a:bodyPr/>
        <a:lstStyle/>
        <a:p>
          <a:pPr algn="l"/>
          <a:r>
            <a:rPr lang="en-GB" sz="1800" dirty="0" smtClean="0"/>
            <a:t>Amazingly there were 10% incidental abnormalities on even CT heads in a study of patients referred for headaches by their GP </a:t>
          </a:r>
        </a:p>
        <a:p>
          <a:pPr algn="l"/>
          <a:r>
            <a:rPr lang="en-GB" sz="1800" dirty="0" smtClean="0"/>
            <a:t>Br J of GP </a:t>
          </a:r>
          <a:r>
            <a:rPr lang="en-GB" sz="1800" i="1" dirty="0" smtClean="0"/>
            <a:t>2010; 60(575):426-430</a:t>
          </a:r>
          <a:endParaRPr lang="en-GB" sz="1800" dirty="0"/>
        </a:p>
      </dgm:t>
    </dgm:pt>
    <dgm:pt modelId="{4073C35B-F7E0-41D5-BABA-10384929A83F}" type="parTrans" cxnId="{E8494336-A07F-4D9C-9974-92C3F255E2CE}">
      <dgm:prSet/>
      <dgm:spPr/>
      <dgm:t>
        <a:bodyPr/>
        <a:lstStyle/>
        <a:p>
          <a:endParaRPr lang="en-GB"/>
        </a:p>
      </dgm:t>
    </dgm:pt>
    <dgm:pt modelId="{1ED8A2C8-612E-40BF-BC22-24EB07F98DA5}" type="sibTrans" cxnId="{E8494336-A07F-4D9C-9974-92C3F255E2CE}">
      <dgm:prSet/>
      <dgm:spPr/>
      <dgm:t>
        <a:bodyPr/>
        <a:lstStyle/>
        <a:p>
          <a:endParaRPr lang="en-GB"/>
        </a:p>
      </dgm:t>
    </dgm:pt>
    <dgm:pt modelId="{000964B0-B411-4DD3-A7D7-BD0C3442AC87}">
      <dgm:prSet phldrT="[Text]" custT="1"/>
      <dgm:spPr/>
      <dgm:t>
        <a:bodyPr/>
        <a:lstStyle/>
        <a:p>
          <a:pPr algn="l"/>
          <a:r>
            <a:rPr lang="en-GB" sz="1800" dirty="0" smtClean="0"/>
            <a:t>non-contrast CT head should be used if:</a:t>
          </a:r>
        </a:p>
        <a:p>
          <a:pPr algn="l"/>
          <a:r>
            <a:rPr lang="en-GB" sz="1800" dirty="0" smtClean="0"/>
            <a:t>The patient also had abnormal neurological exam, altered mental state or cognitive function, Thunderclap headache; also if HIV+ve or patients over 50 presented with a NEW type of headache </a:t>
          </a:r>
          <a:endParaRPr lang="en-GB" sz="1800" dirty="0"/>
        </a:p>
      </dgm:t>
    </dgm:pt>
    <dgm:pt modelId="{23AAC049-DEE7-4264-8D3F-58C94199265C}" type="parTrans" cxnId="{FDB7C0AB-A7B6-45BE-9465-35F086E6F990}">
      <dgm:prSet/>
      <dgm:spPr/>
      <dgm:t>
        <a:bodyPr/>
        <a:lstStyle/>
        <a:p>
          <a:endParaRPr lang="en-GB"/>
        </a:p>
      </dgm:t>
    </dgm:pt>
    <dgm:pt modelId="{8E9DF4F8-C5B8-492C-AA63-C26B3EC9CF22}" type="sibTrans" cxnId="{FDB7C0AB-A7B6-45BE-9465-35F086E6F990}">
      <dgm:prSet/>
      <dgm:spPr/>
      <dgm:t>
        <a:bodyPr/>
        <a:lstStyle/>
        <a:p>
          <a:endParaRPr lang="en-GB"/>
        </a:p>
      </dgm:t>
    </dgm:pt>
    <dgm:pt modelId="{7387C9AE-AC23-4913-A3F6-F65C980D6328}" type="pres">
      <dgm:prSet presAssocID="{30F9C39E-19E9-4E5A-B348-47DD2D9AAF30}" presName="diagram" presStyleCnt="0">
        <dgm:presLayoutVars>
          <dgm:dir/>
          <dgm:resizeHandles val="exact"/>
        </dgm:presLayoutVars>
      </dgm:prSet>
      <dgm:spPr/>
      <dgm:t>
        <a:bodyPr/>
        <a:lstStyle/>
        <a:p>
          <a:endParaRPr lang="en-US"/>
        </a:p>
      </dgm:t>
    </dgm:pt>
    <dgm:pt modelId="{4CCD1E86-0600-4511-83A2-8D1CFC01A605}" type="pres">
      <dgm:prSet presAssocID="{49617014-75F6-4541-A9EA-4927037BB071}" presName="node" presStyleLbl="node1" presStyleIdx="0" presStyleCnt="5" custScaleY="135606">
        <dgm:presLayoutVars>
          <dgm:bulletEnabled val="1"/>
        </dgm:presLayoutVars>
      </dgm:prSet>
      <dgm:spPr/>
      <dgm:t>
        <a:bodyPr/>
        <a:lstStyle/>
        <a:p>
          <a:endParaRPr lang="en-GB"/>
        </a:p>
      </dgm:t>
    </dgm:pt>
    <dgm:pt modelId="{EA6EBD95-45F0-4C7F-9F1B-2B6721821D92}" type="pres">
      <dgm:prSet presAssocID="{50BCCD8D-FE5C-4DEE-B2CB-4E3859807E5B}" presName="sibTrans" presStyleCnt="0"/>
      <dgm:spPr/>
    </dgm:pt>
    <dgm:pt modelId="{31FB8422-89A8-4042-9DCD-D0CE7B1558F7}" type="pres">
      <dgm:prSet presAssocID="{3003773F-27F8-4BFD-A328-EB67628C1C3A}" presName="node" presStyleLbl="node1" presStyleIdx="1" presStyleCnt="5" custScaleY="135606">
        <dgm:presLayoutVars>
          <dgm:bulletEnabled val="1"/>
        </dgm:presLayoutVars>
      </dgm:prSet>
      <dgm:spPr/>
      <dgm:t>
        <a:bodyPr/>
        <a:lstStyle/>
        <a:p>
          <a:endParaRPr lang="en-GB"/>
        </a:p>
      </dgm:t>
    </dgm:pt>
    <dgm:pt modelId="{07B5E2EB-3A55-4616-A853-EF5891EBBCDF}" type="pres">
      <dgm:prSet presAssocID="{E1433504-42E1-4C34-85DA-B74FFCDD7BD2}" presName="sibTrans" presStyleCnt="0"/>
      <dgm:spPr/>
    </dgm:pt>
    <dgm:pt modelId="{F6248523-CE93-4F93-ACED-0AE513E7BD86}" type="pres">
      <dgm:prSet presAssocID="{7DACBE6B-DE3E-4335-8079-689E3BA9F946}" presName="node" presStyleLbl="node1" presStyleIdx="2" presStyleCnt="5" custScaleY="135606">
        <dgm:presLayoutVars>
          <dgm:bulletEnabled val="1"/>
        </dgm:presLayoutVars>
      </dgm:prSet>
      <dgm:spPr/>
      <dgm:t>
        <a:bodyPr/>
        <a:lstStyle/>
        <a:p>
          <a:endParaRPr lang="en-GB"/>
        </a:p>
      </dgm:t>
    </dgm:pt>
    <dgm:pt modelId="{5C14F2D8-7A02-4892-82B9-146972B53FF8}" type="pres">
      <dgm:prSet presAssocID="{06BC4AD6-FB34-4C0D-A542-EFB00155FC0F}" presName="sibTrans" presStyleCnt="0"/>
      <dgm:spPr/>
    </dgm:pt>
    <dgm:pt modelId="{3DD167D5-796A-46FB-9BCE-B20E6637AA72}" type="pres">
      <dgm:prSet presAssocID="{839A723B-8732-4C6D-AE1F-960E6D37630D}" presName="node" presStyleLbl="node1" presStyleIdx="3" presStyleCnt="5" custScaleX="141996" custScaleY="136780">
        <dgm:presLayoutVars>
          <dgm:bulletEnabled val="1"/>
        </dgm:presLayoutVars>
      </dgm:prSet>
      <dgm:spPr/>
      <dgm:t>
        <a:bodyPr/>
        <a:lstStyle/>
        <a:p>
          <a:endParaRPr lang="en-GB"/>
        </a:p>
      </dgm:t>
    </dgm:pt>
    <dgm:pt modelId="{3B7B7CF4-89E4-4B2A-B645-4F77B9DBBC53}" type="pres">
      <dgm:prSet presAssocID="{1ED8A2C8-612E-40BF-BC22-24EB07F98DA5}" presName="sibTrans" presStyleCnt="0"/>
      <dgm:spPr/>
    </dgm:pt>
    <dgm:pt modelId="{044FF99B-9E05-433C-A749-EEDD67CCB2BC}" type="pres">
      <dgm:prSet presAssocID="{000964B0-B411-4DD3-A7D7-BD0C3442AC87}" presName="node" presStyleLbl="node1" presStyleIdx="4" presStyleCnt="5" custScaleX="156000" custScaleY="136780">
        <dgm:presLayoutVars>
          <dgm:bulletEnabled val="1"/>
        </dgm:presLayoutVars>
      </dgm:prSet>
      <dgm:spPr/>
      <dgm:t>
        <a:bodyPr/>
        <a:lstStyle/>
        <a:p>
          <a:endParaRPr lang="en-GB"/>
        </a:p>
      </dgm:t>
    </dgm:pt>
  </dgm:ptLst>
  <dgm:cxnLst>
    <dgm:cxn modelId="{FDB7C0AB-A7B6-45BE-9465-35F086E6F990}" srcId="{30F9C39E-19E9-4E5A-B348-47DD2D9AAF30}" destId="{000964B0-B411-4DD3-A7D7-BD0C3442AC87}" srcOrd="4" destOrd="0" parTransId="{23AAC049-DEE7-4264-8D3F-58C94199265C}" sibTransId="{8E9DF4F8-C5B8-492C-AA63-C26B3EC9CF22}"/>
    <dgm:cxn modelId="{FA2DA9B5-987C-40A1-9544-778CE8079324}" srcId="{30F9C39E-19E9-4E5A-B348-47DD2D9AAF30}" destId="{7DACBE6B-DE3E-4335-8079-689E3BA9F946}" srcOrd="2" destOrd="0" parTransId="{5F2DFDD3-4C7A-445F-918E-AC0CD973C3A2}" sibTransId="{06BC4AD6-FB34-4C0D-A542-EFB00155FC0F}"/>
    <dgm:cxn modelId="{65B3EB5D-6AF6-4A76-B8D6-A338F2786ECE}" srcId="{30F9C39E-19E9-4E5A-B348-47DD2D9AAF30}" destId="{3003773F-27F8-4BFD-A328-EB67628C1C3A}" srcOrd="1" destOrd="0" parTransId="{EECC5CEB-016A-461D-8390-72ED7BA1CB7E}" sibTransId="{E1433504-42E1-4C34-85DA-B74FFCDD7BD2}"/>
    <dgm:cxn modelId="{41E47AA1-47A6-4765-8AA9-6528A9F60A3D}" type="presOf" srcId="{839A723B-8732-4C6D-AE1F-960E6D37630D}" destId="{3DD167D5-796A-46FB-9BCE-B20E6637AA72}" srcOrd="0" destOrd="0" presId="urn:microsoft.com/office/officeart/2005/8/layout/default"/>
    <dgm:cxn modelId="{3A8D2317-6563-490D-B568-83B08CB7A4FE}" srcId="{30F9C39E-19E9-4E5A-B348-47DD2D9AAF30}" destId="{49617014-75F6-4541-A9EA-4927037BB071}" srcOrd="0" destOrd="0" parTransId="{D5943F0F-5AED-4BE2-A87B-9B4F4D267548}" sibTransId="{50BCCD8D-FE5C-4DEE-B2CB-4E3859807E5B}"/>
    <dgm:cxn modelId="{E8494336-A07F-4D9C-9974-92C3F255E2CE}" srcId="{30F9C39E-19E9-4E5A-B348-47DD2D9AAF30}" destId="{839A723B-8732-4C6D-AE1F-960E6D37630D}" srcOrd="3" destOrd="0" parTransId="{4073C35B-F7E0-41D5-BABA-10384929A83F}" sibTransId="{1ED8A2C8-612E-40BF-BC22-24EB07F98DA5}"/>
    <dgm:cxn modelId="{5B92FDA8-BAF5-4E91-876B-A9F04ACDC7C5}" type="presOf" srcId="{000964B0-B411-4DD3-A7D7-BD0C3442AC87}" destId="{044FF99B-9E05-433C-A749-EEDD67CCB2BC}" srcOrd="0" destOrd="0" presId="urn:microsoft.com/office/officeart/2005/8/layout/default"/>
    <dgm:cxn modelId="{4A40B75B-5CF2-467B-BFD5-36019B0D2CA5}" type="presOf" srcId="{3003773F-27F8-4BFD-A328-EB67628C1C3A}" destId="{31FB8422-89A8-4042-9DCD-D0CE7B1558F7}" srcOrd="0" destOrd="0" presId="urn:microsoft.com/office/officeart/2005/8/layout/default"/>
    <dgm:cxn modelId="{083C2BA0-A681-4780-B5B7-DEBB2B7750AA}" type="presOf" srcId="{49617014-75F6-4541-A9EA-4927037BB071}" destId="{4CCD1E86-0600-4511-83A2-8D1CFC01A605}" srcOrd="0" destOrd="0" presId="urn:microsoft.com/office/officeart/2005/8/layout/default"/>
    <dgm:cxn modelId="{2307243B-A859-4A6C-819A-7D27BA896661}" type="presOf" srcId="{7DACBE6B-DE3E-4335-8079-689E3BA9F946}" destId="{F6248523-CE93-4F93-ACED-0AE513E7BD86}" srcOrd="0" destOrd="0" presId="urn:microsoft.com/office/officeart/2005/8/layout/default"/>
    <dgm:cxn modelId="{B7477678-ACE1-4EFF-BCE9-0D15DE9DD680}" type="presOf" srcId="{30F9C39E-19E9-4E5A-B348-47DD2D9AAF30}" destId="{7387C9AE-AC23-4913-A3F6-F65C980D6328}" srcOrd="0" destOrd="0" presId="urn:microsoft.com/office/officeart/2005/8/layout/default"/>
    <dgm:cxn modelId="{D903CEFD-7BDC-49E2-9A0E-65AA747F2B7D}" type="presParOf" srcId="{7387C9AE-AC23-4913-A3F6-F65C980D6328}" destId="{4CCD1E86-0600-4511-83A2-8D1CFC01A605}" srcOrd="0" destOrd="0" presId="urn:microsoft.com/office/officeart/2005/8/layout/default"/>
    <dgm:cxn modelId="{2EE804F8-8687-420D-84C3-DE4F61179FFC}" type="presParOf" srcId="{7387C9AE-AC23-4913-A3F6-F65C980D6328}" destId="{EA6EBD95-45F0-4C7F-9F1B-2B6721821D92}" srcOrd="1" destOrd="0" presId="urn:microsoft.com/office/officeart/2005/8/layout/default"/>
    <dgm:cxn modelId="{25FC1D4C-A383-4477-A412-24CAEA12C5EE}" type="presParOf" srcId="{7387C9AE-AC23-4913-A3F6-F65C980D6328}" destId="{31FB8422-89A8-4042-9DCD-D0CE7B1558F7}" srcOrd="2" destOrd="0" presId="urn:microsoft.com/office/officeart/2005/8/layout/default"/>
    <dgm:cxn modelId="{9F7BD303-4D22-4F4B-9F24-3AFC12306D8C}" type="presParOf" srcId="{7387C9AE-AC23-4913-A3F6-F65C980D6328}" destId="{07B5E2EB-3A55-4616-A853-EF5891EBBCDF}" srcOrd="3" destOrd="0" presId="urn:microsoft.com/office/officeart/2005/8/layout/default"/>
    <dgm:cxn modelId="{C8A26D16-95A8-4B07-8DAB-6C528A6E36D9}" type="presParOf" srcId="{7387C9AE-AC23-4913-A3F6-F65C980D6328}" destId="{F6248523-CE93-4F93-ACED-0AE513E7BD86}" srcOrd="4" destOrd="0" presId="urn:microsoft.com/office/officeart/2005/8/layout/default"/>
    <dgm:cxn modelId="{AF92C8A6-3566-4BEE-8AB7-38EAF83C877D}" type="presParOf" srcId="{7387C9AE-AC23-4913-A3F6-F65C980D6328}" destId="{5C14F2D8-7A02-4892-82B9-146972B53FF8}" srcOrd="5" destOrd="0" presId="urn:microsoft.com/office/officeart/2005/8/layout/default"/>
    <dgm:cxn modelId="{D3290EC7-0EF2-4F6D-887F-E322F7E2E231}" type="presParOf" srcId="{7387C9AE-AC23-4913-A3F6-F65C980D6328}" destId="{3DD167D5-796A-46FB-9BCE-B20E6637AA72}" srcOrd="6" destOrd="0" presId="urn:microsoft.com/office/officeart/2005/8/layout/default"/>
    <dgm:cxn modelId="{8F57437C-C4A6-4776-A546-E14969401DB4}" type="presParOf" srcId="{7387C9AE-AC23-4913-A3F6-F65C980D6328}" destId="{3B7B7CF4-89E4-4B2A-B645-4F77B9DBBC53}" srcOrd="7" destOrd="0" presId="urn:microsoft.com/office/officeart/2005/8/layout/default"/>
    <dgm:cxn modelId="{0A695255-579F-4916-ACFA-8B555B498D5B}" type="presParOf" srcId="{7387C9AE-AC23-4913-A3F6-F65C980D6328}" destId="{044FF99B-9E05-433C-A749-EEDD67CCB2B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14EBD-0436-4EF7-9116-42554F41630C}">
      <dsp:nvSpPr>
        <dsp:cNvPr id="0" name=""/>
        <dsp:cNvSpPr/>
      </dsp:nvSpPr>
      <dsp:spPr>
        <a:xfrm>
          <a:off x="2423369" y="606994"/>
          <a:ext cx="5299829" cy="529982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International Headache Society Criteria  http://ihs-classification.org/_downloads/mixed/ICHD-IIR1final.pdf</a:t>
          </a:r>
          <a:endParaRPr lang="en-GB" sz="1400" kern="1200" dirty="0"/>
        </a:p>
      </dsp:txBody>
      <dsp:txXfrm>
        <a:off x="5216506" y="1730053"/>
        <a:ext cx="1892796" cy="1577330"/>
      </dsp:txXfrm>
    </dsp:sp>
    <dsp:sp modelId="{1A6F5E2C-D07B-4092-848F-224764D42F7A}">
      <dsp:nvSpPr>
        <dsp:cNvPr id="0" name=""/>
        <dsp:cNvSpPr/>
      </dsp:nvSpPr>
      <dsp:spPr>
        <a:xfrm>
          <a:off x="2190997" y="929458"/>
          <a:ext cx="5299829" cy="529982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NICE Sept 2012 Guidelines </a:t>
          </a:r>
          <a:r>
            <a:rPr lang="en-GB" sz="1400" kern="1200" dirty="0" smtClean="0">
              <a:hlinkClick xmlns:r="http://schemas.openxmlformats.org/officeDocument/2006/relationships" r:id="rId1"/>
            </a:rPr>
            <a:t>http://www.nice.org.uk/nicemedia/live/13901/60853/60853.pdf</a:t>
          </a:r>
          <a:endParaRPr lang="en-GB" sz="1400" kern="1200" dirty="0"/>
        </a:p>
      </dsp:txBody>
      <dsp:txXfrm>
        <a:off x="3452861" y="4368038"/>
        <a:ext cx="2839194" cy="1388050"/>
      </dsp:txXfrm>
    </dsp:sp>
    <dsp:sp modelId="{7866905E-F659-4064-90F8-4E07E7E0CCFA}">
      <dsp:nvSpPr>
        <dsp:cNvPr id="0" name=""/>
        <dsp:cNvSpPr/>
      </dsp:nvSpPr>
      <dsp:spPr>
        <a:xfrm>
          <a:off x="1958625" y="606994"/>
          <a:ext cx="5299829" cy="529982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SIGN Headache Guidelines Nov 2008(Scottish Intercollegiate Guidelines Network) http://www.sign.ac.uk/pdf/sign107.pdf</a:t>
          </a:r>
          <a:endParaRPr lang="en-GB" sz="1400" kern="1200" dirty="0"/>
        </a:p>
      </dsp:txBody>
      <dsp:txXfrm>
        <a:off x="2572522" y="1730053"/>
        <a:ext cx="1892796" cy="1577330"/>
      </dsp:txXfrm>
    </dsp:sp>
    <dsp:sp modelId="{23E27B54-2955-4DC6-8D23-C5F1899D550B}">
      <dsp:nvSpPr>
        <dsp:cNvPr id="0" name=""/>
        <dsp:cNvSpPr/>
      </dsp:nvSpPr>
      <dsp:spPr>
        <a:xfrm>
          <a:off x="2095722" y="278909"/>
          <a:ext cx="5955999" cy="595599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CA2E19-EA9D-45ED-8CC1-E70E709AA69E}">
      <dsp:nvSpPr>
        <dsp:cNvPr id="0" name=""/>
        <dsp:cNvSpPr/>
      </dsp:nvSpPr>
      <dsp:spPr>
        <a:xfrm>
          <a:off x="1862912" y="601039"/>
          <a:ext cx="5955999" cy="595599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B89997-C09B-4062-B108-68706EA955A1}">
      <dsp:nvSpPr>
        <dsp:cNvPr id="0" name=""/>
        <dsp:cNvSpPr/>
      </dsp:nvSpPr>
      <dsp:spPr>
        <a:xfrm>
          <a:off x="1630103" y="278909"/>
          <a:ext cx="5955999" cy="595599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F14E-2672-45D1-AF4B-07F92C9FF751}">
      <dsp:nvSpPr>
        <dsp:cNvPr id="0" name=""/>
        <dsp:cNvSpPr/>
      </dsp:nvSpPr>
      <dsp:spPr>
        <a:xfrm>
          <a:off x="0" y="0"/>
          <a:ext cx="7776864" cy="842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TIME</a:t>
          </a:r>
          <a:r>
            <a:rPr lang="en-GB" sz="1400" kern="1200" dirty="0" smtClean="0"/>
            <a:t>      </a:t>
          </a:r>
          <a:r>
            <a:rPr lang="en-GB" sz="1600" kern="1200" dirty="0" smtClean="0"/>
            <a:t>Onset (?thunderclap), </a:t>
          </a:r>
        </a:p>
        <a:p>
          <a:pPr lvl="0" algn="l" defTabSz="889000">
            <a:lnSpc>
              <a:spcPct val="90000"/>
            </a:lnSpc>
            <a:spcBef>
              <a:spcPct val="0"/>
            </a:spcBef>
            <a:spcAft>
              <a:spcPct val="35000"/>
            </a:spcAft>
          </a:pPr>
          <a:r>
            <a:rPr lang="en-GB" sz="1600" kern="1200" dirty="0" smtClean="0"/>
            <a:t>                 Duration (without analgesic),</a:t>
          </a:r>
        </a:p>
        <a:p>
          <a:pPr lvl="0" algn="l" defTabSz="889000">
            <a:lnSpc>
              <a:spcPct val="90000"/>
            </a:lnSpc>
            <a:spcBef>
              <a:spcPct val="0"/>
            </a:spcBef>
            <a:spcAft>
              <a:spcPct val="35000"/>
            </a:spcAft>
          </a:pPr>
          <a:r>
            <a:rPr lang="en-GB" sz="1600" kern="1200" dirty="0" smtClean="0"/>
            <a:t>                 How many times in a day, what time of day</a:t>
          </a:r>
          <a:endParaRPr lang="en-GB" sz="1600" kern="1200" dirty="0"/>
        </a:p>
      </dsp:txBody>
      <dsp:txXfrm>
        <a:off x="1639659" y="0"/>
        <a:ext cx="6137204" cy="842863"/>
      </dsp:txXfrm>
    </dsp:sp>
    <dsp:sp modelId="{2000E720-C159-46F2-AC55-929F7D86D9AB}">
      <dsp:nvSpPr>
        <dsp:cNvPr id="0" name=""/>
        <dsp:cNvSpPr/>
      </dsp:nvSpPr>
      <dsp:spPr>
        <a:xfrm>
          <a:off x="74261" y="73983"/>
          <a:ext cx="1016856" cy="6742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A8057-59D1-42BF-8C7E-8C9225392ABE}">
      <dsp:nvSpPr>
        <dsp:cNvPr id="0" name=""/>
        <dsp:cNvSpPr/>
      </dsp:nvSpPr>
      <dsp:spPr>
        <a:xfrm>
          <a:off x="0" y="927149"/>
          <a:ext cx="7776864" cy="842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PAIN</a:t>
          </a:r>
          <a:r>
            <a:rPr lang="en-GB" sz="1700" kern="1200" dirty="0" smtClean="0"/>
            <a:t>      </a:t>
          </a:r>
          <a:r>
            <a:rPr lang="en-GB" sz="1600" kern="1200" dirty="0" smtClean="0"/>
            <a:t>Where, Nature (throb vs stab), Intensity (/10); Do</a:t>
          </a:r>
        </a:p>
        <a:p>
          <a:pPr lvl="0" algn="l" defTabSz="889000">
            <a:lnSpc>
              <a:spcPct val="90000"/>
            </a:lnSpc>
            <a:spcBef>
              <a:spcPct val="0"/>
            </a:spcBef>
            <a:spcAft>
              <a:spcPct val="35000"/>
            </a:spcAft>
          </a:pPr>
          <a:r>
            <a:rPr lang="en-GB" sz="1600" kern="1200" dirty="0" smtClean="0"/>
            <a:t> lights/sound/motion/posture/Straining/touching/eating worsen it?</a:t>
          </a:r>
          <a:endParaRPr lang="en-GB" sz="1600" kern="1200" dirty="0"/>
        </a:p>
      </dsp:txBody>
      <dsp:txXfrm>
        <a:off x="1639659" y="927149"/>
        <a:ext cx="6137204" cy="842863"/>
      </dsp:txXfrm>
    </dsp:sp>
    <dsp:sp modelId="{A0A97C39-F46C-40BC-BFBB-D77557EBD5F3}">
      <dsp:nvSpPr>
        <dsp:cNvPr id="0" name=""/>
        <dsp:cNvSpPr/>
      </dsp:nvSpPr>
      <dsp:spPr>
        <a:xfrm>
          <a:off x="74261" y="961781"/>
          <a:ext cx="1016856" cy="7736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1AD25-CB41-4901-83B9-10EF178A2C88}">
      <dsp:nvSpPr>
        <dsp:cNvPr id="0" name=""/>
        <dsp:cNvSpPr/>
      </dsp:nvSpPr>
      <dsp:spPr>
        <a:xfrm>
          <a:off x="0" y="1854299"/>
          <a:ext cx="7776864" cy="842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WHAT DO THEY DO WITH HEADACHE?</a:t>
          </a:r>
          <a:endParaRPr lang="en-GB" sz="2000" kern="1200" dirty="0"/>
        </a:p>
        <a:p>
          <a:pPr marL="171450" lvl="1" indent="-171450" algn="l" defTabSz="711200">
            <a:lnSpc>
              <a:spcPct val="90000"/>
            </a:lnSpc>
            <a:spcBef>
              <a:spcPct val="0"/>
            </a:spcBef>
            <a:spcAft>
              <a:spcPct val="15000"/>
            </a:spcAft>
            <a:buChar char="••"/>
          </a:pPr>
          <a:r>
            <a:rPr lang="en-GB" sz="1600" kern="1200" dirty="0" smtClean="0"/>
            <a:t>What do they do during attack?-Lie still or pace/rock</a:t>
          </a:r>
          <a:endParaRPr lang="en-GB" sz="1600" kern="1200" dirty="0"/>
        </a:p>
      </dsp:txBody>
      <dsp:txXfrm>
        <a:off x="1639659" y="1854299"/>
        <a:ext cx="6137204" cy="842863"/>
      </dsp:txXfrm>
    </dsp:sp>
    <dsp:sp modelId="{178AA00C-AE7E-4858-ADE7-167A407C0E59}">
      <dsp:nvSpPr>
        <dsp:cNvPr id="0" name=""/>
        <dsp:cNvSpPr/>
      </dsp:nvSpPr>
      <dsp:spPr>
        <a:xfrm>
          <a:off x="569570" y="1938585"/>
          <a:ext cx="584804" cy="6742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F14E-2672-45D1-AF4B-07F92C9FF751}">
      <dsp:nvSpPr>
        <dsp:cNvPr id="0" name=""/>
        <dsp:cNvSpPr/>
      </dsp:nvSpPr>
      <dsp:spPr>
        <a:xfrm>
          <a:off x="0" y="0"/>
          <a:ext cx="7776864" cy="775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ASSOCIATED FEATURES: </a:t>
          </a:r>
          <a:r>
            <a:rPr lang="en-GB" sz="1600" kern="1200" dirty="0" smtClean="0"/>
            <a:t>Nausea, aura, ONE SIDED autonomic features (ptosis, runny eye/nose, sweating, puffy eye)</a:t>
          </a:r>
          <a:endParaRPr lang="en-GB" sz="1600" kern="1200" dirty="0"/>
        </a:p>
      </dsp:txBody>
      <dsp:txXfrm>
        <a:off x="1632908" y="0"/>
        <a:ext cx="6143955" cy="775355"/>
      </dsp:txXfrm>
    </dsp:sp>
    <dsp:sp modelId="{2000E720-C159-46F2-AC55-929F7D86D9AB}">
      <dsp:nvSpPr>
        <dsp:cNvPr id="0" name=""/>
        <dsp:cNvSpPr/>
      </dsp:nvSpPr>
      <dsp:spPr>
        <a:xfrm>
          <a:off x="832365" y="77535"/>
          <a:ext cx="45712" cy="62028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1AD25-CB41-4901-83B9-10EF178A2C88}">
      <dsp:nvSpPr>
        <dsp:cNvPr id="0" name=""/>
        <dsp:cNvSpPr/>
      </dsp:nvSpPr>
      <dsp:spPr>
        <a:xfrm>
          <a:off x="0" y="853418"/>
          <a:ext cx="7776864" cy="775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HEADACHE/ANALGESIA DAYS IN LAST MONTH?</a:t>
          </a:r>
          <a:endParaRPr lang="en-GB" sz="2000" kern="1200" dirty="0"/>
        </a:p>
        <a:p>
          <a:pPr marL="171450" lvl="1" indent="-171450" algn="l" defTabSz="711200">
            <a:lnSpc>
              <a:spcPct val="90000"/>
            </a:lnSpc>
            <a:spcBef>
              <a:spcPct val="0"/>
            </a:spcBef>
            <a:spcAft>
              <a:spcPct val="15000"/>
            </a:spcAft>
            <a:buChar char="••"/>
          </a:pPr>
          <a:r>
            <a:rPr lang="en-GB" sz="1600" kern="1200" dirty="0" smtClean="0"/>
            <a:t>Allergies, Depression, Glaucoma, smoker, OCP/Pregnant</a:t>
          </a:r>
          <a:endParaRPr lang="en-GB" sz="1600" kern="1200" dirty="0"/>
        </a:p>
      </dsp:txBody>
      <dsp:txXfrm>
        <a:off x="1632908" y="853418"/>
        <a:ext cx="6143955" cy="775355"/>
      </dsp:txXfrm>
    </dsp:sp>
    <dsp:sp modelId="{178AA00C-AE7E-4858-ADE7-167A407C0E59}">
      <dsp:nvSpPr>
        <dsp:cNvPr id="0" name=""/>
        <dsp:cNvSpPr/>
      </dsp:nvSpPr>
      <dsp:spPr>
        <a:xfrm>
          <a:off x="702328" y="930427"/>
          <a:ext cx="305786" cy="62028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DBE42-6643-4C6D-BF81-931C34C8B3AC}">
      <dsp:nvSpPr>
        <dsp:cNvPr id="0" name=""/>
        <dsp:cNvSpPr/>
      </dsp:nvSpPr>
      <dsp:spPr>
        <a:xfrm>
          <a:off x="0" y="1705783"/>
          <a:ext cx="7776864" cy="775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MIGRAINE ‘RISK’ FACTORS</a:t>
          </a:r>
          <a:r>
            <a:rPr lang="en-GB" sz="1200" kern="1200" dirty="0" smtClean="0"/>
            <a:t>:  </a:t>
          </a:r>
        </a:p>
        <a:p>
          <a:pPr lvl="0" algn="l" defTabSz="889000">
            <a:lnSpc>
              <a:spcPct val="90000"/>
            </a:lnSpc>
            <a:spcBef>
              <a:spcPct val="0"/>
            </a:spcBef>
            <a:spcAft>
              <a:spcPct val="35000"/>
            </a:spcAft>
          </a:pPr>
          <a:r>
            <a:rPr lang="en-GB" sz="1600" kern="1200" dirty="0" smtClean="0"/>
            <a:t>Easy hangovers, travel sickness, Family History of headache</a:t>
          </a:r>
          <a:endParaRPr lang="en-GB" sz="1600" kern="1200" dirty="0"/>
        </a:p>
      </dsp:txBody>
      <dsp:txXfrm>
        <a:off x="1632908" y="1705783"/>
        <a:ext cx="6143955" cy="775355"/>
      </dsp:txXfrm>
    </dsp:sp>
    <dsp:sp modelId="{55972B64-E990-4CD4-AA24-57AF3E939FEF}">
      <dsp:nvSpPr>
        <dsp:cNvPr id="0" name=""/>
        <dsp:cNvSpPr/>
      </dsp:nvSpPr>
      <dsp:spPr>
        <a:xfrm>
          <a:off x="630322" y="1783318"/>
          <a:ext cx="449798" cy="62028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C3EA0-E1DB-4200-962F-0DB9A2E57536}">
      <dsp:nvSpPr>
        <dsp:cNvPr id="0" name=""/>
        <dsp:cNvSpPr/>
      </dsp:nvSpPr>
      <dsp:spPr>
        <a:xfrm rot="5400000">
          <a:off x="-236840" y="242303"/>
          <a:ext cx="1578936" cy="1105255"/>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1" y="558091"/>
        <a:ext cx="1105255" cy="473681"/>
      </dsp:txXfrm>
    </dsp:sp>
    <dsp:sp modelId="{B658770F-F6A6-4346-8F58-495F3FB2C226}">
      <dsp:nvSpPr>
        <dsp:cNvPr id="0" name=""/>
        <dsp:cNvSpPr/>
      </dsp:nvSpPr>
      <dsp:spPr>
        <a:xfrm rot="5400000">
          <a:off x="4242306" y="-3123261"/>
          <a:ext cx="1026308" cy="7330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CT head (plain) (If done within 6 hours with modern CT&amp; senior radiologist says normal, recent Canadian study suggested LP of limited value</a:t>
          </a:r>
          <a:r>
            <a:rPr lang="en-GB" sz="2400" kern="1200" baseline="30000" dirty="0" smtClean="0"/>
            <a:t>1</a:t>
          </a:r>
          <a:r>
            <a:rPr lang="en-GB" sz="2400" kern="1200" dirty="0" smtClean="0"/>
            <a:t>)</a:t>
          </a:r>
          <a:endParaRPr lang="en-GB" sz="2400" kern="1200" dirty="0"/>
        </a:p>
      </dsp:txBody>
      <dsp:txXfrm rot="-5400000">
        <a:off x="1090448" y="78697"/>
        <a:ext cx="7279924" cy="926108"/>
      </dsp:txXfrm>
    </dsp:sp>
    <dsp:sp modelId="{0A8940A9-EBD6-48FF-AFE4-352FBD1868C7}">
      <dsp:nvSpPr>
        <dsp:cNvPr id="0" name=""/>
        <dsp:cNvSpPr/>
      </dsp:nvSpPr>
      <dsp:spPr>
        <a:xfrm rot="5400000">
          <a:off x="-236840" y="1644335"/>
          <a:ext cx="1578936" cy="1105255"/>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1" y="1960123"/>
        <a:ext cx="1105255" cy="473681"/>
      </dsp:txXfrm>
    </dsp:sp>
    <dsp:sp modelId="{1B5D678D-1646-4C5D-B2A4-27E4A8FD6C81}">
      <dsp:nvSpPr>
        <dsp:cNvPr id="0" name=""/>
        <dsp:cNvSpPr/>
      </dsp:nvSpPr>
      <dsp:spPr>
        <a:xfrm rot="5400000">
          <a:off x="4257113" y="-1744362"/>
          <a:ext cx="1026308" cy="7330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If CT negative &amp; no contraindication</a:t>
          </a:r>
          <a:endParaRPr lang="en-GB" sz="2400" kern="1200" dirty="0"/>
        </a:p>
        <a:p>
          <a:pPr marL="228600" lvl="1" indent="-228600" algn="l" defTabSz="1066800">
            <a:lnSpc>
              <a:spcPct val="90000"/>
            </a:lnSpc>
            <a:spcBef>
              <a:spcPct val="0"/>
            </a:spcBef>
            <a:spcAft>
              <a:spcPct val="15000"/>
            </a:spcAft>
            <a:buChar char="••"/>
          </a:pPr>
          <a:r>
            <a:rPr lang="en-GB" sz="2400" kern="1200" dirty="0" smtClean="0"/>
            <a:t>LP (opening pressure, glu/prot/micro, PCR)</a:t>
          </a:r>
          <a:endParaRPr lang="en-GB" sz="2400" kern="1200" dirty="0"/>
        </a:p>
      </dsp:txBody>
      <dsp:txXfrm rot="-5400000">
        <a:off x="1105255" y="1457596"/>
        <a:ext cx="7279924" cy="926108"/>
      </dsp:txXfrm>
    </dsp:sp>
    <dsp:sp modelId="{3A7C21D1-AC8B-4313-99C3-80C8144CCF09}">
      <dsp:nvSpPr>
        <dsp:cNvPr id="0" name=""/>
        <dsp:cNvSpPr/>
      </dsp:nvSpPr>
      <dsp:spPr>
        <a:xfrm rot="5400000">
          <a:off x="-236840" y="3433568"/>
          <a:ext cx="1578936" cy="1105255"/>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GB" sz="3200" kern="1200" dirty="0"/>
        </a:p>
      </dsp:txBody>
      <dsp:txXfrm rot="-5400000">
        <a:off x="1" y="3749356"/>
        <a:ext cx="1105255" cy="473681"/>
      </dsp:txXfrm>
    </dsp:sp>
    <dsp:sp modelId="{418E62F4-B220-47E7-A475-81A648E0A18F}">
      <dsp:nvSpPr>
        <dsp:cNvPr id="0" name=""/>
        <dsp:cNvSpPr/>
      </dsp:nvSpPr>
      <dsp:spPr>
        <a:xfrm rot="5400000">
          <a:off x="3869912" y="44870"/>
          <a:ext cx="1800710" cy="733002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CSF 4</a:t>
          </a:r>
          <a:r>
            <a:rPr lang="en-GB" sz="2400" kern="1200" baseline="30000" dirty="0" smtClean="0"/>
            <a:t>th</a:t>
          </a:r>
          <a:r>
            <a:rPr lang="en-GB" sz="2400" kern="1200" dirty="0" smtClean="0"/>
            <a:t> bottle for cells and</a:t>
          </a:r>
          <a:endParaRPr lang="en-GB" sz="2400" kern="1200" dirty="0"/>
        </a:p>
        <a:p>
          <a:pPr marL="228600" lvl="1" indent="-228600" algn="l" defTabSz="1066800">
            <a:lnSpc>
              <a:spcPct val="90000"/>
            </a:lnSpc>
            <a:spcBef>
              <a:spcPct val="0"/>
            </a:spcBef>
            <a:spcAft>
              <a:spcPct val="15000"/>
            </a:spcAft>
            <a:buChar char="••"/>
          </a:pPr>
          <a:r>
            <a:rPr lang="en-GB" sz="2400" kern="1200" dirty="0" smtClean="0"/>
            <a:t>Xanthochromia (bilirubin spectrophotometry)</a:t>
          </a:r>
          <a:endParaRPr lang="en-GB" sz="2400" kern="1200" dirty="0"/>
        </a:p>
        <a:p>
          <a:pPr marL="228600" lvl="1" indent="-228600" algn="l" defTabSz="1066800">
            <a:lnSpc>
              <a:spcPct val="90000"/>
            </a:lnSpc>
            <a:spcBef>
              <a:spcPct val="0"/>
            </a:spcBef>
            <a:spcAft>
              <a:spcPct val="15000"/>
            </a:spcAft>
            <a:buChar char="••"/>
          </a:pPr>
          <a:r>
            <a:rPr lang="en-GB" sz="2400" kern="1200" dirty="0" smtClean="0"/>
            <a:t>Xanthochromia +ve for SAH 12hr-2 weeks</a:t>
          </a:r>
          <a:endParaRPr lang="en-GB" sz="2400" kern="1200" dirty="0"/>
        </a:p>
      </dsp:txBody>
      <dsp:txXfrm rot="-5400000">
        <a:off x="1105256" y="2897430"/>
        <a:ext cx="7242121" cy="1624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30D17-2EDE-4021-8FA8-AF23E223E917}">
      <dsp:nvSpPr>
        <dsp:cNvPr id="0" name=""/>
        <dsp:cNvSpPr/>
      </dsp:nvSpPr>
      <dsp:spPr>
        <a:xfrm>
          <a:off x="4659714" y="3113892"/>
          <a:ext cx="3484976" cy="1405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Hemicrania Continua</a:t>
          </a:r>
          <a:endParaRPr lang="en-GB" sz="1600" kern="1200" dirty="0"/>
        </a:p>
        <a:p>
          <a:pPr marL="171450" lvl="1" indent="-171450" algn="l" defTabSz="711200">
            <a:lnSpc>
              <a:spcPct val="90000"/>
            </a:lnSpc>
            <a:spcBef>
              <a:spcPct val="0"/>
            </a:spcBef>
            <a:spcAft>
              <a:spcPct val="15000"/>
            </a:spcAft>
            <a:buChar char="••"/>
          </a:pPr>
          <a:r>
            <a:rPr lang="en-GB" sz="1600" kern="1200" dirty="0" smtClean="0"/>
            <a:t>RARE</a:t>
          </a:r>
          <a:endParaRPr lang="en-GB" sz="1600" kern="1200" dirty="0"/>
        </a:p>
        <a:p>
          <a:pPr marL="171450" lvl="1" indent="-171450" algn="l" defTabSz="711200">
            <a:lnSpc>
              <a:spcPct val="90000"/>
            </a:lnSpc>
            <a:spcBef>
              <a:spcPct val="0"/>
            </a:spcBef>
            <a:spcAft>
              <a:spcPct val="15000"/>
            </a:spcAft>
            <a:buChar char="••"/>
          </a:pPr>
          <a:r>
            <a:rPr lang="en-GB" sz="1600" kern="1200" dirty="0" smtClean="0"/>
            <a:t>One sided/Autonomic</a:t>
          </a:r>
          <a:endParaRPr lang="en-GB" sz="1600" kern="1200" dirty="0"/>
        </a:p>
        <a:p>
          <a:pPr marL="171450" lvl="1" indent="-171450" algn="l" defTabSz="711200">
            <a:lnSpc>
              <a:spcPct val="90000"/>
            </a:lnSpc>
            <a:spcBef>
              <a:spcPct val="0"/>
            </a:spcBef>
            <a:spcAft>
              <a:spcPct val="15000"/>
            </a:spcAft>
            <a:buChar char="••"/>
          </a:pPr>
          <a:r>
            <a:rPr lang="en-GB" sz="1600" kern="1200" dirty="0" smtClean="0"/>
            <a:t>INDOMETHACIN</a:t>
          </a:r>
          <a:endParaRPr lang="en-GB" sz="1600" kern="1200" dirty="0"/>
        </a:p>
      </dsp:txBody>
      <dsp:txXfrm>
        <a:off x="5736076" y="3496071"/>
        <a:ext cx="2377745" cy="992191"/>
      </dsp:txXfrm>
    </dsp:sp>
    <dsp:sp modelId="{51400D31-B18A-4B5D-9C3D-D4E4AEDB0566}">
      <dsp:nvSpPr>
        <dsp:cNvPr id="0" name=""/>
        <dsp:cNvSpPr/>
      </dsp:nvSpPr>
      <dsp:spPr>
        <a:xfrm>
          <a:off x="84301" y="2831579"/>
          <a:ext cx="2900253" cy="1677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Tension-Type Headache-</a:t>
          </a:r>
          <a:r>
            <a:rPr lang="en-GB" sz="1600" i="1" u="sng" kern="1200" dirty="0" smtClean="0"/>
            <a:t>is it really migraine?</a:t>
          </a:r>
          <a:endParaRPr lang="en-GB" sz="1600" kern="1200" dirty="0"/>
        </a:p>
        <a:p>
          <a:pPr marL="171450" lvl="1" indent="-171450" algn="l" defTabSz="711200">
            <a:lnSpc>
              <a:spcPct val="90000"/>
            </a:lnSpc>
            <a:spcBef>
              <a:spcPct val="0"/>
            </a:spcBef>
            <a:spcAft>
              <a:spcPct val="15000"/>
            </a:spcAft>
            <a:buChar char="••"/>
          </a:pPr>
          <a:r>
            <a:rPr lang="en-GB" sz="1600" kern="1200" dirty="0" smtClean="0"/>
            <a:t>Amitriptyline, Topiramate</a:t>
          </a:r>
          <a:endParaRPr lang="en-GB" sz="1600" kern="1200" dirty="0"/>
        </a:p>
      </dsp:txBody>
      <dsp:txXfrm>
        <a:off x="121151" y="3287809"/>
        <a:ext cx="1956477" cy="1184438"/>
      </dsp:txXfrm>
    </dsp:sp>
    <dsp:sp modelId="{5D7DF608-4857-4CF0-A6A0-6A23196C7192}">
      <dsp:nvSpPr>
        <dsp:cNvPr id="0" name=""/>
        <dsp:cNvSpPr/>
      </dsp:nvSpPr>
      <dsp:spPr>
        <a:xfrm>
          <a:off x="4801058" y="-203434"/>
          <a:ext cx="3274138" cy="22158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Chronic Migraine</a:t>
          </a:r>
          <a:endParaRPr lang="en-GB" sz="1600" kern="1200" dirty="0"/>
        </a:p>
        <a:p>
          <a:pPr marL="171450" lvl="1" indent="-171450" algn="l" defTabSz="711200">
            <a:lnSpc>
              <a:spcPct val="90000"/>
            </a:lnSpc>
            <a:spcBef>
              <a:spcPct val="0"/>
            </a:spcBef>
            <a:spcAft>
              <a:spcPct val="15000"/>
            </a:spcAft>
            <a:buChar char="••"/>
          </a:pPr>
          <a:r>
            <a:rPr lang="en-GB" sz="1600" kern="1200" dirty="0" smtClean="0"/>
            <a:t>Topiramate, Propranolol, Gabapentin, </a:t>
          </a:r>
          <a:endParaRPr lang="en-GB" sz="1600" kern="1200" dirty="0"/>
        </a:p>
        <a:p>
          <a:pPr marL="171450" lvl="1" indent="-171450" algn="l" defTabSz="711200">
            <a:lnSpc>
              <a:spcPct val="90000"/>
            </a:lnSpc>
            <a:spcBef>
              <a:spcPct val="0"/>
            </a:spcBef>
            <a:spcAft>
              <a:spcPct val="15000"/>
            </a:spcAft>
            <a:buChar char="••"/>
          </a:pPr>
          <a:r>
            <a:rPr lang="en-GB" sz="1600" kern="1200" dirty="0" smtClean="0"/>
            <a:t>Acupuncture</a:t>
          </a:r>
          <a:endParaRPr lang="en-GB" sz="1600" kern="1200" dirty="0"/>
        </a:p>
        <a:p>
          <a:pPr marL="171450" lvl="1" indent="-171450" algn="l" defTabSz="711200">
            <a:lnSpc>
              <a:spcPct val="90000"/>
            </a:lnSpc>
            <a:spcBef>
              <a:spcPct val="0"/>
            </a:spcBef>
            <a:spcAft>
              <a:spcPct val="15000"/>
            </a:spcAft>
            <a:buChar char="••"/>
          </a:pPr>
          <a:r>
            <a:rPr lang="en-GB" sz="1600" kern="1200" dirty="0" smtClean="0"/>
            <a:t>BoTox</a:t>
          </a:r>
          <a:endParaRPr lang="en-GB" sz="1600" kern="1200" dirty="0"/>
        </a:p>
        <a:p>
          <a:pPr marL="171450" lvl="1" indent="-171450" algn="l" defTabSz="711200">
            <a:lnSpc>
              <a:spcPct val="90000"/>
            </a:lnSpc>
            <a:spcBef>
              <a:spcPct val="0"/>
            </a:spcBef>
            <a:spcAft>
              <a:spcPct val="15000"/>
            </a:spcAft>
            <a:buChar char="••"/>
          </a:pPr>
          <a:endParaRPr lang="en-GB" sz="1600" kern="1200" dirty="0"/>
        </a:p>
      </dsp:txBody>
      <dsp:txXfrm>
        <a:off x="5831975" y="-154758"/>
        <a:ext cx="2194545" cy="1564557"/>
      </dsp:txXfrm>
    </dsp:sp>
    <dsp:sp modelId="{1D3F8024-1BCA-4041-BDE6-9EF642F13417}">
      <dsp:nvSpPr>
        <dsp:cNvPr id="0" name=""/>
        <dsp:cNvSpPr/>
      </dsp:nvSpPr>
      <dsp:spPr>
        <a:xfrm>
          <a:off x="56088" y="-182693"/>
          <a:ext cx="2867995" cy="21743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Probable Chronic Migraine (CM) with</a:t>
          </a:r>
          <a:endParaRPr lang="en-GB" sz="1600" kern="1200" dirty="0"/>
        </a:p>
        <a:p>
          <a:pPr marL="171450" lvl="1" indent="-171450" algn="l" defTabSz="711200">
            <a:lnSpc>
              <a:spcPct val="90000"/>
            </a:lnSpc>
            <a:spcBef>
              <a:spcPct val="0"/>
            </a:spcBef>
            <a:spcAft>
              <a:spcPct val="15000"/>
            </a:spcAft>
            <a:buChar char="••"/>
          </a:pPr>
          <a:r>
            <a:rPr lang="en-GB" sz="1600" kern="1200" dirty="0" smtClean="0"/>
            <a:t>Probable Medication Overuse</a:t>
          </a:r>
          <a:endParaRPr lang="en-GB" sz="1600" kern="1200" dirty="0"/>
        </a:p>
        <a:p>
          <a:pPr marL="171450" lvl="1" indent="-171450" algn="l" defTabSz="711200">
            <a:lnSpc>
              <a:spcPct val="90000"/>
            </a:lnSpc>
            <a:spcBef>
              <a:spcPct val="0"/>
            </a:spcBef>
            <a:spcAft>
              <a:spcPct val="15000"/>
            </a:spcAft>
            <a:buChar char="••"/>
          </a:pPr>
          <a:r>
            <a:rPr lang="en-GB" sz="1600" kern="1200" dirty="0" smtClean="0"/>
            <a:t>Stop analgesics or max Days 8/month</a:t>
          </a:r>
          <a:endParaRPr lang="en-GB" sz="1600" kern="1200" dirty="0"/>
        </a:p>
      </dsp:txBody>
      <dsp:txXfrm>
        <a:off x="103852" y="-134929"/>
        <a:ext cx="1912068" cy="1535269"/>
      </dsp:txXfrm>
    </dsp:sp>
    <dsp:sp modelId="{35E9618B-F410-4CA9-8307-2324F5B806AF}">
      <dsp:nvSpPr>
        <dsp:cNvPr id="0" name=""/>
        <dsp:cNvSpPr/>
      </dsp:nvSpPr>
      <dsp:spPr>
        <a:xfrm>
          <a:off x="2169421" y="317603"/>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MOH</a:t>
          </a:r>
          <a:endParaRPr lang="en-GB" sz="3000" kern="1200" dirty="0"/>
        </a:p>
      </dsp:txBody>
      <dsp:txXfrm>
        <a:off x="2726347" y="874529"/>
        <a:ext cx="1344538" cy="1344538"/>
      </dsp:txXfrm>
    </dsp:sp>
    <dsp:sp modelId="{F8F9D381-1FD6-42DC-A4C7-DAA14643B8B3}">
      <dsp:nvSpPr>
        <dsp:cNvPr id="0" name=""/>
        <dsp:cNvSpPr/>
      </dsp:nvSpPr>
      <dsp:spPr>
        <a:xfrm rot="5400000">
          <a:off x="4158713" y="317603"/>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CM</a:t>
          </a:r>
          <a:endParaRPr lang="en-GB" sz="3000" kern="1200" dirty="0"/>
        </a:p>
      </dsp:txBody>
      <dsp:txXfrm rot="-5400000">
        <a:off x="4158713" y="874529"/>
        <a:ext cx="1344538" cy="1344538"/>
      </dsp:txXfrm>
    </dsp:sp>
    <dsp:sp modelId="{0F8CED7E-A614-410E-82C5-68E13F7709A9}">
      <dsp:nvSpPr>
        <dsp:cNvPr id="0" name=""/>
        <dsp:cNvSpPr/>
      </dsp:nvSpPr>
      <dsp:spPr>
        <a:xfrm rot="10800000">
          <a:off x="4158713" y="2306895"/>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HC</a:t>
          </a:r>
          <a:endParaRPr lang="en-GB" sz="3000" kern="1200" dirty="0"/>
        </a:p>
      </dsp:txBody>
      <dsp:txXfrm rot="10800000">
        <a:off x="4158713" y="2306895"/>
        <a:ext cx="1344538" cy="1344538"/>
      </dsp:txXfrm>
    </dsp:sp>
    <dsp:sp modelId="{057899D1-4A6E-4856-A2DC-090516DBDB4B}">
      <dsp:nvSpPr>
        <dsp:cNvPr id="0" name=""/>
        <dsp:cNvSpPr/>
      </dsp:nvSpPr>
      <dsp:spPr>
        <a:xfrm rot="16200000">
          <a:off x="2169421" y="2306895"/>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TTH</a:t>
          </a:r>
          <a:endParaRPr lang="en-GB" sz="3000" kern="1200" dirty="0"/>
        </a:p>
      </dsp:txBody>
      <dsp:txXfrm rot="5400000">
        <a:off x="2726347" y="2306895"/>
        <a:ext cx="1344538" cy="1344538"/>
      </dsp:txXfrm>
    </dsp:sp>
    <dsp:sp modelId="{C6F9B5F0-100F-4748-84DD-13069977F6F7}">
      <dsp:nvSpPr>
        <dsp:cNvPr id="0" name=""/>
        <dsp:cNvSpPr/>
      </dsp:nvSpPr>
      <dsp:spPr>
        <a:xfrm flipV="1">
          <a:off x="3786544" y="2129993"/>
          <a:ext cx="656510" cy="4640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8C43C-623B-4C46-AB5E-0E1D17EB035B}">
      <dsp:nvSpPr>
        <dsp:cNvPr id="0" name=""/>
        <dsp:cNvSpPr/>
      </dsp:nvSpPr>
      <dsp:spPr>
        <a:xfrm rot="10800000" flipV="1">
          <a:off x="3786544" y="2304876"/>
          <a:ext cx="656510" cy="13577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30D17-2EDE-4021-8FA8-AF23E223E917}">
      <dsp:nvSpPr>
        <dsp:cNvPr id="0" name=""/>
        <dsp:cNvSpPr/>
      </dsp:nvSpPr>
      <dsp:spPr>
        <a:xfrm>
          <a:off x="4348098" y="3096341"/>
          <a:ext cx="4349045" cy="1405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Caffeine, Codeine</a:t>
          </a:r>
          <a:endParaRPr lang="en-GB" sz="1600" kern="1200" dirty="0"/>
        </a:p>
        <a:p>
          <a:pPr marL="171450" lvl="1" indent="-171450" algn="l" defTabSz="711200">
            <a:lnSpc>
              <a:spcPct val="90000"/>
            </a:lnSpc>
            <a:spcBef>
              <a:spcPct val="0"/>
            </a:spcBef>
            <a:spcAft>
              <a:spcPct val="15000"/>
            </a:spcAft>
            <a:buChar char="••"/>
          </a:pPr>
          <a:r>
            <a:rPr lang="en-GB" sz="1600" kern="1200" dirty="0" smtClean="0"/>
            <a:t>Triptans common causes of MOH (2% of population!)</a:t>
          </a:r>
          <a:endParaRPr lang="en-GB" sz="1600" kern="1200" dirty="0"/>
        </a:p>
      </dsp:txBody>
      <dsp:txXfrm>
        <a:off x="5683681" y="3478519"/>
        <a:ext cx="2982593" cy="992191"/>
      </dsp:txXfrm>
    </dsp:sp>
    <dsp:sp modelId="{51400D31-B18A-4B5D-9C3D-D4E4AEDB0566}">
      <dsp:nvSpPr>
        <dsp:cNvPr id="0" name=""/>
        <dsp:cNvSpPr/>
      </dsp:nvSpPr>
      <dsp:spPr>
        <a:xfrm>
          <a:off x="287908" y="2831579"/>
          <a:ext cx="2900253" cy="1677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ANTIEMETICS:</a:t>
          </a:r>
          <a:endParaRPr lang="en-GB" sz="1600" kern="1200" dirty="0"/>
        </a:p>
        <a:p>
          <a:pPr marL="171450" lvl="1" indent="-171450" algn="l" defTabSz="711200">
            <a:lnSpc>
              <a:spcPct val="90000"/>
            </a:lnSpc>
            <a:spcBef>
              <a:spcPct val="0"/>
            </a:spcBef>
            <a:spcAft>
              <a:spcPct val="15000"/>
            </a:spcAft>
            <a:buChar char="••"/>
          </a:pPr>
          <a:r>
            <a:rPr lang="en-GB" sz="1600" kern="1200" dirty="0" smtClean="0"/>
            <a:t>metoclopramide or prochlorperazine </a:t>
          </a:r>
          <a:endParaRPr lang="en-GB" sz="1600" kern="1200" dirty="0"/>
        </a:p>
      </dsp:txBody>
      <dsp:txXfrm>
        <a:off x="324758" y="3287809"/>
        <a:ext cx="1956477" cy="1184438"/>
      </dsp:txXfrm>
    </dsp:sp>
    <dsp:sp modelId="{5D7DF608-4857-4CF0-A6A0-6A23196C7192}">
      <dsp:nvSpPr>
        <dsp:cNvPr id="0" name=""/>
        <dsp:cNvSpPr/>
      </dsp:nvSpPr>
      <dsp:spPr>
        <a:xfrm>
          <a:off x="4351336" y="-203434"/>
          <a:ext cx="4291536" cy="22158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smtClean="0"/>
            <a:t>Can add Triptans</a:t>
          </a:r>
          <a:endParaRPr lang="en-GB" sz="1600" kern="1200" dirty="0"/>
        </a:p>
        <a:p>
          <a:pPr marL="171450" lvl="1" indent="-171450" algn="l" defTabSz="711200">
            <a:lnSpc>
              <a:spcPct val="90000"/>
            </a:lnSpc>
            <a:spcBef>
              <a:spcPct val="0"/>
            </a:spcBef>
            <a:spcAft>
              <a:spcPct val="15000"/>
            </a:spcAft>
            <a:buChar char="••"/>
          </a:pPr>
          <a:r>
            <a:rPr lang="en-GB" sz="1600" kern="1200" dirty="0" smtClean="0"/>
            <a:t>NICE says cheapest first</a:t>
          </a:r>
          <a:endParaRPr lang="en-GB" sz="1600" kern="1200" dirty="0"/>
        </a:p>
        <a:p>
          <a:pPr marL="171450" lvl="1" indent="-171450" algn="l" defTabSz="711200">
            <a:lnSpc>
              <a:spcPct val="90000"/>
            </a:lnSpc>
            <a:spcBef>
              <a:spcPct val="0"/>
            </a:spcBef>
            <a:spcAft>
              <a:spcPct val="15000"/>
            </a:spcAft>
            <a:buChar char="••"/>
          </a:pPr>
          <a:r>
            <a:rPr lang="en-GB" sz="1600" kern="1200" dirty="0" smtClean="0"/>
            <a:t>BUT if not tolerated</a:t>
          </a:r>
          <a:endParaRPr lang="en-GB" sz="1600" kern="1200" dirty="0"/>
        </a:p>
        <a:p>
          <a:pPr marL="171450" lvl="1" indent="-171450" algn="l" defTabSz="711200">
            <a:lnSpc>
              <a:spcPct val="90000"/>
            </a:lnSpc>
            <a:spcBef>
              <a:spcPct val="0"/>
            </a:spcBef>
            <a:spcAft>
              <a:spcPct val="15000"/>
            </a:spcAft>
            <a:buChar char="••"/>
          </a:pPr>
          <a:r>
            <a:rPr lang="en-GB" sz="1600" kern="1200" dirty="0" smtClean="0"/>
            <a:t>Or not working</a:t>
          </a:r>
          <a:endParaRPr lang="en-GB" sz="1600" kern="1200" dirty="0"/>
        </a:p>
        <a:p>
          <a:pPr marL="171450" lvl="1" indent="-171450" algn="l" defTabSz="711200">
            <a:lnSpc>
              <a:spcPct val="90000"/>
            </a:lnSpc>
            <a:spcBef>
              <a:spcPct val="0"/>
            </a:spcBef>
            <a:spcAft>
              <a:spcPct val="15000"/>
            </a:spcAft>
            <a:buChar char="••"/>
          </a:pPr>
          <a:r>
            <a:rPr lang="en-GB" sz="1600" kern="1200" dirty="0" smtClean="0"/>
            <a:t>    ANTIEMETIC +/- </a:t>
          </a:r>
          <a:endParaRPr lang="en-GB" sz="1600" kern="1200" dirty="0"/>
        </a:p>
        <a:p>
          <a:pPr marL="171450" lvl="1" indent="-171450" algn="l" defTabSz="711200">
            <a:lnSpc>
              <a:spcPct val="90000"/>
            </a:lnSpc>
            <a:spcBef>
              <a:spcPct val="0"/>
            </a:spcBef>
            <a:spcAft>
              <a:spcPct val="15000"/>
            </a:spcAft>
            <a:buChar char="••"/>
          </a:pPr>
          <a:r>
            <a:rPr lang="en-GB" sz="1600" kern="1200" dirty="0" smtClean="0"/>
            <a:t>     Non-oral triptan (Melts, </a:t>
          </a:r>
          <a:endParaRPr lang="en-GB" sz="1600" kern="1200" dirty="0"/>
        </a:p>
        <a:p>
          <a:pPr marL="171450" lvl="1" indent="-171450" algn="l" defTabSz="711200">
            <a:lnSpc>
              <a:spcPct val="90000"/>
            </a:lnSpc>
            <a:spcBef>
              <a:spcPct val="0"/>
            </a:spcBef>
            <a:spcAft>
              <a:spcPct val="15000"/>
            </a:spcAft>
            <a:buChar char="••"/>
          </a:pPr>
          <a:r>
            <a:rPr lang="en-GB" sz="1600" kern="1200" dirty="0" smtClean="0"/>
            <a:t>       sprays, S/C)</a:t>
          </a:r>
          <a:endParaRPr lang="en-GB" sz="1600" kern="1200" dirty="0"/>
        </a:p>
      </dsp:txBody>
      <dsp:txXfrm>
        <a:off x="5687473" y="-154758"/>
        <a:ext cx="2906723" cy="1564557"/>
      </dsp:txXfrm>
    </dsp:sp>
    <dsp:sp modelId="{1D3F8024-1BCA-4041-BDE6-9EF642F13417}">
      <dsp:nvSpPr>
        <dsp:cNvPr id="0" name=""/>
        <dsp:cNvSpPr/>
      </dsp:nvSpPr>
      <dsp:spPr>
        <a:xfrm>
          <a:off x="0" y="-182693"/>
          <a:ext cx="3643663" cy="21743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If no contraindication</a:t>
          </a:r>
          <a:endParaRPr lang="en-GB" sz="1600" kern="1200" dirty="0"/>
        </a:p>
        <a:p>
          <a:pPr marL="171450" lvl="1" indent="-171450" algn="l" defTabSz="711200">
            <a:lnSpc>
              <a:spcPct val="90000"/>
            </a:lnSpc>
            <a:spcBef>
              <a:spcPct val="0"/>
            </a:spcBef>
            <a:spcAft>
              <a:spcPct val="15000"/>
            </a:spcAft>
            <a:buChar char="••"/>
          </a:pPr>
          <a:r>
            <a:rPr lang="en-GB" sz="1600" kern="1200" dirty="0" smtClean="0"/>
            <a:t>Ibuprofen 200-800mg:</a:t>
          </a:r>
          <a:endParaRPr lang="en-GB" sz="1600" kern="1200" dirty="0"/>
        </a:p>
        <a:p>
          <a:pPr marL="171450" lvl="1" indent="-171450" algn="l" defTabSz="711200">
            <a:lnSpc>
              <a:spcPct val="90000"/>
            </a:lnSpc>
            <a:spcBef>
              <a:spcPct val="0"/>
            </a:spcBef>
            <a:spcAft>
              <a:spcPct val="15000"/>
            </a:spcAft>
            <a:buChar char="••"/>
          </a:pPr>
          <a:r>
            <a:rPr lang="en-GB" sz="1600" kern="1200" dirty="0" smtClean="0"/>
            <a:t>Or Aspirin 900mg</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smtClean="0"/>
            <a:t>Often need High doses of NSAID</a:t>
          </a:r>
          <a:endParaRPr lang="en-GB" sz="1600" kern="1200" dirty="0"/>
        </a:p>
      </dsp:txBody>
      <dsp:txXfrm>
        <a:off x="47764" y="-134929"/>
        <a:ext cx="2455036" cy="1535269"/>
      </dsp:txXfrm>
    </dsp:sp>
    <dsp:sp modelId="{35E9618B-F410-4CA9-8307-2324F5B806AF}">
      <dsp:nvSpPr>
        <dsp:cNvPr id="0" name=""/>
        <dsp:cNvSpPr/>
      </dsp:nvSpPr>
      <dsp:spPr>
        <a:xfrm>
          <a:off x="2403193" y="317603"/>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NSAIDS</a:t>
          </a:r>
          <a:endParaRPr lang="en-GB" sz="1600" kern="1200" dirty="0"/>
        </a:p>
      </dsp:txBody>
      <dsp:txXfrm>
        <a:off x="2960119" y="874529"/>
        <a:ext cx="1344538" cy="1344538"/>
      </dsp:txXfrm>
    </dsp:sp>
    <dsp:sp modelId="{F8F9D381-1FD6-42DC-A4C7-DAA14643B8B3}">
      <dsp:nvSpPr>
        <dsp:cNvPr id="0" name=""/>
        <dsp:cNvSpPr/>
      </dsp:nvSpPr>
      <dsp:spPr>
        <a:xfrm rot="5400000">
          <a:off x="4392485" y="317603"/>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t>TRIPTANS</a:t>
          </a:r>
          <a:endParaRPr lang="en-GB" sz="1600" kern="1200" dirty="0"/>
        </a:p>
      </dsp:txBody>
      <dsp:txXfrm rot="-5400000">
        <a:off x="4392485" y="874529"/>
        <a:ext cx="1344538" cy="1344538"/>
      </dsp:txXfrm>
    </dsp:sp>
    <dsp:sp modelId="{0F8CED7E-A614-410E-82C5-68E13F7709A9}">
      <dsp:nvSpPr>
        <dsp:cNvPr id="0" name=""/>
        <dsp:cNvSpPr/>
      </dsp:nvSpPr>
      <dsp:spPr>
        <a:xfrm rot="10800000">
          <a:off x="4392485" y="2306895"/>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NOT Opiates</a:t>
          </a:r>
          <a:endParaRPr lang="en-GB" sz="2300" kern="1200" dirty="0"/>
        </a:p>
      </dsp:txBody>
      <dsp:txXfrm rot="10800000">
        <a:off x="4392485" y="2306895"/>
        <a:ext cx="1344538" cy="1344538"/>
      </dsp:txXfrm>
    </dsp:sp>
    <dsp:sp modelId="{057899D1-4A6E-4856-A2DC-090516DBDB4B}">
      <dsp:nvSpPr>
        <dsp:cNvPr id="0" name=""/>
        <dsp:cNvSpPr/>
      </dsp:nvSpPr>
      <dsp:spPr>
        <a:xfrm rot="16200000">
          <a:off x="2403193" y="2306895"/>
          <a:ext cx="1901464" cy="19014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Antiemetic</a:t>
          </a:r>
          <a:endParaRPr lang="en-GB" sz="1600" kern="1200" dirty="0"/>
        </a:p>
      </dsp:txBody>
      <dsp:txXfrm rot="5400000">
        <a:off x="2960119" y="2306895"/>
        <a:ext cx="1344538" cy="1344538"/>
      </dsp:txXfrm>
    </dsp:sp>
    <dsp:sp modelId="{C6F9B5F0-100F-4748-84DD-13069977F6F7}">
      <dsp:nvSpPr>
        <dsp:cNvPr id="0" name=""/>
        <dsp:cNvSpPr/>
      </dsp:nvSpPr>
      <dsp:spPr>
        <a:xfrm>
          <a:off x="4020316" y="1858115"/>
          <a:ext cx="656510" cy="59016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8C43C-623B-4C46-AB5E-0E1D17EB035B}">
      <dsp:nvSpPr>
        <dsp:cNvPr id="0" name=""/>
        <dsp:cNvSpPr/>
      </dsp:nvSpPr>
      <dsp:spPr>
        <a:xfrm rot="10800000" flipV="1">
          <a:off x="4020316" y="2304876"/>
          <a:ext cx="656510" cy="13577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1E86-0600-4511-83A2-8D1CFC01A605}">
      <dsp:nvSpPr>
        <dsp:cNvPr id="0" name=""/>
        <dsp:cNvSpPr/>
      </dsp:nvSpPr>
      <dsp:spPr>
        <a:xfrm>
          <a:off x="0" y="32867"/>
          <a:ext cx="2571749" cy="209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If exacerbation of normal migrainous headache without thunderclap, focal signs or red flags no need to scan</a:t>
          </a:r>
          <a:endParaRPr lang="en-GB" sz="1800" kern="1200" dirty="0"/>
        </a:p>
      </dsp:txBody>
      <dsp:txXfrm>
        <a:off x="0" y="32867"/>
        <a:ext cx="2571749" cy="2092468"/>
      </dsp:txXfrm>
    </dsp:sp>
    <dsp:sp modelId="{31FB8422-89A8-4042-9DCD-D0CE7B1558F7}">
      <dsp:nvSpPr>
        <dsp:cNvPr id="0" name=""/>
        <dsp:cNvSpPr/>
      </dsp:nvSpPr>
      <dsp:spPr>
        <a:xfrm>
          <a:off x="2828924" y="32867"/>
          <a:ext cx="2571749" cy="209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CTA routinely picks up the 3-6% of the normal population with aneurysms which are likely to be incidental but cause concern</a:t>
          </a:r>
          <a:endParaRPr lang="en-GB" sz="1800" kern="1200" dirty="0"/>
        </a:p>
      </dsp:txBody>
      <dsp:txXfrm>
        <a:off x="2828924" y="32867"/>
        <a:ext cx="2571749" cy="2092468"/>
      </dsp:txXfrm>
    </dsp:sp>
    <dsp:sp modelId="{F6248523-CE93-4F93-ACED-0AE513E7BD86}">
      <dsp:nvSpPr>
        <dsp:cNvPr id="0" name=""/>
        <dsp:cNvSpPr/>
      </dsp:nvSpPr>
      <dsp:spPr>
        <a:xfrm>
          <a:off x="5657849" y="32867"/>
          <a:ext cx="2571749" cy="2092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Incidental findings in MRI imaging of the brains of healthy young men J of the Neurological Sciences 240 2006 81-84 showed at least 10% with abnormalities </a:t>
          </a:r>
          <a:endParaRPr lang="en-GB" sz="1800" kern="1200" dirty="0"/>
        </a:p>
      </dsp:txBody>
      <dsp:txXfrm>
        <a:off x="5657849" y="32867"/>
        <a:ext cx="2571749" cy="2092468"/>
      </dsp:txXfrm>
    </dsp:sp>
    <dsp:sp modelId="{3DD167D5-796A-46FB-9BCE-B20E6637AA72}">
      <dsp:nvSpPr>
        <dsp:cNvPr id="0" name=""/>
        <dsp:cNvSpPr/>
      </dsp:nvSpPr>
      <dsp:spPr>
        <a:xfrm>
          <a:off x="154356" y="2382511"/>
          <a:ext cx="3651782" cy="21105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Amazingly there were 10% incidental abnormalities on even CT heads in a study of patients referred for headaches by their GP </a:t>
          </a:r>
        </a:p>
        <a:p>
          <a:pPr lvl="0" algn="l" defTabSz="800100">
            <a:lnSpc>
              <a:spcPct val="90000"/>
            </a:lnSpc>
            <a:spcBef>
              <a:spcPct val="0"/>
            </a:spcBef>
            <a:spcAft>
              <a:spcPct val="35000"/>
            </a:spcAft>
          </a:pPr>
          <a:r>
            <a:rPr lang="en-GB" sz="1800" kern="1200" dirty="0" smtClean="0"/>
            <a:t>Br J of GP </a:t>
          </a:r>
          <a:r>
            <a:rPr lang="en-GB" sz="1800" i="1" kern="1200" dirty="0" smtClean="0"/>
            <a:t>2010; 60(575):426-430</a:t>
          </a:r>
          <a:endParaRPr lang="en-GB" sz="1800" kern="1200" dirty="0"/>
        </a:p>
      </dsp:txBody>
      <dsp:txXfrm>
        <a:off x="154356" y="2382511"/>
        <a:ext cx="3651782" cy="2110583"/>
      </dsp:txXfrm>
    </dsp:sp>
    <dsp:sp modelId="{044FF99B-9E05-433C-A749-EEDD67CCB2BC}">
      <dsp:nvSpPr>
        <dsp:cNvPr id="0" name=""/>
        <dsp:cNvSpPr/>
      </dsp:nvSpPr>
      <dsp:spPr>
        <a:xfrm>
          <a:off x="4063313" y="2382511"/>
          <a:ext cx="4011930" cy="21105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non-contrast CT head should be used if:</a:t>
          </a:r>
        </a:p>
        <a:p>
          <a:pPr lvl="0" algn="l" defTabSz="800100">
            <a:lnSpc>
              <a:spcPct val="90000"/>
            </a:lnSpc>
            <a:spcBef>
              <a:spcPct val="0"/>
            </a:spcBef>
            <a:spcAft>
              <a:spcPct val="35000"/>
            </a:spcAft>
          </a:pPr>
          <a:r>
            <a:rPr lang="en-GB" sz="1800" kern="1200" dirty="0" smtClean="0"/>
            <a:t>The patient also had abnormal neurological exam, altered mental state or cognitive function, Thunderclap headache; also if HIV+ve or patients over 50 presented with a NEW type of headache </a:t>
          </a:r>
          <a:endParaRPr lang="en-GB" sz="1800" kern="1200" dirty="0"/>
        </a:p>
      </dsp:txBody>
      <dsp:txXfrm>
        <a:off x="4063313" y="2382511"/>
        <a:ext cx="4011930" cy="211058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cs typeface="+mn-cs"/>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GB">
                  <a:cs typeface="+mn-cs"/>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GB">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GB">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GB">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GB">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GB">
                    <a:cs typeface="+mn-cs"/>
                  </a:endParaRPr>
                </a:p>
              </p:txBody>
            </p:sp>
          </p:grpSp>
        </p:grpSp>
      </p:grpSp>
      <p:sp>
        <p:nvSpPr>
          <p:cNvPr id="7891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GB"/>
              <a:t>Click to edit Master title style</a:t>
            </a:r>
          </a:p>
        </p:txBody>
      </p:sp>
      <p:sp>
        <p:nvSpPr>
          <p:cNvPr id="789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GB"/>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36BB20D1-1D85-4AEB-80AF-68F90ADBC66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p>
        </p:txBody>
      </p:sp>
      <p:sp>
        <p:nvSpPr>
          <p:cNvPr id="5" name="Rectangle 70"/>
          <p:cNvSpPr>
            <a:spLocks noGrp="1" noChangeArrowheads="1"/>
          </p:cNvSpPr>
          <p:nvPr>
            <p:ph type="ftr" sz="quarter" idx="11"/>
          </p:nvPr>
        </p:nvSpPr>
        <p:spPr>
          <a:ln/>
        </p:spPr>
        <p:txBody>
          <a:bodyPr/>
          <a:lstStyle>
            <a:lvl1pPr>
              <a:defRPr/>
            </a:lvl1pPr>
          </a:lstStyle>
          <a:p>
            <a:pPr>
              <a:defRPr/>
            </a:pPr>
            <a:endParaRPr lang="en-GB"/>
          </a:p>
        </p:txBody>
      </p:sp>
      <p:sp>
        <p:nvSpPr>
          <p:cNvPr id="6" name="Rectangle 71"/>
          <p:cNvSpPr>
            <a:spLocks noGrp="1" noChangeArrowheads="1"/>
          </p:cNvSpPr>
          <p:nvPr>
            <p:ph type="sldNum" sz="quarter" idx="12"/>
          </p:nvPr>
        </p:nvSpPr>
        <p:spPr>
          <a:ln/>
        </p:spPr>
        <p:txBody>
          <a:bodyPr/>
          <a:lstStyle>
            <a:lvl1pPr>
              <a:defRPr/>
            </a:lvl1pPr>
          </a:lstStyle>
          <a:p>
            <a:pPr>
              <a:defRPr/>
            </a:pPr>
            <a:fld id="{21F9C4E2-37C5-4724-8F7F-A32E1F519E8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p>
        </p:txBody>
      </p:sp>
      <p:sp>
        <p:nvSpPr>
          <p:cNvPr id="5" name="Rectangle 70"/>
          <p:cNvSpPr>
            <a:spLocks noGrp="1" noChangeArrowheads="1"/>
          </p:cNvSpPr>
          <p:nvPr>
            <p:ph type="ftr" sz="quarter" idx="11"/>
          </p:nvPr>
        </p:nvSpPr>
        <p:spPr>
          <a:ln/>
        </p:spPr>
        <p:txBody>
          <a:bodyPr/>
          <a:lstStyle>
            <a:lvl1pPr>
              <a:defRPr/>
            </a:lvl1pPr>
          </a:lstStyle>
          <a:p>
            <a:pPr>
              <a:defRPr/>
            </a:pPr>
            <a:endParaRPr lang="en-GB"/>
          </a:p>
        </p:txBody>
      </p:sp>
      <p:sp>
        <p:nvSpPr>
          <p:cNvPr id="6" name="Rectangle 71"/>
          <p:cNvSpPr>
            <a:spLocks noGrp="1" noChangeArrowheads="1"/>
          </p:cNvSpPr>
          <p:nvPr>
            <p:ph type="sldNum" sz="quarter" idx="12"/>
          </p:nvPr>
        </p:nvSpPr>
        <p:spPr>
          <a:ln/>
        </p:spPr>
        <p:txBody>
          <a:bodyPr/>
          <a:lstStyle>
            <a:lvl1pPr>
              <a:defRPr/>
            </a:lvl1pPr>
          </a:lstStyle>
          <a:p>
            <a:pPr>
              <a:defRPr/>
            </a:pPr>
            <a:fld id="{DDD28B74-04DC-4716-BDC2-92E5C03841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p>
        </p:txBody>
      </p:sp>
      <p:sp>
        <p:nvSpPr>
          <p:cNvPr id="5" name="Rectangle 70"/>
          <p:cNvSpPr>
            <a:spLocks noGrp="1" noChangeArrowheads="1"/>
          </p:cNvSpPr>
          <p:nvPr>
            <p:ph type="ftr" sz="quarter" idx="11"/>
          </p:nvPr>
        </p:nvSpPr>
        <p:spPr>
          <a:ln/>
        </p:spPr>
        <p:txBody>
          <a:bodyPr/>
          <a:lstStyle>
            <a:lvl1pPr>
              <a:defRPr/>
            </a:lvl1pPr>
          </a:lstStyle>
          <a:p>
            <a:pPr>
              <a:defRPr/>
            </a:pPr>
            <a:endParaRPr lang="en-GB"/>
          </a:p>
        </p:txBody>
      </p:sp>
      <p:sp>
        <p:nvSpPr>
          <p:cNvPr id="6" name="Rectangle 71"/>
          <p:cNvSpPr>
            <a:spLocks noGrp="1" noChangeArrowheads="1"/>
          </p:cNvSpPr>
          <p:nvPr>
            <p:ph type="sldNum" sz="quarter" idx="12"/>
          </p:nvPr>
        </p:nvSpPr>
        <p:spPr>
          <a:ln/>
        </p:spPr>
        <p:txBody>
          <a:bodyPr/>
          <a:lstStyle>
            <a:lvl1pPr>
              <a:defRPr/>
            </a:lvl1pPr>
          </a:lstStyle>
          <a:p>
            <a:pPr>
              <a:defRPr/>
            </a:pPr>
            <a:fld id="{6DEA18FA-4CE0-4946-A9CD-6440B082008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GB"/>
          </a:p>
        </p:txBody>
      </p:sp>
      <p:sp>
        <p:nvSpPr>
          <p:cNvPr id="5" name="Rectangle 70"/>
          <p:cNvSpPr>
            <a:spLocks noGrp="1" noChangeArrowheads="1"/>
          </p:cNvSpPr>
          <p:nvPr>
            <p:ph type="ftr" sz="quarter" idx="11"/>
          </p:nvPr>
        </p:nvSpPr>
        <p:spPr>
          <a:ln/>
        </p:spPr>
        <p:txBody>
          <a:bodyPr/>
          <a:lstStyle>
            <a:lvl1pPr>
              <a:defRPr/>
            </a:lvl1pPr>
          </a:lstStyle>
          <a:p>
            <a:pPr>
              <a:defRPr/>
            </a:pPr>
            <a:endParaRPr lang="en-GB"/>
          </a:p>
        </p:txBody>
      </p:sp>
      <p:sp>
        <p:nvSpPr>
          <p:cNvPr id="6" name="Rectangle 71"/>
          <p:cNvSpPr>
            <a:spLocks noGrp="1" noChangeArrowheads="1"/>
          </p:cNvSpPr>
          <p:nvPr>
            <p:ph type="sldNum" sz="quarter" idx="12"/>
          </p:nvPr>
        </p:nvSpPr>
        <p:spPr>
          <a:ln/>
        </p:spPr>
        <p:txBody>
          <a:bodyPr/>
          <a:lstStyle>
            <a:lvl1pPr>
              <a:defRPr/>
            </a:lvl1pPr>
          </a:lstStyle>
          <a:p>
            <a:pPr>
              <a:defRPr/>
            </a:pPr>
            <a:fld id="{2C69D08B-F59A-4BB3-AD43-3A24005484B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93010C05-091B-4D2C-8A62-DDAB3DE149D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9"/>
          <p:cNvSpPr>
            <a:spLocks noGrp="1" noChangeArrowheads="1"/>
          </p:cNvSpPr>
          <p:nvPr>
            <p:ph type="dt" sz="half" idx="10"/>
          </p:nvPr>
        </p:nvSpPr>
        <p:spPr>
          <a:ln/>
        </p:spPr>
        <p:txBody>
          <a:bodyPr/>
          <a:lstStyle>
            <a:lvl1pPr>
              <a:defRPr/>
            </a:lvl1pPr>
          </a:lstStyle>
          <a:p>
            <a:pPr>
              <a:defRPr/>
            </a:pPr>
            <a:endParaRPr lang="en-GB"/>
          </a:p>
        </p:txBody>
      </p:sp>
      <p:sp>
        <p:nvSpPr>
          <p:cNvPr id="8" name="Rectangle 70"/>
          <p:cNvSpPr>
            <a:spLocks noGrp="1" noChangeArrowheads="1"/>
          </p:cNvSpPr>
          <p:nvPr>
            <p:ph type="ftr" sz="quarter" idx="11"/>
          </p:nvPr>
        </p:nvSpPr>
        <p:spPr>
          <a:ln/>
        </p:spPr>
        <p:txBody>
          <a:bodyPr/>
          <a:lstStyle>
            <a:lvl1pPr>
              <a:defRPr/>
            </a:lvl1pPr>
          </a:lstStyle>
          <a:p>
            <a:pPr>
              <a:defRPr/>
            </a:pPr>
            <a:endParaRPr lang="en-GB"/>
          </a:p>
        </p:txBody>
      </p:sp>
      <p:sp>
        <p:nvSpPr>
          <p:cNvPr id="9" name="Rectangle 71"/>
          <p:cNvSpPr>
            <a:spLocks noGrp="1" noChangeArrowheads="1"/>
          </p:cNvSpPr>
          <p:nvPr>
            <p:ph type="sldNum" sz="quarter" idx="12"/>
          </p:nvPr>
        </p:nvSpPr>
        <p:spPr>
          <a:ln/>
        </p:spPr>
        <p:txBody>
          <a:bodyPr/>
          <a:lstStyle>
            <a:lvl1pPr>
              <a:defRPr/>
            </a:lvl1pPr>
          </a:lstStyle>
          <a:p>
            <a:pPr>
              <a:defRPr/>
            </a:pPr>
            <a:fld id="{E2B3CC23-57F2-4562-B8BD-8A40BAE3562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en-GB"/>
          </a:p>
        </p:txBody>
      </p:sp>
      <p:sp>
        <p:nvSpPr>
          <p:cNvPr id="4" name="Rectangle 70"/>
          <p:cNvSpPr>
            <a:spLocks noGrp="1" noChangeArrowheads="1"/>
          </p:cNvSpPr>
          <p:nvPr>
            <p:ph type="ftr" sz="quarter" idx="11"/>
          </p:nvPr>
        </p:nvSpPr>
        <p:spPr>
          <a:ln/>
        </p:spPr>
        <p:txBody>
          <a:bodyPr/>
          <a:lstStyle>
            <a:lvl1pPr>
              <a:defRPr/>
            </a:lvl1pPr>
          </a:lstStyle>
          <a:p>
            <a:pPr>
              <a:defRPr/>
            </a:pPr>
            <a:endParaRPr lang="en-GB"/>
          </a:p>
        </p:txBody>
      </p:sp>
      <p:sp>
        <p:nvSpPr>
          <p:cNvPr id="5" name="Rectangle 71"/>
          <p:cNvSpPr>
            <a:spLocks noGrp="1" noChangeArrowheads="1"/>
          </p:cNvSpPr>
          <p:nvPr>
            <p:ph type="sldNum" sz="quarter" idx="12"/>
          </p:nvPr>
        </p:nvSpPr>
        <p:spPr>
          <a:ln/>
        </p:spPr>
        <p:txBody>
          <a:bodyPr/>
          <a:lstStyle>
            <a:lvl1pPr>
              <a:defRPr/>
            </a:lvl1pPr>
          </a:lstStyle>
          <a:p>
            <a:pPr>
              <a:defRPr/>
            </a:pPr>
            <a:fld id="{19742E76-257B-40C8-BA17-DA9649FF059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GB"/>
          </a:p>
        </p:txBody>
      </p:sp>
      <p:sp>
        <p:nvSpPr>
          <p:cNvPr id="3" name="Rectangle 70"/>
          <p:cNvSpPr>
            <a:spLocks noGrp="1" noChangeArrowheads="1"/>
          </p:cNvSpPr>
          <p:nvPr>
            <p:ph type="ftr" sz="quarter" idx="11"/>
          </p:nvPr>
        </p:nvSpPr>
        <p:spPr>
          <a:ln/>
        </p:spPr>
        <p:txBody>
          <a:bodyPr/>
          <a:lstStyle>
            <a:lvl1pPr>
              <a:defRPr/>
            </a:lvl1pPr>
          </a:lstStyle>
          <a:p>
            <a:pPr>
              <a:defRPr/>
            </a:pPr>
            <a:endParaRPr lang="en-GB"/>
          </a:p>
        </p:txBody>
      </p:sp>
      <p:sp>
        <p:nvSpPr>
          <p:cNvPr id="4" name="Rectangle 71"/>
          <p:cNvSpPr>
            <a:spLocks noGrp="1" noChangeArrowheads="1"/>
          </p:cNvSpPr>
          <p:nvPr>
            <p:ph type="sldNum" sz="quarter" idx="12"/>
          </p:nvPr>
        </p:nvSpPr>
        <p:spPr>
          <a:ln/>
        </p:spPr>
        <p:txBody>
          <a:bodyPr/>
          <a:lstStyle>
            <a:lvl1pPr>
              <a:defRPr/>
            </a:lvl1pPr>
          </a:lstStyle>
          <a:p>
            <a:pPr>
              <a:defRPr/>
            </a:pPr>
            <a:fld id="{2888BA8E-305E-49E9-9B95-C5A4BAABC0F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D5B7983C-44F5-4C56-B5D2-01204DE5712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82E003B3-8AAE-49D0-9DA0-ADF4423C158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GB">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7782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7783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cs typeface="+mn-cs"/>
                </a:endParaRPr>
              </a:p>
            </p:txBody>
          </p:sp>
          <p:sp>
            <p:nvSpPr>
              <p:cNvPr id="7783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3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7783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3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7783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3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cs typeface="+mn-cs"/>
                </a:endParaRPr>
              </a:p>
            </p:txBody>
          </p:sp>
          <p:sp>
            <p:nvSpPr>
              <p:cNvPr id="7783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7783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cs typeface="+mn-cs"/>
                </a:endParaRPr>
              </a:p>
            </p:txBody>
          </p:sp>
          <p:sp>
            <p:nvSpPr>
              <p:cNvPr id="7783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cs typeface="+mn-cs"/>
                </a:endParaRPr>
              </a:p>
            </p:txBody>
          </p:sp>
          <p:sp>
            <p:nvSpPr>
              <p:cNvPr id="7784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778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cs typeface="+mn-cs"/>
                </a:endParaRPr>
              </a:p>
            </p:txBody>
          </p:sp>
          <p:sp>
            <p:nvSpPr>
              <p:cNvPr id="778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cs typeface="+mn-cs"/>
                </a:endParaRPr>
              </a:p>
            </p:txBody>
          </p:sp>
          <p:sp>
            <p:nvSpPr>
              <p:cNvPr id="778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cs typeface="+mn-cs"/>
                </a:endParaRPr>
              </a:p>
            </p:txBody>
          </p:sp>
          <p:sp>
            <p:nvSpPr>
              <p:cNvPr id="778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cs typeface="+mn-cs"/>
                </a:endParaRPr>
              </a:p>
            </p:txBody>
          </p:sp>
          <p:sp>
            <p:nvSpPr>
              <p:cNvPr id="778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cs typeface="+mn-cs"/>
                </a:endParaRPr>
              </a:p>
            </p:txBody>
          </p:sp>
          <p:sp>
            <p:nvSpPr>
              <p:cNvPr id="7785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5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cs typeface="+mn-cs"/>
                </a:endParaRPr>
              </a:p>
            </p:txBody>
          </p:sp>
          <p:sp>
            <p:nvSpPr>
              <p:cNvPr id="7785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cs typeface="+mn-cs"/>
                </a:endParaRPr>
              </a:p>
            </p:txBody>
          </p:sp>
          <p:sp>
            <p:nvSpPr>
              <p:cNvPr id="7785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cs typeface="+mn-cs"/>
                </a:endParaRPr>
              </a:p>
            </p:txBody>
          </p:sp>
          <p:sp>
            <p:nvSpPr>
              <p:cNvPr id="7785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GB">
                  <a:cs typeface="+mn-cs"/>
                </a:endParaRPr>
              </a:p>
            </p:txBody>
          </p:sp>
          <p:sp>
            <p:nvSpPr>
              <p:cNvPr id="7785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GB">
                  <a:cs typeface="+mn-cs"/>
                </a:endParaRPr>
              </a:p>
            </p:txBody>
          </p:sp>
          <p:sp>
            <p:nvSpPr>
              <p:cNvPr id="7785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7785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7785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cs typeface="+mn-cs"/>
                </a:endParaRPr>
              </a:p>
            </p:txBody>
          </p:sp>
          <p:sp>
            <p:nvSpPr>
              <p:cNvPr id="7785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GB">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7786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6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6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6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7786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7786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7786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cs typeface="+mn-cs"/>
                </a:endParaRPr>
              </a:p>
            </p:txBody>
          </p:sp>
          <p:sp>
            <p:nvSpPr>
              <p:cNvPr id="7786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GB">
                  <a:cs typeface="+mn-cs"/>
                </a:endParaRPr>
              </a:p>
            </p:txBody>
          </p:sp>
          <p:sp>
            <p:nvSpPr>
              <p:cNvPr id="7786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cs typeface="+mn-cs"/>
                </a:endParaRPr>
              </a:p>
            </p:txBody>
          </p:sp>
          <p:sp>
            <p:nvSpPr>
              <p:cNvPr id="7787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7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cs typeface="+mn-cs"/>
                </a:endParaRPr>
              </a:p>
            </p:txBody>
          </p:sp>
          <p:sp>
            <p:nvSpPr>
              <p:cNvPr id="7787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cs typeface="+mn-cs"/>
                </a:endParaRPr>
              </a:p>
            </p:txBody>
          </p:sp>
          <p:sp>
            <p:nvSpPr>
              <p:cNvPr id="7787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7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7787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7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cs typeface="+mn-cs"/>
                </a:endParaRPr>
              </a:p>
            </p:txBody>
          </p:sp>
          <p:sp>
            <p:nvSpPr>
              <p:cNvPr id="7787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7787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7788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7788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7788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sp>
            <p:nvSpPr>
              <p:cNvPr id="7788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sp>
            <p:nvSpPr>
              <p:cNvPr id="7788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cs typeface="+mn-cs"/>
                </a:endParaRPr>
              </a:p>
            </p:txBody>
          </p:sp>
          <p:sp>
            <p:nvSpPr>
              <p:cNvPr id="7788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cs typeface="+mn-cs"/>
                </a:endParaRPr>
              </a:p>
            </p:txBody>
          </p:sp>
          <p:grpSp>
            <p:nvGrpSpPr>
              <p:cNvPr id="1045" name="Group 62"/>
              <p:cNvGrpSpPr>
                <a:grpSpLocks/>
              </p:cNvGrpSpPr>
              <p:nvPr/>
            </p:nvGrpSpPr>
            <p:grpSpPr bwMode="auto">
              <a:xfrm>
                <a:off x="5381" y="3085"/>
                <a:ext cx="227" cy="132"/>
                <a:chOff x="5381" y="3085"/>
                <a:chExt cx="227" cy="132"/>
              </a:xfrm>
            </p:grpSpPr>
            <p:sp>
              <p:nvSpPr>
                <p:cNvPr id="7788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8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GB">
                    <a:cs typeface="+mn-cs"/>
                  </a:endParaRPr>
                </a:p>
              </p:txBody>
            </p:sp>
            <p:sp>
              <p:nvSpPr>
                <p:cNvPr id="7788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GB">
                    <a:cs typeface="+mn-cs"/>
                  </a:endParaRPr>
                </a:p>
              </p:txBody>
            </p:sp>
            <p:sp>
              <p:nvSpPr>
                <p:cNvPr id="7789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GB">
                    <a:cs typeface="+mn-cs"/>
                  </a:endParaRPr>
                </a:p>
              </p:txBody>
            </p:sp>
          </p:grpSp>
        </p:grpSp>
      </p:grpSp>
      <p:sp>
        <p:nvSpPr>
          <p:cNvPr id="7789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7789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789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cs typeface="+mn-cs"/>
              </a:defRPr>
            </a:lvl1pPr>
          </a:lstStyle>
          <a:p>
            <a:pPr>
              <a:defRPr/>
            </a:pPr>
            <a:endParaRPr lang="en-GB"/>
          </a:p>
        </p:txBody>
      </p:sp>
      <p:sp>
        <p:nvSpPr>
          <p:cNvPr id="7789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cs typeface="+mn-cs"/>
              </a:defRPr>
            </a:lvl1pPr>
          </a:lstStyle>
          <a:p>
            <a:pPr>
              <a:defRPr/>
            </a:pPr>
            <a:endParaRPr lang="en-GB"/>
          </a:p>
        </p:txBody>
      </p:sp>
      <p:sp>
        <p:nvSpPr>
          <p:cNvPr id="7789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cs typeface="+mn-cs"/>
              </a:defRPr>
            </a:lvl1pPr>
          </a:lstStyle>
          <a:p>
            <a:pPr>
              <a:defRPr/>
            </a:pPr>
            <a:fld id="{AB578A8D-8B1E-49FC-A571-670A39868E02}"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gareth.cruse\AppData\Local\Microsoft\Windows\Temporary%20Internet%20Files\Content.IE5\C09CL2MP\MS910220547%5b1%5d.wav"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term=Ridefelt%20P%5BAuthor%5D&amp;cauthor=true&amp;cauthor_uid=23358626" TargetMode="External"/><Relationship Id="rId2" Type="http://schemas.openxmlformats.org/officeDocument/2006/relationships/hyperlink" Target="http://www.ncbi.nlm.nih.gov/pubmed?term=Brunell%20A%5BAuthor%5D&amp;cauthor=true&amp;cauthor_uid=23358626" TargetMode="External"/><Relationship Id="rId1" Type="http://schemas.openxmlformats.org/officeDocument/2006/relationships/slideLayout" Target="../slideLayouts/slideLayout2.xml"/><Relationship Id="rId4" Type="http://schemas.openxmlformats.org/officeDocument/2006/relationships/hyperlink" Target="http://www.ncbi.nlm.nih.gov/pubmed?term=Zelano%20J%5BAuthor%5D&amp;cauthor=true&amp;cauthor_uid=2335862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ncbi.nlm.nih.gov/pubmed?term=Arslan%20D%5bAuthor%5d&amp;cauthor=true&amp;cauthor_uid=22560101" TargetMode="External"/><Relationship Id="rId3" Type="http://schemas.openxmlformats.org/officeDocument/2006/relationships/hyperlink" Target="http://www.sciencedirect.com/science/journal/07356757/30/9" TargetMode="External"/><Relationship Id="rId7" Type="http://schemas.openxmlformats.org/officeDocument/2006/relationships/hyperlink" Target="http://www.ncbi.nlm.nih.gov/pubmed?term=Acar%20AY%5bAuthor%5d&amp;cauthor=true&amp;cauthor_uid=22560101" TargetMode="External"/><Relationship Id="rId12" Type="http://schemas.openxmlformats.org/officeDocument/2006/relationships/hyperlink" Target="http://www.ncbi.nlm.nih.gov/pubmed?term=Madsen%20T%5bAuthor%5d&amp;cauthor=true&amp;cauthor_uid=22560101" TargetMode="External"/><Relationship Id="rId2" Type="http://schemas.openxmlformats.org/officeDocument/2006/relationships/hyperlink" Target="http://www.sciencedirect.com/science/journal/07356757" TargetMode="External"/><Relationship Id="rId1" Type="http://schemas.openxmlformats.org/officeDocument/2006/relationships/slideLayout" Target="../slideLayouts/slideLayout2.xml"/><Relationship Id="rId6" Type="http://schemas.openxmlformats.org/officeDocument/2006/relationships/hyperlink" Target="http://www.ncbi.nlm.nih.gov/pubmed?term=Cevik%20E%5bAuthor%5d&amp;cauthor=true&amp;cauthor_uid=22560101" TargetMode="External"/><Relationship Id="rId11" Type="http://schemas.openxmlformats.org/officeDocument/2006/relationships/hyperlink" Target="http://www.ncbi.nlm.nih.gov/pubmed?term=Yamanel%20L%5bAuthor%5d&amp;cauthor=true&amp;cauthor_uid=22560101" TargetMode="External"/><Relationship Id="rId5" Type="http://schemas.openxmlformats.org/officeDocument/2006/relationships/hyperlink" Target="http://www.ncbi.nlm.nih.gov/pubmed?term=Cinar%20O%5bAuthor%5d&amp;cauthor=true&amp;cauthor_uid=22560101" TargetMode="External"/><Relationship Id="rId10" Type="http://schemas.openxmlformats.org/officeDocument/2006/relationships/hyperlink" Target="http://www.ncbi.nlm.nih.gov/pubmed?term=Jay%20L%5bAuthor%5d&amp;cauthor=true&amp;cauthor_uid=22560101" TargetMode="External"/><Relationship Id="rId4" Type="http://schemas.openxmlformats.org/officeDocument/2006/relationships/hyperlink" Target="http://www.ncbi.nlm.nih.gov/pubmed?term=Ozkurt%20B%5bAuthor%5d&amp;cauthor=true&amp;cauthor_uid=22560101" TargetMode="External"/><Relationship Id="rId9" Type="http://schemas.openxmlformats.org/officeDocument/2006/relationships/hyperlink" Target="http://www.ncbi.nlm.nih.gov/pubmed?term=Eyi%20EY%5bAuthor%5d&amp;cauthor=true&amp;cauthor_uid=22560101"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emf"/><Relationship Id="rId17" Type="http://schemas.openxmlformats.org/officeDocument/2006/relationships/image" Target="../media/image8.jpeg"/><Relationship Id="rId2" Type="http://schemas.openxmlformats.org/officeDocument/2006/relationships/diagramData" Target="../diagrams/data2.xml"/><Relationship Id="rId16"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6.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file:///C:\Users\gareth.cruse\AppData\Local\Microsoft\Windows\Temporary%20Internet%20Files\Content.IE5\LOMF6RW0\MS910220550%5b1%5d.wav"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76250"/>
            <a:ext cx="7772400" cy="1736725"/>
          </a:xfrm>
        </p:spPr>
        <p:txBody>
          <a:bodyPr/>
          <a:lstStyle/>
          <a:p>
            <a:pPr eaLnBrk="1" hangingPunct="1">
              <a:defRPr/>
            </a:pPr>
            <a:r>
              <a:rPr lang="en-GB" sz="3600" dirty="0" smtClean="0"/>
              <a:t>Adult Headache Presenting to the Acute Physician-When and How to Investigate &amp; Treat</a:t>
            </a:r>
          </a:p>
        </p:txBody>
      </p:sp>
      <p:sp>
        <p:nvSpPr>
          <p:cNvPr id="2051" name="Rectangle 3"/>
          <p:cNvSpPr>
            <a:spLocks noGrp="1" noChangeArrowheads="1"/>
          </p:cNvSpPr>
          <p:nvPr>
            <p:ph type="subTitle" idx="1"/>
          </p:nvPr>
        </p:nvSpPr>
        <p:spPr>
          <a:xfrm>
            <a:off x="1331913" y="4941888"/>
            <a:ext cx="6400800" cy="1752600"/>
          </a:xfrm>
        </p:spPr>
        <p:txBody>
          <a:bodyPr/>
          <a:lstStyle/>
          <a:p>
            <a:pPr eaLnBrk="1" hangingPunct="1">
              <a:lnSpc>
                <a:spcPct val="80000"/>
              </a:lnSpc>
              <a:defRPr/>
            </a:pPr>
            <a:r>
              <a:rPr lang="en-GB" sz="2400" dirty="0" smtClean="0"/>
              <a:t>Dr Tim Young Consultant Neurologist Headache Department The National Hospital for Neurology and Neurosurgery,</a:t>
            </a:r>
          </a:p>
          <a:p>
            <a:pPr eaLnBrk="1" hangingPunct="1">
              <a:lnSpc>
                <a:spcPct val="80000"/>
              </a:lnSpc>
              <a:defRPr/>
            </a:pPr>
            <a:r>
              <a:rPr lang="en-GB" sz="2400" dirty="0" smtClean="0"/>
              <a:t>Queen Square, London</a:t>
            </a:r>
          </a:p>
          <a:p>
            <a:pPr eaLnBrk="1" hangingPunct="1">
              <a:lnSpc>
                <a:spcPct val="80000"/>
              </a:lnSpc>
              <a:defRPr/>
            </a:pPr>
            <a:r>
              <a:rPr lang="en-GB" sz="2400" dirty="0" smtClean="0"/>
              <a:t>March 2013</a:t>
            </a:r>
          </a:p>
        </p:txBody>
      </p:sp>
      <p:pic>
        <p:nvPicPr>
          <p:cNvPr id="3076" name="Picture 4" descr="Migraine photo"/>
          <p:cNvPicPr>
            <a:picLocks noChangeAspect="1" noChangeArrowheads="1"/>
          </p:cNvPicPr>
          <p:nvPr/>
        </p:nvPicPr>
        <p:blipFill>
          <a:blip r:embed="rId2" cstate="print"/>
          <a:srcRect/>
          <a:stretch>
            <a:fillRect/>
          </a:stretch>
        </p:blipFill>
        <p:spPr bwMode="auto">
          <a:xfrm>
            <a:off x="3348038" y="2205038"/>
            <a:ext cx="239395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58899"/>
          </a:xfrm>
        </p:spPr>
        <p:txBody>
          <a:bodyPr/>
          <a:lstStyle/>
          <a:p>
            <a:pPr>
              <a:defRPr/>
            </a:pPr>
            <a:r>
              <a:rPr lang="en-GB" sz="3200" dirty="0" smtClean="0"/>
              <a:t>When Lightning strikes twice...</a:t>
            </a:r>
            <a:endParaRPr lang="en-GB" sz="3200" dirty="0"/>
          </a:p>
        </p:txBody>
      </p:sp>
      <p:pic>
        <p:nvPicPr>
          <p:cNvPr id="6" name="MS910220547[1].wav">
            <a:hlinkClick r:id="" action="ppaction://media"/>
          </p:cNvPr>
          <p:cNvPicPr>
            <a:picLocks noGrp="1" noRot="1" noChangeAspect="1"/>
          </p:cNvPicPr>
          <p:nvPr>
            <p:ph idx="1"/>
            <a:audioFile r:link="rId1"/>
          </p:nvPr>
        </p:nvPicPr>
        <p:blipFill>
          <a:blip r:embed="rId3" cstate="print"/>
          <a:srcRect/>
          <a:stretch>
            <a:fillRect/>
          </a:stretch>
        </p:blipFill>
        <p:spPr>
          <a:xfrm>
            <a:off x="7884368" y="1268760"/>
            <a:ext cx="304800" cy="304800"/>
          </a:xfrm>
        </p:spPr>
      </p:pic>
      <p:sp>
        <p:nvSpPr>
          <p:cNvPr id="12292" name="TextBox 7"/>
          <p:cNvSpPr txBox="1">
            <a:spLocks noChangeArrowheads="1"/>
          </p:cNvSpPr>
          <p:nvPr/>
        </p:nvSpPr>
        <p:spPr bwMode="auto">
          <a:xfrm>
            <a:off x="179512" y="2610683"/>
            <a:ext cx="8964488" cy="4247317"/>
          </a:xfrm>
          <a:prstGeom prst="rect">
            <a:avLst/>
          </a:prstGeom>
          <a:noFill/>
          <a:ln w="9525">
            <a:noFill/>
            <a:miter lim="800000"/>
            <a:headEnd/>
            <a:tailEnd/>
          </a:ln>
        </p:spPr>
        <p:txBody>
          <a:bodyPr wrap="square">
            <a:spAutoFit/>
          </a:bodyPr>
          <a:lstStyle/>
          <a:p>
            <a:r>
              <a:rPr lang="en-GB" dirty="0"/>
              <a:t>Reversible Cerebral Vasoconstriction syndrome (RCVS)-recurrent thunderclap headaches often within days-to weeks</a:t>
            </a:r>
          </a:p>
          <a:p>
            <a:endParaRPr lang="en-GB" dirty="0"/>
          </a:p>
          <a:p>
            <a:r>
              <a:rPr lang="en-GB" dirty="0"/>
              <a:t>This term embraces Posterior Reversible Encephalopathy Syndrome</a:t>
            </a:r>
          </a:p>
          <a:p>
            <a:endParaRPr lang="en-GB" dirty="0"/>
          </a:p>
          <a:p>
            <a:r>
              <a:rPr lang="en-GB" dirty="0"/>
              <a:t>Unclear if </a:t>
            </a:r>
            <a:r>
              <a:rPr lang="en-GB" dirty="0" smtClean="0"/>
              <a:t>caused </a:t>
            </a:r>
            <a:r>
              <a:rPr lang="en-GB" dirty="0"/>
              <a:t>by other conditions (migraine, dissection, aetiologies). </a:t>
            </a:r>
          </a:p>
          <a:p>
            <a:endParaRPr lang="en-GB" dirty="0"/>
          </a:p>
          <a:p>
            <a:r>
              <a:rPr lang="en-GB" dirty="0"/>
              <a:t>No clear treatment EXCEPT exclude precipitant (SSRIs, cocaine, sympathomimetics). </a:t>
            </a:r>
          </a:p>
          <a:p>
            <a:r>
              <a:rPr lang="en-GB" dirty="0"/>
              <a:t>Nimodipine may help headache but main concern are bleeds/infarcts</a:t>
            </a:r>
          </a:p>
          <a:p>
            <a:endParaRPr lang="en-GB" dirty="0"/>
          </a:p>
          <a:p>
            <a:r>
              <a:rPr lang="en-GB" dirty="0"/>
              <a:t>Key point: If more than one thunderclap think of RCVCS and</a:t>
            </a:r>
          </a:p>
          <a:p>
            <a:r>
              <a:rPr lang="en-GB" dirty="0"/>
              <a:t>MRI/A/V Brain-’strings &amp; beads’ appearance on MRA . </a:t>
            </a:r>
          </a:p>
          <a:p>
            <a:r>
              <a:rPr lang="en-GB" dirty="0"/>
              <a:t>Exclude reversible causes: drugs/eclampsia</a:t>
            </a:r>
          </a:p>
          <a:p>
            <a:r>
              <a:rPr lang="en-GB" dirty="0"/>
              <a:t>Remember Cluster Headache too!</a:t>
            </a:r>
          </a:p>
          <a:p>
            <a:r>
              <a:rPr lang="en-GB" dirty="0"/>
              <a:t>  </a:t>
            </a:r>
          </a:p>
        </p:txBody>
      </p:sp>
      <p:pic>
        <p:nvPicPr>
          <p:cNvPr id="12293" name="Picture 5"/>
          <p:cNvPicPr>
            <a:picLocks noChangeAspect="1" noChangeArrowheads="1"/>
          </p:cNvPicPr>
          <p:nvPr/>
        </p:nvPicPr>
        <p:blipFill>
          <a:blip r:embed="rId4" cstate="print"/>
          <a:srcRect/>
          <a:stretch>
            <a:fillRect/>
          </a:stretch>
        </p:blipFill>
        <p:spPr bwMode="auto">
          <a:xfrm>
            <a:off x="2915816" y="620688"/>
            <a:ext cx="2592288" cy="17274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ChangeArrowheads="1"/>
          </p:cNvSpPr>
          <p:nvPr/>
        </p:nvSpPr>
        <p:spPr bwMode="auto">
          <a:xfrm>
            <a:off x="250825" y="188913"/>
            <a:ext cx="3816350" cy="863600"/>
          </a:xfrm>
          <a:prstGeom prst="rect">
            <a:avLst/>
          </a:prstGeom>
          <a:solidFill>
            <a:schemeClr val="bg1"/>
          </a:solidFill>
          <a:ln w="57150" cmpd="thickThin">
            <a:solidFill>
              <a:srgbClr val="C1CEFF"/>
            </a:solidFill>
            <a:miter lim="800000"/>
            <a:headEnd/>
            <a:tailEnd/>
          </a:ln>
          <a:effectLst>
            <a:outerShdw dist="71842" dir="2700000" algn="ctr" rotWithShape="0">
              <a:srgbClr val="000000"/>
            </a:outerShdw>
          </a:effectLst>
        </p:spPr>
        <p:txBody>
          <a:bodyPr lIns="90488" tIns="44450" rIns="90488" bIns="44450" anchor="ctr"/>
          <a:lstStyle/>
          <a:p>
            <a:pPr algn="ctr">
              <a:defRPr/>
            </a:pPr>
            <a:r>
              <a:rPr lang="cy-GB" sz="2800">
                <a:solidFill>
                  <a:srgbClr val="FFFF00"/>
                </a:solidFill>
                <a:effectLst>
                  <a:outerShdw blurRad="38100" dist="38100" dir="2700000" algn="tl">
                    <a:srgbClr val="000000"/>
                  </a:outerShdw>
                </a:effectLst>
                <a:cs typeface="+mn-cs"/>
              </a:rPr>
              <a:t>Bacterial Meningitis Guideline</a:t>
            </a:r>
          </a:p>
        </p:txBody>
      </p:sp>
      <p:pic>
        <p:nvPicPr>
          <p:cNvPr id="13315" name="Picture 4" descr="scan0001-3"/>
          <p:cNvPicPr>
            <a:picLocks noChangeAspect="1" noChangeArrowheads="1"/>
          </p:cNvPicPr>
          <p:nvPr/>
        </p:nvPicPr>
        <p:blipFill>
          <a:blip r:embed="rId2" cstate="print"/>
          <a:srcRect/>
          <a:stretch>
            <a:fillRect/>
          </a:stretch>
        </p:blipFill>
        <p:spPr bwMode="auto">
          <a:xfrm>
            <a:off x="4427538" y="34925"/>
            <a:ext cx="4337050" cy="6823075"/>
          </a:xfrm>
          <a:prstGeom prst="rect">
            <a:avLst/>
          </a:prstGeom>
          <a:noFill/>
          <a:ln w="9525">
            <a:noFill/>
            <a:miter lim="800000"/>
            <a:headEnd/>
            <a:tailEnd/>
          </a:ln>
        </p:spPr>
      </p:pic>
      <p:sp>
        <p:nvSpPr>
          <p:cNvPr id="5" name="Rectangle 4"/>
          <p:cNvSpPr/>
          <p:nvPr/>
        </p:nvSpPr>
        <p:spPr>
          <a:xfrm>
            <a:off x="0" y="5661248"/>
            <a:ext cx="4427984" cy="646331"/>
          </a:xfrm>
          <a:prstGeom prst="rect">
            <a:avLst/>
          </a:prstGeom>
        </p:spPr>
        <p:txBody>
          <a:bodyPr wrap="square">
            <a:spAutoFit/>
          </a:bodyPr>
          <a:lstStyle/>
          <a:p>
            <a:r>
              <a:rPr lang="en-GB" dirty="0" smtClean="0"/>
              <a:t>http://www.britishinfection.org/drupal/sites/default/files/MeningitisAlgorithm03.pdf</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Slow Cooker-</a:t>
            </a:r>
            <a:br>
              <a:rPr lang="en-GB" sz="3200" dirty="0" smtClean="0"/>
            </a:br>
            <a:r>
              <a:rPr lang="en-GB" sz="3200" dirty="0" smtClean="0"/>
              <a:t>weeks ago but worsening</a:t>
            </a:r>
            <a:endParaRPr lang="en-GB" sz="3200" dirty="0"/>
          </a:p>
        </p:txBody>
      </p:sp>
      <p:sp>
        <p:nvSpPr>
          <p:cNvPr id="3" name="Content Placeholder 2"/>
          <p:cNvSpPr>
            <a:spLocks noGrp="1"/>
          </p:cNvSpPr>
          <p:nvPr>
            <p:ph idx="1"/>
          </p:nvPr>
        </p:nvSpPr>
        <p:spPr>
          <a:xfrm>
            <a:off x="503040" y="1988840"/>
            <a:ext cx="8640960" cy="4525963"/>
          </a:xfrm>
        </p:spPr>
        <p:txBody>
          <a:bodyPr/>
          <a:lstStyle/>
          <a:p>
            <a:r>
              <a:rPr lang="en-GB" sz="2000" dirty="0" smtClean="0"/>
              <a:t>Duration key-ask for last headache FREE day</a:t>
            </a:r>
          </a:p>
          <a:p>
            <a:endParaRPr lang="en-GB" sz="2000" dirty="0" smtClean="0"/>
          </a:p>
          <a:p>
            <a:r>
              <a:rPr lang="en-GB" sz="2000" dirty="0" smtClean="0"/>
              <a:t>Medication Overuse often key BUT check Ethnicity (TB Meningitis)</a:t>
            </a:r>
          </a:p>
          <a:p>
            <a:endParaRPr lang="en-GB" sz="2000" dirty="0" smtClean="0"/>
          </a:p>
          <a:p>
            <a:r>
              <a:rPr lang="en-GB" sz="2000" dirty="0" smtClean="0"/>
              <a:t>Ask about postural/straining factors or recent weight gain</a:t>
            </a:r>
          </a:p>
          <a:p>
            <a:r>
              <a:rPr lang="en-GB" sz="2000" dirty="0" smtClean="0"/>
              <a:t>Intracranial Hypertension either idiopathic or secondary possible</a:t>
            </a:r>
          </a:p>
          <a:p>
            <a:endParaRPr lang="en-GB" sz="2000" dirty="0" smtClean="0"/>
          </a:p>
          <a:p>
            <a:r>
              <a:rPr lang="en-GB" sz="2000" dirty="0" smtClean="0"/>
              <a:t>Examine Visual Acuity both eyes, visual fields and blind spot, ?papilloedema or VI palsy looking for signs raised CSF pressure</a:t>
            </a:r>
          </a:p>
          <a:p>
            <a:endParaRPr lang="en-GB" sz="2000" dirty="0" smtClean="0"/>
          </a:p>
          <a:p>
            <a:r>
              <a:rPr lang="en-GB" sz="2000" dirty="0" smtClean="0"/>
              <a:t>If concerns about any of above have low threshold  for CT and, if safe to do so, then LP IMPORTANTLY MEASURING OPENING PRESSURE LYING ON SIDE –IF RAISED DROP TO ABOUT 20 cm H2O.</a:t>
            </a:r>
          </a:p>
          <a:p>
            <a:endParaRPr lang="en-GB" sz="2000" dirty="0" smtClean="0"/>
          </a:p>
          <a:p>
            <a:endParaRPr lang="en-GB" sz="2000" dirty="0" smtClean="0"/>
          </a:p>
          <a:p>
            <a:endParaRPr lang="en-GB" sz="2000" dirty="0" smtClean="0"/>
          </a:p>
          <a:p>
            <a:endParaRPr lang="en-GB" sz="2000" dirty="0"/>
          </a:p>
        </p:txBody>
      </p:sp>
      <p:pic>
        <p:nvPicPr>
          <p:cNvPr id="30722" name="Picture 2"/>
          <p:cNvPicPr>
            <a:picLocks noChangeAspect="1" noChangeArrowheads="1"/>
          </p:cNvPicPr>
          <p:nvPr/>
        </p:nvPicPr>
        <p:blipFill>
          <a:blip r:embed="rId2" cstate="print"/>
          <a:srcRect/>
          <a:stretch>
            <a:fillRect/>
          </a:stretch>
        </p:blipFill>
        <p:spPr bwMode="auto">
          <a:xfrm>
            <a:off x="0" y="0"/>
            <a:ext cx="2699792" cy="1807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Worse version of the patient’s usual headache –its only migraine isn’t it?</a:t>
            </a:r>
            <a:br>
              <a:rPr lang="en-GB" sz="3200" dirty="0" smtClean="0"/>
            </a:br>
            <a:r>
              <a:rPr lang="en-GB" sz="2400" dirty="0" smtClean="0"/>
              <a:t>1) Chronic Headaches (15 or more days/month)</a:t>
            </a:r>
            <a:endParaRPr lang="en-GB" sz="2400" dirty="0"/>
          </a:p>
        </p:txBody>
      </p:sp>
      <p:graphicFrame>
        <p:nvGraphicFramePr>
          <p:cNvPr id="4" name="Content Placeholder 3"/>
          <p:cNvGraphicFramePr>
            <a:graphicFrameLocks noGrp="1"/>
          </p:cNvGraphicFramePr>
          <p:nvPr>
            <p:ph idx="1"/>
          </p:nvPr>
        </p:nvGraphicFramePr>
        <p:xfrm>
          <a:off x="467544" y="213285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Worse version of the patient’s usual headache –its only migraine isn’t it?</a:t>
            </a:r>
            <a:br>
              <a:rPr lang="en-GB" sz="3200" dirty="0" smtClean="0"/>
            </a:br>
            <a:r>
              <a:rPr lang="en-GB" sz="2400" dirty="0" smtClean="0"/>
              <a:t>2) Episodic Migraine (14 or less days/month)</a:t>
            </a:r>
            <a:endParaRPr lang="en-GB" sz="2400" dirty="0"/>
          </a:p>
        </p:txBody>
      </p:sp>
      <p:graphicFrame>
        <p:nvGraphicFramePr>
          <p:cNvPr id="4" name="Content Placeholder 3"/>
          <p:cNvGraphicFramePr>
            <a:graphicFrameLocks noGrp="1"/>
          </p:cNvGraphicFramePr>
          <p:nvPr>
            <p:ph idx="1"/>
          </p:nvPr>
        </p:nvGraphicFramePr>
        <p:xfrm>
          <a:off x="0" y="2132856"/>
          <a:ext cx="86971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64704"/>
          </a:xfrm>
        </p:spPr>
        <p:txBody>
          <a:bodyPr/>
          <a:lstStyle/>
          <a:p>
            <a:r>
              <a:rPr lang="en-GB" sz="3200" dirty="0" smtClean="0"/>
              <a:t>Who to scan?</a:t>
            </a:r>
            <a:endParaRPr lang="en-GB"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84984"/>
            <a:ext cx="8229600" cy="1139825"/>
          </a:xfrm>
        </p:spPr>
        <p:txBody>
          <a:bodyPr/>
          <a:lstStyle/>
          <a:p>
            <a:r>
              <a:rPr lang="en-GB" dirty="0" smtClean="0"/>
              <a:t>Thank you are there any questions?</a:t>
            </a:r>
            <a:endParaRPr lang="en-GB" dirty="0"/>
          </a:p>
        </p:txBody>
      </p:sp>
      <p:sp>
        <p:nvSpPr>
          <p:cNvPr id="3" name="Content Placeholder 2"/>
          <p:cNvSpPr>
            <a:spLocks noGrp="1"/>
          </p:cNvSpPr>
          <p:nvPr>
            <p:ph idx="1"/>
          </p:nvPr>
        </p:nvSpPr>
        <p:spPr>
          <a:xfrm>
            <a:off x="683568" y="188640"/>
            <a:ext cx="7776864" cy="3096344"/>
          </a:xfrm>
        </p:spPr>
        <p:txBody>
          <a:bodyPr/>
          <a:lstStyle/>
          <a:p>
            <a:r>
              <a:rPr lang="en-GB" sz="2000" dirty="0" smtClean="0"/>
              <a:t>I have participated in advisory panels for both Allergan and GlaxoSmithkline &amp; received support to attend the 2009 International Headache Society Conference from Allergan</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89925" cy="1139825"/>
          </a:xfrm>
        </p:spPr>
        <p:txBody>
          <a:bodyPr/>
          <a:lstStyle/>
          <a:p>
            <a:pPr>
              <a:defRPr/>
            </a:pPr>
            <a:r>
              <a:rPr lang="en-GB" dirty="0" smtClean="0"/>
              <a:t>To LP or not to LP after –ve CT?</a:t>
            </a:r>
            <a:endParaRPr lang="en-GB" dirty="0"/>
          </a:p>
        </p:txBody>
      </p:sp>
      <p:sp>
        <p:nvSpPr>
          <p:cNvPr id="3" name="Content Placeholder 2"/>
          <p:cNvSpPr>
            <a:spLocks noGrp="1"/>
          </p:cNvSpPr>
          <p:nvPr>
            <p:ph idx="1"/>
          </p:nvPr>
        </p:nvSpPr>
        <p:spPr>
          <a:xfrm>
            <a:off x="250825" y="1125538"/>
            <a:ext cx="8893175" cy="4525962"/>
          </a:xfrm>
        </p:spPr>
        <p:txBody>
          <a:bodyPr/>
          <a:lstStyle/>
          <a:p>
            <a:pPr>
              <a:defRPr/>
            </a:pPr>
            <a:r>
              <a:rPr lang="en-GB" sz="1600" dirty="0" smtClean="0"/>
              <a:t>BMJ Canadian study [</a:t>
            </a:r>
            <a:r>
              <a:rPr lang="en-GB" sz="1600" i="1" dirty="0" smtClean="0"/>
              <a:t>BMJ 2011;343</a:t>
            </a:r>
            <a:r>
              <a:rPr lang="en-GB" sz="1600" dirty="0" smtClean="0"/>
              <a:t>] suggested modern 3</a:t>
            </a:r>
            <a:r>
              <a:rPr lang="en-GB" sz="1600" baseline="30000" dirty="0" smtClean="0"/>
              <a:t>rd</a:t>
            </a:r>
            <a:r>
              <a:rPr lang="en-GB" sz="1600" dirty="0" smtClean="0"/>
              <a:t> generation CT</a:t>
            </a:r>
            <a:r>
              <a:rPr lang="en-GB" sz="1600" baseline="30000" dirty="0" smtClean="0"/>
              <a:t>1</a:t>
            </a:r>
            <a:r>
              <a:rPr lang="en-GB" sz="1600" dirty="0" smtClean="0"/>
              <a:t> with experienced radiologist within 6 hours of headache maybe sufficient to exclude SAH. This was a prospective study over a number of years.</a:t>
            </a:r>
          </a:p>
          <a:p>
            <a:pPr>
              <a:defRPr/>
            </a:pPr>
            <a:r>
              <a:rPr lang="en-GB" sz="1600" dirty="0" smtClean="0"/>
              <a:t>3132 worst ever headache patients BUT allowed reaching max intensity in an hour or less, LP only done at local discretion (known  that 50% of cases of acute ‘worst headache of life’ did not have LP, both in the1990’s –Morgenstern et al 1998 Ann Emergency Medicine and in the BMJ paper itself) and then when LP was done, white paper not spectrophotometry was used. Non-LP patients chased at 1 and 6 months if no reply coroner contacted [In Ontario all sudden deaths must be reported]</a:t>
            </a:r>
          </a:p>
          <a:p>
            <a:pPr>
              <a:defRPr/>
            </a:pPr>
            <a:endParaRPr lang="en-GB" sz="1600" dirty="0" smtClean="0"/>
          </a:p>
          <a:p>
            <a:pPr>
              <a:defRPr/>
            </a:pPr>
            <a:r>
              <a:rPr lang="en-GB" sz="1600" dirty="0" smtClean="0"/>
              <a:t>They said 100% sensitivity for the 953 patients who had CT in 6 hours.</a:t>
            </a:r>
          </a:p>
          <a:p>
            <a:pPr>
              <a:defRPr/>
            </a:pPr>
            <a:r>
              <a:rPr lang="en-GB" sz="1600" dirty="0" smtClean="0"/>
              <a:t>If CT later then 17 of 119 SAH cases missed on CT alone. 6 of the 17 needed surgery. Were there another 17 cases (if only 50% Lped) of missed SAH when CT done over 6 hours? Might expect it-and a higher SAH % of thunderclap than the 7.7% in this study-typically 10-13%. Also nearly half SAH have normal exam on admission but 25-50% can die within 6/12 if untreated. Surprisingly low rate (almost no rate) of significant other causes found but again these may have been missed without LP. Hb below 10 can also lead to missed blood.</a:t>
            </a:r>
          </a:p>
          <a:p>
            <a:pPr>
              <a:defRPr/>
            </a:pPr>
            <a:endParaRPr lang="en-GB" sz="1600" dirty="0" smtClean="0"/>
          </a:p>
          <a:p>
            <a:pPr>
              <a:defRPr/>
            </a:pPr>
            <a:r>
              <a:rPr lang="en-GB" sz="1600" dirty="0" smtClean="0"/>
              <a:t>On balance it does seem likely that if modern CT scan done within 6 hours and reported as negative by experienced radiologist then SAH highly unlikely. LP would be likely to add to the certainty however as well as helping exclude rarer differentials.</a:t>
            </a:r>
          </a:p>
          <a:p>
            <a:pPr>
              <a:defRPr/>
            </a:pPr>
            <a:endParaRPr lang="en-GB" sz="1600" dirty="0" smtClean="0"/>
          </a:p>
          <a:p>
            <a:pPr>
              <a:defRPr/>
            </a:pPr>
            <a:r>
              <a:rPr lang="en-GB" sz="1600" baseline="30000" dirty="0" smtClean="0"/>
              <a:t>1</a:t>
            </a:r>
            <a:r>
              <a:rPr lang="en-GB" sz="1600" dirty="0" smtClean="0"/>
              <a:t> x ray emitter and detector rigidly linked and operating in rotate/rotate geometry; multiple rows of detectors in z axis). </a:t>
            </a:r>
          </a:p>
          <a:p>
            <a:pPr>
              <a:buFont typeface="Wingdings" pitchFamily="2" charset="2"/>
              <a:buNone/>
              <a:defRPr/>
            </a:pPr>
            <a:endParaRPr lang="en-GB" sz="1600" baseline="30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229600" cy="764704"/>
          </a:xfrm>
        </p:spPr>
        <p:txBody>
          <a:bodyPr/>
          <a:lstStyle/>
          <a:p>
            <a:r>
              <a:rPr lang="en-GB" sz="2800" dirty="0" smtClean="0"/>
              <a:t>2013 J of Neurology update on CT/LP debate</a:t>
            </a:r>
            <a:endParaRPr lang="en-GB" sz="2800" dirty="0"/>
          </a:p>
        </p:txBody>
      </p:sp>
      <p:sp>
        <p:nvSpPr>
          <p:cNvPr id="3" name="Content Placeholder 2"/>
          <p:cNvSpPr>
            <a:spLocks noGrp="1"/>
          </p:cNvSpPr>
          <p:nvPr>
            <p:ph idx="1"/>
          </p:nvPr>
        </p:nvSpPr>
        <p:spPr>
          <a:xfrm>
            <a:off x="0" y="836712"/>
            <a:ext cx="8553128" cy="4525963"/>
          </a:xfrm>
        </p:spPr>
        <p:txBody>
          <a:bodyPr/>
          <a:lstStyle/>
          <a:p>
            <a:r>
              <a:rPr lang="en-GB" sz="1400" dirty="0" smtClean="0">
                <a:hlinkClick r:id="" action="ppaction://hlinkfile" tooltip="Journal of neurology."/>
              </a:rPr>
              <a:t>J Neurol.</a:t>
            </a:r>
            <a:r>
              <a:rPr lang="en-GB" sz="1400" dirty="0" smtClean="0"/>
              <a:t> 2013 Jan 29. [</a:t>
            </a:r>
            <a:r>
              <a:rPr lang="en-GB" sz="1400" dirty="0" err="1" smtClean="0"/>
              <a:t>Epub</a:t>
            </a:r>
            <a:r>
              <a:rPr lang="en-GB" sz="1400" dirty="0" smtClean="0"/>
              <a:t> ahead of print]</a:t>
            </a:r>
          </a:p>
          <a:p>
            <a:r>
              <a:rPr lang="en-GB" sz="1400" b="1" dirty="0" smtClean="0"/>
              <a:t>Differential diagnostic yield of lumbar puncture in investigation of suspected subarachnoid haemorrhage: a retrospective study.</a:t>
            </a:r>
          </a:p>
          <a:p>
            <a:r>
              <a:rPr lang="en-GB" sz="1400" dirty="0" err="1" smtClean="0">
                <a:hlinkClick r:id="rId2" action="ppaction://hlinkfile"/>
              </a:rPr>
              <a:t>Brunell</a:t>
            </a:r>
            <a:r>
              <a:rPr lang="en-GB" sz="1400" dirty="0" smtClean="0">
                <a:hlinkClick r:id="rId2" action="ppaction://hlinkfile"/>
              </a:rPr>
              <a:t> A</a:t>
            </a:r>
            <a:r>
              <a:rPr lang="en-GB" sz="1400" dirty="0" smtClean="0"/>
              <a:t>, </a:t>
            </a:r>
            <a:r>
              <a:rPr lang="en-GB" sz="1400" dirty="0" err="1" smtClean="0">
                <a:hlinkClick r:id="rId3" action="ppaction://hlinkfile"/>
              </a:rPr>
              <a:t>Ridefelt</a:t>
            </a:r>
            <a:r>
              <a:rPr lang="en-GB" sz="1400" dirty="0" smtClean="0">
                <a:hlinkClick r:id="rId3" action="ppaction://hlinkfile"/>
              </a:rPr>
              <a:t> P</a:t>
            </a:r>
            <a:r>
              <a:rPr lang="en-GB" sz="1400" dirty="0" smtClean="0"/>
              <a:t>, </a:t>
            </a:r>
            <a:r>
              <a:rPr lang="en-GB" sz="1400" dirty="0" err="1" smtClean="0">
                <a:hlinkClick r:id="rId4" action="ppaction://hlinkfile"/>
              </a:rPr>
              <a:t>Zelano</a:t>
            </a:r>
            <a:r>
              <a:rPr lang="en-GB" sz="1400" dirty="0" smtClean="0">
                <a:hlinkClick r:id="rId4" action="ppaction://hlinkfile"/>
              </a:rPr>
              <a:t> J</a:t>
            </a:r>
            <a:r>
              <a:rPr lang="en-GB" sz="1400" dirty="0" smtClean="0"/>
              <a:t>.</a:t>
            </a:r>
          </a:p>
          <a:p>
            <a:r>
              <a:rPr lang="en-GB" sz="1400" b="1" dirty="0" smtClean="0"/>
              <a:t>Source</a:t>
            </a:r>
          </a:p>
          <a:p>
            <a:r>
              <a:rPr lang="en-GB" sz="1400" dirty="0" smtClean="0"/>
              <a:t>Department of Neuroscience, Uppsala University and Uppsala University Hospital, 75124, Uppsala, Sweden.</a:t>
            </a:r>
          </a:p>
          <a:p>
            <a:r>
              <a:rPr lang="en-GB" sz="1400" b="1" dirty="0" smtClean="0"/>
              <a:t>Abstract</a:t>
            </a:r>
          </a:p>
          <a:p>
            <a:r>
              <a:rPr lang="en-GB" sz="1400" dirty="0" smtClean="0"/>
              <a:t>The diagnostic algorithm of computerized tomography (CT) and lumbar puncture (LP) for suspected subarachnoid haemorrhage (SAH) has lately been challenged by the advancement of radiological techniques, such as higher resolution offered by newer generation CT-scanners and increased availability of CT-angiography. A purely radiological workup of suspected SAH offers great advantages for both patients and the health care system, but the risks of abandoning LP in this setting are not well investigated. We have characterized the differential diagnostic yield of LP in the investigation of suspected SAH by a retrospective study. From the hospital laboratory database, we analyzed the medical records of all patients who had undergone CSF-analysis in search of subarachnoid bleeding during 2009-2011. A total of 453 patients were included. In 14 patients (3 %) the LP resulted in an alternative diagnosis, the most common being aseptic meningitis. Two patients (0.5 %) received treatment for herpes meningitis. Five patients (1 %) with subarachnoid haemorrhages were identified. Among these, the four patients presenting with thunderclap headache had non-</a:t>
            </a:r>
            <a:r>
              <a:rPr lang="en-GB" sz="1400" dirty="0" err="1" smtClean="0"/>
              <a:t>aneurysmal</a:t>
            </a:r>
            <a:r>
              <a:rPr lang="en-GB" sz="1400" dirty="0" smtClean="0"/>
              <a:t> bleedings and did not require surgical intervention. We conclude that the differential diagnostic yield of LP in investigation of suspected SAH is low, which indicates that alternative diagnoses is not a reason to keep LP in the workup when a purely radiological strategy has been validated. However, algorithms should be developed to increase the recognition of aseptic meningitis. One hundred and fifty-three patients (34 %) were admitted to undergo LP, which estimates the number of hospital beds that might be made available by a radiological diagnostic algorithm.</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GB" dirty="0" smtClean="0"/>
              <a:t>Overview of talk</a:t>
            </a:r>
          </a:p>
        </p:txBody>
      </p:sp>
      <p:sp>
        <p:nvSpPr>
          <p:cNvPr id="81923" name="Rectangle 3"/>
          <p:cNvSpPr>
            <a:spLocks noGrp="1" noChangeArrowheads="1"/>
          </p:cNvSpPr>
          <p:nvPr>
            <p:ph type="body" idx="1"/>
          </p:nvPr>
        </p:nvSpPr>
        <p:spPr/>
        <p:txBody>
          <a:bodyPr/>
          <a:lstStyle/>
          <a:p>
            <a:pPr eaLnBrk="1" hangingPunct="1">
              <a:lnSpc>
                <a:spcPct val="80000"/>
              </a:lnSpc>
              <a:defRPr/>
            </a:pPr>
            <a:r>
              <a:rPr lang="en-GB" sz="1200" dirty="0" smtClean="0"/>
              <a:t>1) What headaches are seen on acute takes</a:t>
            </a:r>
          </a:p>
          <a:p>
            <a:pPr eaLnBrk="1" hangingPunct="1">
              <a:lnSpc>
                <a:spcPct val="80000"/>
              </a:lnSpc>
              <a:defRPr/>
            </a:pPr>
            <a:r>
              <a:rPr lang="en-GB" sz="1200" dirty="0" smtClean="0"/>
              <a:t>2) Secondary or Primary headaches-Red flags</a:t>
            </a:r>
          </a:p>
          <a:p>
            <a:pPr eaLnBrk="1" hangingPunct="1">
              <a:lnSpc>
                <a:spcPct val="80000"/>
              </a:lnSpc>
              <a:defRPr/>
            </a:pPr>
            <a:r>
              <a:rPr lang="en-GB" sz="1200" dirty="0" smtClean="0"/>
              <a:t>3) the Secondary headaches: a) THUNDERCLAP (mention </a:t>
            </a:r>
            <a:r>
              <a:rPr lang="en-GB" sz="1200" dirty="0" err="1" smtClean="0"/>
              <a:t>menigitis</a:t>
            </a:r>
            <a:endParaRPr lang="en-GB" sz="1200" dirty="0" smtClean="0"/>
          </a:p>
          <a:p>
            <a:pPr eaLnBrk="1" hangingPunct="1">
              <a:lnSpc>
                <a:spcPct val="80000"/>
              </a:lnSpc>
              <a:defRPr/>
            </a:pPr>
            <a:r>
              <a:rPr lang="en-GB" sz="1200" dirty="0" smtClean="0"/>
              <a:t>b) Postural headaches (low high </a:t>
            </a:r>
            <a:r>
              <a:rPr lang="en-GB" sz="1200" dirty="0" err="1" smtClean="0"/>
              <a:t>Chiari</a:t>
            </a:r>
            <a:r>
              <a:rPr lang="en-GB" sz="1200" dirty="0" smtClean="0"/>
              <a:t> AND Post LP headaches)</a:t>
            </a:r>
          </a:p>
          <a:p>
            <a:pPr eaLnBrk="1" hangingPunct="1">
              <a:lnSpc>
                <a:spcPct val="80000"/>
              </a:lnSpc>
              <a:defRPr/>
            </a:pPr>
            <a:r>
              <a:rPr lang="en-GB" sz="1200" dirty="0" smtClean="0"/>
              <a:t>C) Progressively worsening over days to weeks</a:t>
            </a:r>
          </a:p>
          <a:p>
            <a:pPr eaLnBrk="1" hangingPunct="1">
              <a:lnSpc>
                <a:spcPct val="80000"/>
              </a:lnSpc>
              <a:defRPr/>
            </a:pPr>
            <a:r>
              <a:rPr lang="en-GB" sz="1200" dirty="0" smtClean="0"/>
              <a:t>D) Progressively worsening over months</a:t>
            </a:r>
          </a:p>
          <a:p>
            <a:pPr eaLnBrk="1" hangingPunct="1">
              <a:lnSpc>
                <a:spcPct val="80000"/>
              </a:lnSpc>
              <a:defRPr/>
            </a:pPr>
            <a:r>
              <a:rPr lang="en-GB" sz="1200" dirty="0" smtClean="0"/>
              <a:t>E) Pregnant with headaches</a:t>
            </a:r>
          </a:p>
          <a:p>
            <a:pPr eaLnBrk="1" hangingPunct="1">
              <a:lnSpc>
                <a:spcPct val="80000"/>
              </a:lnSpc>
              <a:defRPr/>
            </a:pPr>
            <a:r>
              <a:rPr lang="en-GB" sz="1200" dirty="0" smtClean="0"/>
              <a:t>F) Others-include NOCTURNAL headaches: Giant Cell, glaucoma, REBOUND Rx/caffeine</a:t>
            </a:r>
          </a:p>
          <a:p>
            <a:pPr eaLnBrk="1" hangingPunct="1">
              <a:lnSpc>
                <a:spcPct val="80000"/>
              </a:lnSpc>
              <a:defRPr/>
            </a:pPr>
            <a:r>
              <a:rPr lang="en-GB" sz="1200" dirty="0" smtClean="0"/>
              <a:t>4) Its OK its only a Primary Headache-right?</a:t>
            </a:r>
          </a:p>
          <a:p>
            <a:pPr eaLnBrk="1" hangingPunct="1">
              <a:lnSpc>
                <a:spcPct val="80000"/>
              </a:lnSpc>
              <a:defRPr/>
            </a:pPr>
            <a:r>
              <a:rPr lang="en-GB" sz="1200" dirty="0" smtClean="0"/>
              <a:t>A) Acute Migraine (include status)</a:t>
            </a:r>
          </a:p>
          <a:p>
            <a:pPr eaLnBrk="1" hangingPunct="1">
              <a:lnSpc>
                <a:spcPct val="80000"/>
              </a:lnSpc>
              <a:defRPr/>
            </a:pPr>
            <a:r>
              <a:rPr lang="en-GB" sz="1200" dirty="0" smtClean="0"/>
              <a:t>B) AURA with or without headache (not if atypical put in SECONDARY group unless proven otherwise)</a:t>
            </a:r>
          </a:p>
          <a:p>
            <a:pPr eaLnBrk="1" hangingPunct="1">
              <a:lnSpc>
                <a:spcPct val="80000"/>
              </a:lnSpc>
              <a:defRPr/>
            </a:pPr>
            <a:r>
              <a:rPr lang="en-GB" sz="1200" dirty="0" smtClean="0"/>
              <a:t>C) Probable Chronic Migraine with Probable Medication overuse (secondary or blocking effect). Impact and psychiatric co morbidity-WHY NOW? If No MOH check D correct-could be post-traumatic</a:t>
            </a:r>
          </a:p>
          <a:p>
            <a:pPr eaLnBrk="1" hangingPunct="1">
              <a:lnSpc>
                <a:spcPct val="80000"/>
              </a:lnSpc>
              <a:defRPr/>
            </a:pPr>
            <a:r>
              <a:rPr lang="en-GB" sz="1200" dirty="0" smtClean="0"/>
              <a:t>D) Cluster headache episodic chronic GET the Skull picture</a:t>
            </a:r>
          </a:p>
          <a:p>
            <a:pPr eaLnBrk="1" hangingPunct="1">
              <a:lnSpc>
                <a:spcPct val="80000"/>
              </a:lnSpc>
              <a:defRPr/>
            </a:pPr>
            <a:r>
              <a:rPr lang="en-GB" sz="1200" dirty="0" smtClean="0"/>
              <a:t>E) Short Stabs-PH, SUNCT, TN, Idiopathic stabbing</a:t>
            </a:r>
          </a:p>
          <a:p>
            <a:pPr eaLnBrk="1" hangingPunct="1">
              <a:lnSpc>
                <a:spcPct val="80000"/>
              </a:lnSpc>
              <a:defRPr/>
            </a:pPr>
            <a:r>
              <a:rPr lang="en-GB" sz="1200" dirty="0" smtClean="0"/>
              <a:t>F) Others-rare headache talk, sex, cough, </a:t>
            </a:r>
            <a:r>
              <a:rPr lang="en-GB" sz="1200" dirty="0" err="1" smtClean="0"/>
              <a:t>hypnic</a:t>
            </a:r>
            <a:endParaRPr lang="en-GB" sz="1200" dirty="0" smtClean="0"/>
          </a:p>
          <a:p>
            <a:pPr eaLnBrk="1" hangingPunct="1">
              <a:lnSpc>
                <a:spcPct val="80000"/>
              </a:lnSpc>
              <a:defRPr/>
            </a:pPr>
            <a:r>
              <a:rPr lang="en-GB" sz="1200" dirty="0" smtClean="0"/>
              <a:t>G) TTH-do you see it in A&amp;E? probably migraine or other factors though recent paper suggested could be higher (was it undiagnosed migraine though) </a:t>
            </a:r>
            <a:r>
              <a:rPr lang="en-GB" sz="800" dirty="0" smtClean="0">
                <a:effectLst/>
              </a:rPr>
              <a:t>A total of 204 patients agreed to participate in the study and were randomized to the oxygen (102 patients) and placebo (102 patients) groups. Patient headache types included tension (47%), migraine (27%), undifferentiated (25%), and cluster (1%). </a:t>
            </a:r>
            <a:r>
              <a:rPr lang="en-GB" sz="800" dirty="0" smtClean="0">
                <a:effectLst/>
                <a:hlinkClick r:id="rId2" tooltip="Go to The American Journal of Emergency Medicine on SciVerse ScienceDirect"/>
              </a:rPr>
              <a:t>The American Journal of Emergency </a:t>
            </a:r>
            <a:r>
              <a:rPr lang="en-GB" sz="800" dirty="0" err="1" smtClean="0">
                <a:effectLst/>
                <a:hlinkClick r:id="rId2" tooltip="Go to The American Journal of Emergency Medicine on SciVerse ScienceDirect"/>
              </a:rPr>
              <a:t>Medicine</a:t>
            </a:r>
            <a:r>
              <a:rPr lang="en-GB" sz="800" dirty="0" err="1" smtClean="0">
                <a:effectLst/>
                <a:hlinkClick r:id="rId3" tooltip="Go to table of contents for this volume/issue"/>
              </a:rPr>
              <a:t>Volume</a:t>
            </a:r>
            <a:r>
              <a:rPr lang="en-GB" sz="800" dirty="0" smtClean="0">
                <a:effectLst/>
                <a:hlinkClick r:id="rId3" tooltip="Go to table of contents for this volume/issue"/>
              </a:rPr>
              <a:t> 30, Issue 9</a:t>
            </a:r>
            <a:r>
              <a:rPr lang="en-GB" sz="800" dirty="0" smtClean="0">
                <a:effectLst/>
              </a:rPr>
              <a:t>, November 2012, Pages 1760–1764 Efficacy of high-flow oxygen therapy in all types of headache: a prospective, randomized, placebo-controlled trial.</a:t>
            </a:r>
          </a:p>
          <a:p>
            <a:pPr eaLnBrk="1" hangingPunct="1">
              <a:lnSpc>
                <a:spcPct val="80000"/>
              </a:lnSpc>
              <a:defRPr/>
            </a:pPr>
            <a:r>
              <a:rPr lang="en-GB" sz="800" dirty="0" err="1" smtClean="0">
                <a:effectLst/>
                <a:hlinkClick r:id="rId4"/>
              </a:rPr>
              <a:t>Ozkurt</a:t>
            </a:r>
            <a:r>
              <a:rPr lang="en-GB" sz="800" dirty="0" smtClean="0">
                <a:effectLst/>
                <a:hlinkClick r:id="rId4"/>
              </a:rPr>
              <a:t> B</a:t>
            </a:r>
            <a:r>
              <a:rPr lang="en-GB" sz="800" dirty="0" smtClean="0">
                <a:effectLst/>
              </a:rPr>
              <a:t>, </a:t>
            </a:r>
            <a:r>
              <a:rPr lang="en-GB" sz="800" dirty="0" err="1" smtClean="0">
                <a:effectLst/>
                <a:hlinkClick r:id="rId5"/>
              </a:rPr>
              <a:t>Cinar</a:t>
            </a:r>
            <a:r>
              <a:rPr lang="en-GB" sz="800" dirty="0" smtClean="0">
                <a:effectLst/>
                <a:hlinkClick r:id="rId5"/>
              </a:rPr>
              <a:t> O</a:t>
            </a:r>
            <a:r>
              <a:rPr lang="en-GB" sz="800" dirty="0" smtClean="0">
                <a:effectLst/>
              </a:rPr>
              <a:t>, </a:t>
            </a:r>
            <a:r>
              <a:rPr lang="en-GB" sz="800" dirty="0" err="1" smtClean="0">
                <a:effectLst/>
                <a:hlinkClick r:id="rId6"/>
              </a:rPr>
              <a:t>Cevik</a:t>
            </a:r>
            <a:r>
              <a:rPr lang="en-GB" sz="800" dirty="0" smtClean="0">
                <a:effectLst/>
                <a:hlinkClick r:id="rId6"/>
              </a:rPr>
              <a:t> E</a:t>
            </a:r>
            <a:r>
              <a:rPr lang="en-GB" sz="800" dirty="0" smtClean="0">
                <a:effectLst/>
              </a:rPr>
              <a:t>, </a:t>
            </a:r>
            <a:r>
              <a:rPr lang="en-GB" sz="800" dirty="0" err="1" smtClean="0">
                <a:effectLst/>
                <a:hlinkClick r:id="rId7"/>
              </a:rPr>
              <a:t>Acar</a:t>
            </a:r>
            <a:r>
              <a:rPr lang="en-GB" sz="800" dirty="0" smtClean="0">
                <a:effectLst/>
                <a:hlinkClick r:id="rId7"/>
              </a:rPr>
              <a:t> AY</a:t>
            </a:r>
            <a:r>
              <a:rPr lang="en-GB" sz="800" dirty="0" smtClean="0">
                <a:effectLst/>
              </a:rPr>
              <a:t>, </a:t>
            </a:r>
            <a:r>
              <a:rPr lang="en-GB" sz="800" dirty="0" err="1" smtClean="0">
                <a:effectLst/>
                <a:hlinkClick r:id="rId8"/>
              </a:rPr>
              <a:t>Arslan</a:t>
            </a:r>
            <a:r>
              <a:rPr lang="en-GB" sz="800" dirty="0" smtClean="0">
                <a:effectLst/>
                <a:hlinkClick r:id="rId8"/>
              </a:rPr>
              <a:t> D</a:t>
            </a:r>
            <a:r>
              <a:rPr lang="en-GB" sz="800" dirty="0" smtClean="0">
                <a:effectLst/>
              </a:rPr>
              <a:t>, </a:t>
            </a:r>
            <a:r>
              <a:rPr lang="en-GB" sz="800" dirty="0" err="1" smtClean="0">
                <a:effectLst/>
                <a:hlinkClick r:id="rId9"/>
              </a:rPr>
              <a:t>Eyi</a:t>
            </a:r>
            <a:r>
              <a:rPr lang="en-GB" sz="800" dirty="0" smtClean="0">
                <a:effectLst/>
                <a:hlinkClick r:id="rId9"/>
              </a:rPr>
              <a:t> EY</a:t>
            </a:r>
            <a:r>
              <a:rPr lang="en-GB" sz="800" dirty="0" smtClean="0">
                <a:effectLst/>
              </a:rPr>
              <a:t>, </a:t>
            </a:r>
            <a:r>
              <a:rPr lang="en-GB" sz="800" dirty="0" smtClean="0">
                <a:effectLst/>
                <a:hlinkClick r:id="rId10"/>
              </a:rPr>
              <a:t>Jay L</a:t>
            </a:r>
            <a:r>
              <a:rPr lang="en-GB" sz="800" dirty="0" smtClean="0">
                <a:effectLst/>
              </a:rPr>
              <a:t>, </a:t>
            </a:r>
            <a:r>
              <a:rPr lang="en-GB" sz="800" dirty="0" err="1" smtClean="0">
                <a:effectLst/>
                <a:hlinkClick r:id="rId11"/>
              </a:rPr>
              <a:t>Yamanel</a:t>
            </a:r>
            <a:r>
              <a:rPr lang="en-GB" sz="800" dirty="0" smtClean="0">
                <a:effectLst/>
                <a:hlinkClick r:id="rId11"/>
              </a:rPr>
              <a:t> L</a:t>
            </a:r>
            <a:r>
              <a:rPr lang="en-GB" sz="800" dirty="0" smtClean="0">
                <a:effectLst/>
              </a:rPr>
              <a:t>, </a:t>
            </a:r>
            <a:r>
              <a:rPr lang="en-GB" sz="800" dirty="0" smtClean="0">
                <a:effectLst/>
                <a:hlinkClick r:id="rId12"/>
              </a:rPr>
              <a:t>Madsen T</a:t>
            </a:r>
            <a:r>
              <a:rPr lang="en-GB" sz="800" dirty="0" smtClean="0">
                <a:effectLst/>
              </a:rPr>
              <a:t>.</a:t>
            </a:r>
          </a:p>
          <a:p>
            <a:pPr eaLnBrk="1" hangingPunct="1">
              <a:lnSpc>
                <a:spcPct val="80000"/>
              </a:lnSpc>
              <a:defRPr/>
            </a:pPr>
            <a:endParaRPr lang="en-GB" sz="800" dirty="0" smtClean="0">
              <a:effectLst/>
            </a:endParaRPr>
          </a:p>
          <a:p>
            <a:pPr eaLnBrk="1" hangingPunct="1">
              <a:lnSpc>
                <a:spcPct val="80000"/>
              </a:lnSpc>
              <a:defRPr/>
            </a:pPr>
            <a:r>
              <a:rPr lang="en-GB" sz="1200" dirty="0" smtClean="0"/>
              <a:t>E) Overview on Investigating and managing headaches-when to scan, how to scan, LPs ESRs, specialist input</a:t>
            </a:r>
          </a:p>
          <a:p>
            <a:pPr eaLnBrk="1" hangingPunct="1">
              <a:lnSpc>
                <a:spcPct val="80000"/>
              </a:lnSpc>
              <a:defRPr/>
            </a:pPr>
            <a:r>
              <a:rPr lang="en-GB" sz="1200" dirty="0" smtClean="0"/>
              <a:t>F) summary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229600" cy="548680"/>
          </a:xfrm>
        </p:spPr>
        <p:txBody>
          <a:bodyPr/>
          <a:lstStyle/>
          <a:p>
            <a:r>
              <a:rPr lang="en-GB" sz="3200" dirty="0" smtClean="0"/>
              <a:t>Evidence and Guidance</a:t>
            </a:r>
            <a:endParaRPr lang="en-GB" sz="3200" dirty="0"/>
          </a:p>
        </p:txBody>
      </p:sp>
      <p:graphicFrame>
        <p:nvGraphicFramePr>
          <p:cNvPr id="4" name="Content Placeholder 3"/>
          <p:cNvGraphicFramePr>
            <a:graphicFrameLocks noGrp="1"/>
          </p:cNvGraphicFramePr>
          <p:nvPr>
            <p:ph idx="1"/>
          </p:nvPr>
        </p:nvGraphicFramePr>
        <p:xfrm>
          <a:off x="-180528" y="332656"/>
          <a:ext cx="9649072"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476250"/>
          </a:xfrm>
        </p:spPr>
        <p:txBody>
          <a:bodyPr/>
          <a:lstStyle/>
          <a:p>
            <a:pPr>
              <a:defRPr/>
            </a:pPr>
            <a:r>
              <a:rPr lang="en-GB" sz="3200" dirty="0" smtClean="0"/>
              <a:t>Who to scan?</a:t>
            </a:r>
            <a:endParaRPr lang="en-GB" sz="3200" dirty="0"/>
          </a:p>
        </p:txBody>
      </p:sp>
      <p:sp>
        <p:nvSpPr>
          <p:cNvPr id="3" name="Content Placeholder 2"/>
          <p:cNvSpPr>
            <a:spLocks noGrp="1"/>
          </p:cNvSpPr>
          <p:nvPr>
            <p:ph idx="1"/>
          </p:nvPr>
        </p:nvSpPr>
        <p:spPr>
          <a:xfrm>
            <a:off x="0" y="765175"/>
            <a:ext cx="8640763" cy="4525963"/>
          </a:xfrm>
        </p:spPr>
        <p:txBody>
          <a:bodyPr/>
          <a:lstStyle/>
          <a:p>
            <a:pPr>
              <a:defRPr/>
            </a:pPr>
            <a:r>
              <a:rPr lang="en-GB" sz="1600" dirty="0" smtClean="0"/>
              <a:t>If exacerbation of normal migrainous headache without thunderclap, focal signs or red flags no need to scan.</a:t>
            </a:r>
          </a:p>
          <a:p>
            <a:pPr>
              <a:defRPr/>
            </a:pPr>
            <a:endParaRPr lang="en-GB" sz="1600" dirty="0" smtClean="0"/>
          </a:p>
          <a:p>
            <a:pPr>
              <a:defRPr/>
            </a:pPr>
            <a:r>
              <a:rPr lang="en-GB" sz="1600" dirty="0" smtClean="0"/>
              <a:t>Whilst in theory some expanding but not yet bleeding aneurysms might be associated with thunderclap headaches, performing CTA routinely picks up the 3-6% of the normal population with aneurysms which are likely to be incidental but cause concern</a:t>
            </a:r>
          </a:p>
          <a:p>
            <a:pPr>
              <a:defRPr/>
            </a:pPr>
            <a:endParaRPr lang="en-GB" sz="1600" dirty="0" smtClean="0"/>
          </a:p>
          <a:p>
            <a:pPr>
              <a:defRPr/>
            </a:pPr>
            <a:r>
              <a:rPr lang="en-GB" sz="1600" dirty="0" smtClean="0"/>
              <a:t>Incidental findings in MRI imaging of the brains of healthy young men J of the Neurological Sciences 240 2006 81-84 showed at least 10% with abnormalities which can potentially cause concern but were not causing harm.</a:t>
            </a:r>
          </a:p>
          <a:p>
            <a:pPr>
              <a:defRPr/>
            </a:pPr>
            <a:r>
              <a:rPr lang="en-GB" sz="1600" dirty="0" smtClean="0"/>
              <a:t>Amazingly there were 10% incidental abnormalities on even CT heads in a study of patients referred for headaches by their GP [Thomas R, Cook A, Main G, Taylor T, </a:t>
            </a:r>
            <a:r>
              <a:rPr lang="en-GB" sz="1600" dirty="0" err="1" smtClean="0"/>
              <a:t>Galizia</a:t>
            </a:r>
            <a:r>
              <a:rPr lang="en-GB" sz="1600" dirty="0" smtClean="0"/>
              <a:t> CE, </a:t>
            </a:r>
            <a:r>
              <a:rPr lang="en-GB" sz="1600" dirty="0" err="1" smtClean="0"/>
              <a:t>Swingler</a:t>
            </a:r>
            <a:r>
              <a:rPr lang="en-GB" sz="1600" dirty="0" smtClean="0"/>
              <a:t> R. Primary care access to computed tomography for chronic headache. British Journal of General Practice</a:t>
            </a:r>
            <a:r>
              <a:rPr lang="en-GB" sz="1600" i="1" dirty="0" smtClean="0"/>
              <a:t>. 2010; 60(575):426-430.</a:t>
            </a:r>
            <a:r>
              <a:rPr lang="en-GB" sz="1600" dirty="0" smtClean="0"/>
              <a:t>]</a:t>
            </a:r>
          </a:p>
          <a:p>
            <a:pPr>
              <a:defRPr/>
            </a:pPr>
            <a:r>
              <a:rPr lang="en-GB" sz="1600" i="1" dirty="0" smtClean="0"/>
              <a:t>In total; published studies which NICE reviewed in their recent guidelines only 0.93% of scans for headaches revealed a serious abnormality but the quality of data was very low</a:t>
            </a:r>
          </a:p>
          <a:p>
            <a:pPr>
              <a:defRPr/>
            </a:pPr>
            <a:r>
              <a:rPr lang="en-GB" sz="1600" i="1" dirty="0" smtClean="0"/>
              <a:t>In Essence NICE agree: If a primary headache disorder (CH, TTH, migraine) Do not scan to reassure </a:t>
            </a:r>
            <a:endParaRPr lang="en-GB" sz="1600" dirty="0" smtClean="0"/>
          </a:p>
          <a:p>
            <a:pPr>
              <a:defRPr/>
            </a:pPr>
            <a:r>
              <a:rPr lang="en-GB" sz="1600" dirty="0" smtClean="0"/>
              <a:t>Clinical Policy paper (</a:t>
            </a:r>
            <a:r>
              <a:rPr lang="en-GB" sz="1600" dirty="0" err="1" smtClean="0"/>
              <a:t>Edlow</a:t>
            </a:r>
            <a:r>
              <a:rPr lang="en-GB" sz="1600" dirty="0" smtClean="0"/>
              <a:t> et al Annals of Emergency Medicine 2008 52(4) 407-436) recommended that for non-traumatic headache in ER non-contrast CT head should be used if the patient also had abnormal neurological exam, altered mental state or cognitive function, Thunderclap headache; also if HIV+ve or patients over 50 presented with a NEW type of headache to CT</a:t>
            </a:r>
            <a:endParaRPr lang="en-GB"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39825"/>
          </a:xfrm>
        </p:spPr>
        <p:txBody>
          <a:bodyPr/>
          <a:lstStyle/>
          <a:p>
            <a:r>
              <a:rPr lang="en-GB" sz="3200" dirty="0" smtClean="0"/>
              <a:t>What Headaches present to A&amp;E?</a:t>
            </a:r>
            <a:endParaRPr lang="en-GB" sz="3200" dirty="0"/>
          </a:p>
        </p:txBody>
      </p:sp>
      <p:graphicFrame>
        <p:nvGraphicFramePr>
          <p:cNvPr id="5" name="Content Placeholder 4"/>
          <p:cNvGraphicFramePr>
            <a:graphicFrameLocks noGrp="1"/>
          </p:cNvGraphicFramePr>
          <p:nvPr>
            <p:ph idx="1"/>
          </p:nvPr>
        </p:nvGraphicFramePr>
        <p:xfrm>
          <a:off x="395536" y="1268760"/>
          <a:ext cx="8363272"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39"/>
            <a:ext cx="8229600" cy="864097"/>
          </a:xfrm>
        </p:spPr>
        <p:txBody>
          <a:bodyPr/>
          <a:lstStyle/>
          <a:p>
            <a:r>
              <a:rPr lang="en-GB" sz="3200" dirty="0" smtClean="0"/>
              <a:t>What do I ask them?..</a:t>
            </a:r>
            <a:br>
              <a:rPr lang="en-GB" sz="3200" dirty="0" smtClean="0"/>
            </a:br>
            <a:r>
              <a:rPr lang="en-GB" sz="2000" dirty="0" smtClean="0"/>
              <a:t>Maybe more than 1 headache type so ask for both!</a:t>
            </a:r>
            <a:endParaRPr lang="en-GB" sz="2000" dirty="0"/>
          </a:p>
        </p:txBody>
      </p:sp>
      <p:graphicFrame>
        <p:nvGraphicFramePr>
          <p:cNvPr id="4" name="Content Placeholder 3"/>
          <p:cNvGraphicFramePr>
            <a:graphicFrameLocks noGrp="1"/>
          </p:cNvGraphicFramePr>
          <p:nvPr>
            <p:ph idx="1"/>
          </p:nvPr>
        </p:nvGraphicFramePr>
        <p:xfrm>
          <a:off x="611560" y="1268760"/>
          <a:ext cx="7776864" cy="2697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3"/>
          <p:cNvGraphicFramePr>
            <a:graphicFrameLocks/>
          </p:cNvGraphicFramePr>
          <p:nvPr/>
        </p:nvGraphicFramePr>
        <p:xfrm>
          <a:off x="611560" y="4005064"/>
          <a:ext cx="7776864" cy="2481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700" name="Picture 4"/>
          <p:cNvPicPr>
            <a:picLocks noChangeAspect="1" noChangeArrowheads="1"/>
          </p:cNvPicPr>
          <p:nvPr/>
        </p:nvPicPr>
        <p:blipFill>
          <a:blip r:embed="rId12" cstate="print"/>
          <a:srcRect/>
          <a:stretch>
            <a:fillRect/>
          </a:stretch>
        </p:blipFill>
        <p:spPr bwMode="auto">
          <a:xfrm>
            <a:off x="1043608" y="1340768"/>
            <a:ext cx="688280" cy="731927"/>
          </a:xfrm>
          <a:prstGeom prst="rect">
            <a:avLst/>
          </a:prstGeom>
          <a:noFill/>
          <a:ln w="9525">
            <a:noFill/>
            <a:miter lim="800000"/>
            <a:headEnd/>
            <a:tailEnd/>
          </a:ln>
          <a:effectLst/>
        </p:spPr>
      </p:pic>
      <p:pic>
        <p:nvPicPr>
          <p:cNvPr id="29701" name="Picture 5" descr="C:\Users\gareth.cruse\AppData\Local\Microsoft\Windows\Temporary Internet Files\Content.IE5\4JT1Z7RM\MP900442202.JPG"/>
          <p:cNvPicPr>
            <a:picLocks noChangeAspect="1" noChangeArrowheads="1"/>
          </p:cNvPicPr>
          <p:nvPr/>
        </p:nvPicPr>
        <p:blipFill>
          <a:blip r:embed="rId13" cstate="print"/>
          <a:srcRect/>
          <a:stretch>
            <a:fillRect/>
          </a:stretch>
        </p:blipFill>
        <p:spPr bwMode="auto">
          <a:xfrm>
            <a:off x="683568" y="2204864"/>
            <a:ext cx="1043608" cy="764473"/>
          </a:xfrm>
          <a:prstGeom prst="rect">
            <a:avLst/>
          </a:prstGeom>
          <a:noFill/>
        </p:spPr>
      </p:pic>
      <p:pic>
        <p:nvPicPr>
          <p:cNvPr id="29702" name="Picture 6"/>
          <p:cNvPicPr>
            <a:picLocks noChangeAspect="1" noChangeArrowheads="1"/>
          </p:cNvPicPr>
          <p:nvPr/>
        </p:nvPicPr>
        <p:blipFill>
          <a:blip r:embed="rId14" cstate="print"/>
          <a:srcRect/>
          <a:stretch>
            <a:fillRect/>
          </a:stretch>
        </p:blipFill>
        <p:spPr bwMode="auto">
          <a:xfrm>
            <a:off x="683568" y="3140968"/>
            <a:ext cx="1082014" cy="836712"/>
          </a:xfrm>
          <a:prstGeom prst="rect">
            <a:avLst/>
          </a:prstGeom>
          <a:noFill/>
          <a:ln w="9525">
            <a:noFill/>
            <a:miter lim="800000"/>
            <a:headEnd/>
            <a:tailEnd/>
          </a:ln>
          <a:effectLst/>
        </p:spPr>
      </p:pic>
      <p:pic>
        <p:nvPicPr>
          <p:cNvPr id="29703" name="Picture 7" descr="C:\Users\gareth.cruse\AppData\Local\Microsoft\Windows\Temporary Internet Files\Content.IE5\35B5T7GD\myPic.png"/>
          <p:cNvPicPr>
            <a:picLocks noChangeAspect="1" noChangeArrowheads="1"/>
          </p:cNvPicPr>
          <p:nvPr/>
        </p:nvPicPr>
        <p:blipFill>
          <a:blip r:embed="rId15" cstate="print"/>
          <a:srcRect/>
          <a:stretch>
            <a:fillRect/>
          </a:stretch>
        </p:blipFill>
        <p:spPr bwMode="auto">
          <a:xfrm>
            <a:off x="683568" y="4005064"/>
            <a:ext cx="1080120" cy="792088"/>
          </a:xfrm>
          <a:prstGeom prst="rect">
            <a:avLst/>
          </a:prstGeom>
          <a:noFill/>
        </p:spPr>
      </p:pic>
      <p:pic>
        <p:nvPicPr>
          <p:cNvPr id="29704" name="Picture 8"/>
          <p:cNvPicPr>
            <a:picLocks noChangeAspect="1" noChangeArrowheads="1"/>
          </p:cNvPicPr>
          <p:nvPr/>
        </p:nvPicPr>
        <p:blipFill>
          <a:blip r:embed="rId16" cstate="print"/>
          <a:srcRect/>
          <a:stretch>
            <a:fillRect/>
          </a:stretch>
        </p:blipFill>
        <p:spPr bwMode="auto">
          <a:xfrm>
            <a:off x="683568" y="4869160"/>
            <a:ext cx="1008112" cy="754982"/>
          </a:xfrm>
          <a:prstGeom prst="rect">
            <a:avLst/>
          </a:prstGeom>
          <a:noFill/>
          <a:ln w="9525">
            <a:noFill/>
            <a:miter lim="800000"/>
            <a:headEnd/>
            <a:tailEnd/>
          </a:ln>
          <a:effectLst/>
        </p:spPr>
      </p:pic>
      <p:pic>
        <p:nvPicPr>
          <p:cNvPr id="29705" name="Picture 9"/>
          <p:cNvPicPr>
            <a:picLocks noChangeAspect="1" noChangeArrowheads="1"/>
          </p:cNvPicPr>
          <p:nvPr/>
        </p:nvPicPr>
        <p:blipFill>
          <a:blip r:embed="rId17" cstate="print"/>
          <a:srcRect/>
          <a:stretch>
            <a:fillRect/>
          </a:stretch>
        </p:blipFill>
        <p:spPr bwMode="auto">
          <a:xfrm>
            <a:off x="683568" y="5733257"/>
            <a:ext cx="985229" cy="792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39825"/>
          </a:xfrm>
        </p:spPr>
        <p:txBody>
          <a:bodyPr/>
          <a:lstStyle/>
          <a:p>
            <a:pPr>
              <a:defRPr/>
            </a:pPr>
            <a:r>
              <a:rPr lang="en-GB" dirty="0" smtClean="0"/>
              <a:t>Red Flags-SNOOP-T</a:t>
            </a:r>
            <a:endParaRPr lang="en-GB" dirty="0"/>
          </a:p>
        </p:txBody>
      </p:sp>
      <p:pic>
        <p:nvPicPr>
          <p:cNvPr id="6147" name="Picture 2"/>
          <p:cNvPicPr>
            <a:picLocks noGrp="1" noChangeAspect="1" noChangeArrowheads="1"/>
          </p:cNvPicPr>
          <p:nvPr>
            <p:ph idx="1"/>
          </p:nvPr>
        </p:nvPicPr>
        <p:blipFill>
          <a:blip r:embed="rId2" cstate="print"/>
          <a:srcRect/>
          <a:stretch>
            <a:fillRect/>
          </a:stretch>
        </p:blipFill>
        <p:spPr>
          <a:xfrm>
            <a:off x="755650" y="1052513"/>
            <a:ext cx="7419975" cy="4641850"/>
          </a:xfrm>
        </p:spPr>
      </p:pic>
      <p:sp>
        <p:nvSpPr>
          <p:cNvPr id="6148" name="TextBox 3"/>
          <p:cNvSpPr txBox="1">
            <a:spLocks noChangeArrowheads="1"/>
          </p:cNvSpPr>
          <p:nvPr/>
        </p:nvSpPr>
        <p:spPr bwMode="auto">
          <a:xfrm>
            <a:off x="971550" y="5876925"/>
            <a:ext cx="6696075" cy="646113"/>
          </a:xfrm>
          <a:prstGeom prst="rect">
            <a:avLst/>
          </a:prstGeom>
          <a:noFill/>
          <a:ln w="9525">
            <a:noFill/>
            <a:miter lim="800000"/>
            <a:headEnd/>
            <a:tailEnd/>
          </a:ln>
        </p:spPr>
        <p:txBody>
          <a:bodyPr>
            <a:spAutoFit/>
          </a:bodyPr>
          <a:lstStyle/>
          <a:p>
            <a:r>
              <a:rPr lang="en-GB" dirty="0"/>
              <a:t>NICE also suggest headache with change in cognition/personality or if triggered by exercise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650" y="260351"/>
            <a:ext cx="7772400" cy="360338"/>
          </a:xfrm>
        </p:spPr>
        <p:txBody>
          <a:bodyPr/>
          <a:lstStyle/>
          <a:p>
            <a:pPr>
              <a:defRPr/>
            </a:pPr>
            <a:r>
              <a:rPr lang="en-GB" sz="3200" dirty="0" smtClean="0"/>
              <a:t>Thunderclap Headache</a:t>
            </a:r>
            <a:endParaRPr lang="en-GB" sz="3200" dirty="0"/>
          </a:p>
        </p:txBody>
      </p:sp>
      <p:sp>
        <p:nvSpPr>
          <p:cNvPr id="3" name="Subtitle 2"/>
          <p:cNvSpPr>
            <a:spLocks noGrp="1"/>
          </p:cNvSpPr>
          <p:nvPr>
            <p:ph type="subTitle" sz="quarter" idx="1"/>
          </p:nvPr>
        </p:nvSpPr>
        <p:spPr>
          <a:xfrm>
            <a:off x="1547664" y="3284984"/>
            <a:ext cx="6400800" cy="1752600"/>
          </a:xfrm>
        </p:spPr>
        <p:txBody>
          <a:bodyPr/>
          <a:lstStyle/>
          <a:p>
            <a:pPr algn="l">
              <a:defRPr/>
            </a:pPr>
            <a:r>
              <a:rPr lang="en-GB" sz="2000" dirty="0" smtClean="0"/>
              <a:t>Headache reaching maximum intensity in under 1 minute (NICE suggest &lt;5minutes) and typically lasting 1 hour-10 days.</a:t>
            </a:r>
          </a:p>
          <a:p>
            <a:pPr algn="l">
              <a:defRPr/>
            </a:pPr>
            <a:endParaRPr lang="en-GB" sz="2000" dirty="0" smtClean="0"/>
          </a:p>
          <a:p>
            <a:pPr algn="l">
              <a:defRPr/>
            </a:pPr>
            <a:r>
              <a:rPr lang="en-GB" sz="2000" dirty="0" smtClean="0"/>
              <a:t>Subarachnoid haemorrhage is the major concern though only the case in about 10-15% of thunderclap headaches (about 1% of all Headache patients seen in A&amp;E-Vermeulen et al 1990). There is a growing list of secondary causes of thunderclap headache to be considered before the term ‘idiopathic’ is used.</a:t>
            </a:r>
          </a:p>
          <a:p>
            <a:pPr algn="l">
              <a:defRPr/>
            </a:pPr>
            <a:endParaRPr lang="en-GB" dirty="0" smtClean="0"/>
          </a:p>
          <a:p>
            <a:pPr>
              <a:defRPr/>
            </a:pPr>
            <a:endParaRPr lang="en-GB" dirty="0"/>
          </a:p>
        </p:txBody>
      </p:sp>
      <p:pic>
        <p:nvPicPr>
          <p:cNvPr id="5" name="MS910220550[1].wav">
            <a:hlinkClick r:id="" action="ppaction://media"/>
          </p:cNvPr>
          <p:cNvPicPr>
            <a:picLocks noRot="1" noChangeAspect="1"/>
          </p:cNvPicPr>
          <p:nvPr>
            <a:audioFile r:link="rId1"/>
          </p:nvPr>
        </p:nvPicPr>
        <p:blipFill>
          <a:blip r:embed="rId3" cstate="print"/>
          <a:srcRect/>
          <a:stretch>
            <a:fillRect/>
          </a:stretch>
        </p:blipFill>
        <p:spPr bwMode="auto">
          <a:xfrm>
            <a:off x="7596336" y="1268760"/>
            <a:ext cx="304800" cy="30480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2987824" y="692696"/>
            <a:ext cx="3398019" cy="22644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
            <a:ext cx="8229600" cy="764704"/>
          </a:xfrm>
        </p:spPr>
        <p:txBody>
          <a:bodyPr/>
          <a:lstStyle/>
          <a:p>
            <a:r>
              <a:rPr lang="en-GB" sz="4000" dirty="0" smtClean="0"/>
              <a:t>Subarachnoid Haemorrhage</a:t>
            </a:r>
            <a:endParaRPr lang="en-GB" sz="4000" dirty="0"/>
          </a:p>
        </p:txBody>
      </p:sp>
      <p:graphicFrame>
        <p:nvGraphicFramePr>
          <p:cNvPr id="4" name="Content Placeholder 3"/>
          <p:cNvGraphicFramePr>
            <a:graphicFrameLocks noGrp="1"/>
          </p:cNvGraphicFramePr>
          <p:nvPr>
            <p:ph idx="1"/>
          </p:nvPr>
        </p:nvGraphicFramePr>
        <p:xfrm>
          <a:off x="395536" y="836712"/>
          <a:ext cx="843528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32040" y="6309320"/>
            <a:ext cx="3744416" cy="369332"/>
          </a:xfrm>
          <a:prstGeom prst="rect">
            <a:avLst/>
          </a:prstGeom>
          <a:noFill/>
        </p:spPr>
        <p:txBody>
          <a:bodyPr wrap="square" rtlCol="0">
            <a:spAutoFit/>
          </a:bodyPr>
          <a:lstStyle/>
          <a:p>
            <a:r>
              <a:rPr lang="en-GB" baseline="30000" dirty="0" smtClean="0"/>
              <a:t>1</a:t>
            </a:r>
            <a:r>
              <a:rPr lang="en-GB" dirty="0" smtClean="0"/>
              <a:t> [</a:t>
            </a:r>
            <a:r>
              <a:rPr lang="en-GB" i="1" dirty="0" smtClean="0"/>
              <a:t>BMJ 2011;343]</a:t>
            </a:r>
            <a:endParaRPr lang="en-GB" baseline="30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39825"/>
          </a:xfrm>
        </p:spPr>
        <p:txBody>
          <a:bodyPr/>
          <a:lstStyle/>
          <a:p>
            <a:pPr>
              <a:defRPr/>
            </a:pPr>
            <a:r>
              <a:rPr lang="en-GB" sz="3200" dirty="0" smtClean="0"/>
              <a:t>Other causes of thunderclap headache not excluded by CT LP</a:t>
            </a:r>
            <a:endParaRPr lang="en-GB" sz="3200" dirty="0"/>
          </a:p>
        </p:txBody>
      </p:sp>
      <p:sp>
        <p:nvSpPr>
          <p:cNvPr id="3" name="Content Placeholder 2"/>
          <p:cNvSpPr>
            <a:spLocks noGrp="1"/>
          </p:cNvSpPr>
          <p:nvPr>
            <p:ph idx="1"/>
          </p:nvPr>
        </p:nvSpPr>
        <p:spPr>
          <a:xfrm>
            <a:off x="0" y="1340768"/>
            <a:ext cx="8964488" cy="4525963"/>
          </a:xfrm>
        </p:spPr>
        <p:txBody>
          <a:bodyPr/>
          <a:lstStyle/>
          <a:p>
            <a:pPr>
              <a:defRPr/>
            </a:pPr>
            <a:r>
              <a:rPr lang="en-GB" sz="1800" dirty="0" smtClean="0"/>
              <a:t>Cervical/Vertebral artery dissection-usually other features from history or exam (Horner’s/lower cranial nerve lesions). Probably only 1-2% of all dissections present only with pain-in such cases it is not known if treatment-even with aspirin really helps</a:t>
            </a:r>
          </a:p>
          <a:p>
            <a:pPr>
              <a:defRPr/>
            </a:pPr>
            <a:endParaRPr lang="en-GB" sz="1800" dirty="0" smtClean="0"/>
          </a:p>
          <a:p>
            <a:pPr>
              <a:defRPr/>
            </a:pPr>
            <a:r>
              <a:rPr lang="en-GB" sz="1800" dirty="0" smtClean="0"/>
              <a:t>Cluster headache-recurrent attacks even in 1 day-unilateral autonomic features-Pacing around or rocking in attack and usually longer History</a:t>
            </a:r>
          </a:p>
          <a:p>
            <a:pPr>
              <a:defRPr/>
            </a:pPr>
            <a:endParaRPr lang="en-GB" sz="1800" dirty="0" smtClean="0"/>
          </a:p>
          <a:p>
            <a:pPr>
              <a:defRPr/>
            </a:pPr>
            <a:r>
              <a:rPr lang="en-GB" sz="1800" dirty="0" smtClean="0"/>
              <a:t>Pituitary Apoplexy-Rare &amp; often associated visual field loss, diplopia or reduced GCS-may show on CT if large</a:t>
            </a:r>
          </a:p>
          <a:p>
            <a:pPr>
              <a:defRPr/>
            </a:pPr>
            <a:endParaRPr lang="en-GB" sz="1800" dirty="0" smtClean="0"/>
          </a:p>
          <a:p>
            <a:pPr>
              <a:defRPr/>
            </a:pPr>
            <a:r>
              <a:rPr lang="en-GB" sz="1800" dirty="0" smtClean="0"/>
              <a:t>Cerebral Venous Thrombosis-usually slower build and O/P may well be raised on LP</a:t>
            </a:r>
          </a:p>
          <a:p>
            <a:pPr>
              <a:defRPr/>
            </a:pPr>
            <a:endParaRPr lang="en-GB" sz="1800" dirty="0" smtClean="0"/>
          </a:p>
          <a:p>
            <a:pPr>
              <a:defRPr/>
            </a:pPr>
            <a:r>
              <a:rPr lang="en-GB" sz="1800" dirty="0" smtClean="0"/>
              <a:t>Acute Narrow angle glaucoma-mid dilated pupil and halos/scotoma painful red eye</a:t>
            </a:r>
          </a:p>
          <a:p>
            <a:pPr>
              <a:defRPr/>
            </a:pPr>
            <a:endParaRPr lang="en-GB" sz="1800" dirty="0" smtClean="0"/>
          </a:p>
          <a:p>
            <a:pPr>
              <a:defRPr/>
            </a:pPr>
            <a:r>
              <a:rPr lang="en-GB" sz="1800" dirty="0" smtClean="0"/>
              <a:t>Giant Cell arteritis-especially if jaw claudication and tender/enlarged/non-pulsatile Superficial temporal artery.</a:t>
            </a:r>
            <a:endParaRPr lang="en-GB"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050"/>
          </a:xfrm>
        </p:spPr>
        <p:txBody>
          <a:bodyPr/>
          <a:lstStyle/>
          <a:p>
            <a:pPr>
              <a:defRPr/>
            </a:pPr>
            <a:r>
              <a:rPr lang="en-GB" sz="3200" dirty="0" smtClean="0"/>
              <a:t>Cluster Headaches (CH)</a:t>
            </a:r>
            <a:endParaRPr lang="en-GB" sz="3200" dirty="0"/>
          </a:p>
        </p:txBody>
      </p:sp>
      <p:pic>
        <p:nvPicPr>
          <p:cNvPr id="11267" name="Picture 2"/>
          <p:cNvPicPr>
            <a:picLocks noGrp="1" noChangeAspect="1" noChangeArrowheads="1"/>
          </p:cNvPicPr>
          <p:nvPr>
            <p:ph idx="1"/>
          </p:nvPr>
        </p:nvPicPr>
        <p:blipFill>
          <a:blip r:embed="rId2" cstate="print"/>
          <a:srcRect/>
          <a:stretch>
            <a:fillRect/>
          </a:stretch>
        </p:blipFill>
        <p:spPr>
          <a:xfrm>
            <a:off x="2195513" y="1052513"/>
            <a:ext cx="4241800" cy="2841625"/>
          </a:xfrm>
        </p:spPr>
      </p:pic>
      <p:sp>
        <p:nvSpPr>
          <p:cNvPr id="11268" name="TextBox 4"/>
          <p:cNvSpPr txBox="1">
            <a:spLocks noChangeArrowheads="1"/>
          </p:cNvSpPr>
          <p:nvPr/>
        </p:nvSpPr>
        <p:spPr bwMode="auto">
          <a:xfrm>
            <a:off x="539750" y="4868863"/>
            <a:ext cx="7704138" cy="1754187"/>
          </a:xfrm>
          <a:prstGeom prst="rect">
            <a:avLst/>
          </a:prstGeom>
          <a:noFill/>
          <a:ln w="9525">
            <a:noFill/>
            <a:miter lim="800000"/>
            <a:headEnd/>
            <a:tailEnd/>
          </a:ln>
        </p:spPr>
        <p:txBody>
          <a:bodyPr>
            <a:spAutoFit/>
          </a:bodyPr>
          <a:lstStyle/>
          <a:p>
            <a:r>
              <a:rPr lang="en-GB" dirty="0"/>
              <a:t>CH diagnosis often delayed by years but consistently rated as most painful experience by patients. It is not known as ‘suicide headache’ for nothing but is usually characteristic-short (15-180 minutes) </a:t>
            </a:r>
            <a:r>
              <a:rPr lang="en-GB" dirty="0" smtClean="0"/>
              <a:t>with </a:t>
            </a:r>
            <a:r>
              <a:rPr lang="en-GB" dirty="0"/>
              <a:t>severe unilateral V1 pain with pacing and tearing/ptosis on that side. Usually several in a day often same times. 100% O2 and Subcutaneous Sumatriptan can really help in the acute situation then refer to Neurology </a:t>
            </a:r>
          </a:p>
        </p:txBody>
      </p:sp>
      <p:sp>
        <p:nvSpPr>
          <p:cNvPr id="11269" name="TextBox 5"/>
          <p:cNvSpPr txBox="1">
            <a:spLocks noChangeArrowheads="1"/>
          </p:cNvSpPr>
          <p:nvPr/>
        </p:nvSpPr>
        <p:spPr bwMode="auto">
          <a:xfrm>
            <a:off x="1692275" y="4005263"/>
            <a:ext cx="5975350" cy="307975"/>
          </a:xfrm>
          <a:prstGeom prst="rect">
            <a:avLst/>
          </a:prstGeom>
          <a:noFill/>
          <a:ln w="9525">
            <a:noFill/>
            <a:miter lim="800000"/>
            <a:headEnd/>
            <a:tailEnd/>
          </a:ln>
        </p:spPr>
        <p:txBody>
          <a:bodyPr>
            <a:spAutoFit/>
          </a:bodyPr>
          <a:lstStyle/>
          <a:p>
            <a:r>
              <a:rPr lang="en-GB" sz="1400" dirty="0"/>
              <a:t>Martins HA et al Headache Medicine, v.2, n.2, p.70-72, apr./may/jun.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1298</TotalTime>
  <Words>2441</Words>
  <Application>Microsoft Office PowerPoint</Application>
  <PresentationFormat>On-screen Show (4:3)</PresentationFormat>
  <Paragraphs>179</Paragraphs>
  <Slides>20</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Wingdings</vt:lpstr>
      <vt:lpstr>Ripple</vt:lpstr>
      <vt:lpstr>Adult Headache Presenting to the Acute Physician-When and How to Investigate &amp; Treat</vt:lpstr>
      <vt:lpstr>Evidence and Guidance</vt:lpstr>
      <vt:lpstr>What Headaches present to A&amp;E?</vt:lpstr>
      <vt:lpstr>What do I ask them?.. Maybe more than 1 headache type so ask for both!</vt:lpstr>
      <vt:lpstr>Red Flags-SNOOP-T</vt:lpstr>
      <vt:lpstr>Thunderclap Headache</vt:lpstr>
      <vt:lpstr>Subarachnoid Haemorrhage</vt:lpstr>
      <vt:lpstr>Other causes of thunderclap headache not excluded by CT LP</vt:lpstr>
      <vt:lpstr>Cluster Headaches (CH)</vt:lpstr>
      <vt:lpstr>When Lightning strikes twice...</vt:lpstr>
      <vt:lpstr>PowerPoint Presentation</vt:lpstr>
      <vt:lpstr>The Slow Cooker- weeks ago but worsening</vt:lpstr>
      <vt:lpstr>Worse version of the patient’s usual headache –its only migraine isn’t it? 1) Chronic Headaches (15 or more days/month)</vt:lpstr>
      <vt:lpstr>Worse version of the patient’s usual headache –its only migraine isn’t it? 2) Episodic Migraine (14 or less days/month)</vt:lpstr>
      <vt:lpstr>Who to scan?</vt:lpstr>
      <vt:lpstr>Thank you are there any questions?</vt:lpstr>
      <vt:lpstr>To LP or not to LP after –ve CT?</vt:lpstr>
      <vt:lpstr>2013 J of Neurology update on CT/LP debate</vt:lpstr>
      <vt:lpstr>Overview of talk</vt:lpstr>
      <vt:lpstr>Who to scan?</vt:lpstr>
    </vt:vector>
  </TitlesOfParts>
  <Company>Whittington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Whittington Hospital NHS Trust</dc:creator>
  <cp:lastModifiedBy>ION</cp:lastModifiedBy>
  <cp:revision>120</cp:revision>
  <dcterms:created xsi:type="dcterms:W3CDTF">2013-02-28T08:59:32Z</dcterms:created>
  <dcterms:modified xsi:type="dcterms:W3CDTF">2020-09-24T10:17:24Z</dcterms:modified>
</cp:coreProperties>
</file>