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6"/>
  </p:notesMasterIdLst>
  <p:sldIdLst>
    <p:sldId id="256" r:id="rId2"/>
    <p:sldId id="315" r:id="rId3"/>
    <p:sldId id="301" r:id="rId4"/>
    <p:sldId id="304" r:id="rId5"/>
    <p:sldId id="303" r:id="rId6"/>
    <p:sldId id="314" r:id="rId7"/>
    <p:sldId id="305" r:id="rId8"/>
    <p:sldId id="308" r:id="rId9"/>
    <p:sldId id="313" r:id="rId10"/>
    <p:sldId id="309" r:id="rId11"/>
    <p:sldId id="310" r:id="rId12"/>
    <p:sldId id="311" r:id="rId13"/>
    <p:sldId id="307" r:id="rId14"/>
    <p:sldId id="302" r:id="rId15"/>
  </p:sldIdLst>
  <p:sldSz cx="9144000" cy="6858000" type="screen4x3"/>
  <p:notesSz cx="6735763" cy="9866313"/>
  <p:defaultTextStyle>
    <a:defPPr>
      <a:defRPr lang="ja-JP"/>
    </a:defPPr>
    <a:lvl1pPr algn="l" rtl="0" fontAlgn="base">
      <a:spcBef>
        <a:spcPct val="50000"/>
      </a:spcBef>
      <a:spcAft>
        <a:spcPct val="0"/>
      </a:spcAft>
      <a:defRPr kumimoji="1" sz="1200" b="1" kern="1200">
        <a:solidFill>
          <a:schemeClr val="tx1"/>
        </a:solidFill>
        <a:latin typeface="Arial" charset="0"/>
        <a:ea typeface="ＭＳ Ｐゴシック" charset="-128"/>
        <a:cs typeface="+mn-cs"/>
      </a:defRPr>
    </a:lvl1pPr>
    <a:lvl2pPr marL="457200" algn="l" rtl="0" fontAlgn="base">
      <a:spcBef>
        <a:spcPct val="50000"/>
      </a:spcBef>
      <a:spcAft>
        <a:spcPct val="0"/>
      </a:spcAft>
      <a:defRPr kumimoji="1" sz="1200" b="1" kern="1200">
        <a:solidFill>
          <a:schemeClr val="tx1"/>
        </a:solidFill>
        <a:latin typeface="Arial" charset="0"/>
        <a:ea typeface="ＭＳ Ｐゴシック" charset="-128"/>
        <a:cs typeface="+mn-cs"/>
      </a:defRPr>
    </a:lvl2pPr>
    <a:lvl3pPr marL="914400" algn="l" rtl="0" fontAlgn="base">
      <a:spcBef>
        <a:spcPct val="50000"/>
      </a:spcBef>
      <a:spcAft>
        <a:spcPct val="0"/>
      </a:spcAft>
      <a:defRPr kumimoji="1" sz="1200" b="1" kern="1200">
        <a:solidFill>
          <a:schemeClr val="tx1"/>
        </a:solidFill>
        <a:latin typeface="Arial" charset="0"/>
        <a:ea typeface="ＭＳ Ｐゴシック" charset="-128"/>
        <a:cs typeface="+mn-cs"/>
      </a:defRPr>
    </a:lvl3pPr>
    <a:lvl4pPr marL="1371600" algn="l" rtl="0" fontAlgn="base">
      <a:spcBef>
        <a:spcPct val="50000"/>
      </a:spcBef>
      <a:spcAft>
        <a:spcPct val="0"/>
      </a:spcAft>
      <a:defRPr kumimoji="1" sz="1200" b="1" kern="1200">
        <a:solidFill>
          <a:schemeClr val="tx1"/>
        </a:solidFill>
        <a:latin typeface="Arial" charset="0"/>
        <a:ea typeface="ＭＳ Ｐゴシック" charset="-128"/>
        <a:cs typeface="+mn-cs"/>
      </a:defRPr>
    </a:lvl4pPr>
    <a:lvl5pPr marL="1828800" algn="l" rtl="0" fontAlgn="base">
      <a:spcBef>
        <a:spcPct val="50000"/>
      </a:spcBef>
      <a:spcAft>
        <a:spcPct val="0"/>
      </a:spcAft>
      <a:defRPr kumimoji="1" sz="1200" b="1" kern="1200">
        <a:solidFill>
          <a:schemeClr val="tx1"/>
        </a:solidFill>
        <a:latin typeface="Arial" charset="0"/>
        <a:ea typeface="ＭＳ Ｐゴシック" charset="-128"/>
        <a:cs typeface="+mn-cs"/>
      </a:defRPr>
    </a:lvl5pPr>
    <a:lvl6pPr marL="2286000" algn="l" defTabSz="914400" rtl="0" eaLnBrk="1" latinLnBrk="0" hangingPunct="1">
      <a:defRPr kumimoji="1" sz="1200" b="1" kern="1200">
        <a:solidFill>
          <a:schemeClr val="tx1"/>
        </a:solidFill>
        <a:latin typeface="Arial" charset="0"/>
        <a:ea typeface="ＭＳ Ｐゴシック" charset="-128"/>
        <a:cs typeface="+mn-cs"/>
      </a:defRPr>
    </a:lvl6pPr>
    <a:lvl7pPr marL="2743200" algn="l" defTabSz="914400" rtl="0" eaLnBrk="1" latinLnBrk="0" hangingPunct="1">
      <a:defRPr kumimoji="1" sz="1200" b="1" kern="1200">
        <a:solidFill>
          <a:schemeClr val="tx1"/>
        </a:solidFill>
        <a:latin typeface="Arial" charset="0"/>
        <a:ea typeface="ＭＳ Ｐゴシック" charset="-128"/>
        <a:cs typeface="+mn-cs"/>
      </a:defRPr>
    </a:lvl7pPr>
    <a:lvl8pPr marL="3200400" algn="l" defTabSz="914400" rtl="0" eaLnBrk="1" latinLnBrk="0" hangingPunct="1">
      <a:defRPr kumimoji="1" sz="1200" b="1" kern="1200">
        <a:solidFill>
          <a:schemeClr val="tx1"/>
        </a:solidFill>
        <a:latin typeface="Arial" charset="0"/>
        <a:ea typeface="ＭＳ Ｐゴシック" charset="-128"/>
        <a:cs typeface="+mn-cs"/>
      </a:defRPr>
    </a:lvl8pPr>
    <a:lvl9pPr marL="3657600" algn="l" defTabSz="914400" rtl="0" eaLnBrk="1" latinLnBrk="0" hangingPunct="1">
      <a:defRPr kumimoji="1" sz="1200" b="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9966FF"/>
    <a:srgbClr val="FFCC99"/>
    <a:srgbClr val="FFCCCC"/>
    <a:srgbClr val="66FFFF"/>
    <a:srgbClr val="66FF66"/>
    <a:srgbClr val="FFCC66"/>
    <a:srgbClr val="6699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30" autoAdjust="0"/>
    <p:restoredTop sz="99823" autoAdjust="0"/>
  </p:normalViewPr>
  <p:slideViewPr>
    <p:cSldViewPr>
      <p:cViewPr varScale="1">
        <p:scale>
          <a:sx n="90" d="100"/>
          <a:sy n="90" d="100"/>
        </p:scale>
        <p:origin x="216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0F0A77-D0B1-194B-A6E0-1D180FA6D200}" type="doc">
      <dgm:prSet loTypeId="urn:microsoft.com/office/officeart/2005/8/layout/cycle8" loCatId="" qsTypeId="urn:microsoft.com/office/officeart/2005/8/quickstyle/simple1" qsCatId="simple" csTypeId="urn:microsoft.com/office/officeart/2005/8/colors/accent0_2" csCatId="mainScheme" phldr="1"/>
      <dgm:spPr/>
    </dgm:pt>
    <dgm:pt modelId="{2F4FA056-9DAD-EE4B-850C-AF766B4D5996}">
      <dgm:prSet phldrT="[Text]"/>
      <dgm:spPr/>
      <dgm:t>
        <a:bodyPr/>
        <a:lstStyle/>
        <a:p>
          <a:r>
            <a:rPr lang="en-US" b="1" dirty="0"/>
            <a:t>Family Memory</a:t>
          </a:r>
        </a:p>
      </dgm:t>
    </dgm:pt>
    <dgm:pt modelId="{BA74AC46-0F12-A045-B6BF-5F27BFD21419}" type="parTrans" cxnId="{E1CA7444-BB0C-5C48-A7F3-30B179D2C790}">
      <dgm:prSet/>
      <dgm:spPr/>
      <dgm:t>
        <a:bodyPr/>
        <a:lstStyle/>
        <a:p>
          <a:endParaRPr lang="en-US"/>
        </a:p>
      </dgm:t>
    </dgm:pt>
    <dgm:pt modelId="{3C46A563-53C9-D749-A81C-695F876CD740}" type="sibTrans" cxnId="{E1CA7444-BB0C-5C48-A7F3-30B179D2C790}">
      <dgm:prSet/>
      <dgm:spPr/>
      <dgm:t>
        <a:bodyPr/>
        <a:lstStyle/>
        <a:p>
          <a:endParaRPr lang="en-US"/>
        </a:p>
      </dgm:t>
    </dgm:pt>
    <dgm:pt modelId="{03215D3C-B7D3-0944-BD1B-5D11BB4840B5}">
      <dgm:prSet phldrT="[Text]"/>
      <dgm:spPr/>
      <dgm:t>
        <a:bodyPr/>
        <a:lstStyle/>
        <a:p>
          <a:r>
            <a:rPr lang="en-US" b="1" dirty="0"/>
            <a:t>Religious Memory</a:t>
          </a:r>
        </a:p>
      </dgm:t>
    </dgm:pt>
    <dgm:pt modelId="{9BF1743F-34C8-7D4B-B9DE-DD4CCB27B916}" type="parTrans" cxnId="{DDE271EA-0BE4-7742-BCFF-0782FD624FBA}">
      <dgm:prSet/>
      <dgm:spPr/>
      <dgm:t>
        <a:bodyPr/>
        <a:lstStyle/>
        <a:p>
          <a:endParaRPr lang="en-US"/>
        </a:p>
      </dgm:t>
    </dgm:pt>
    <dgm:pt modelId="{ACA9C68D-BC6A-2D49-AFD7-FD353A07BCBB}" type="sibTrans" cxnId="{DDE271EA-0BE4-7742-BCFF-0782FD624FBA}">
      <dgm:prSet/>
      <dgm:spPr/>
      <dgm:t>
        <a:bodyPr/>
        <a:lstStyle/>
        <a:p>
          <a:endParaRPr lang="en-US"/>
        </a:p>
      </dgm:t>
    </dgm:pt>
    <dgm:pt modelId="{9D96A0AE-3BA0-144A-BA54-0FEA0DA99EF9}">
      <dgm:prSet phldrT="[Text]"/>
      <dgm:spPr/>
      <dgm:t>
        <a:bodyPr/>
        <a:lstStyle/>
        <a:p>
          <a:r>
            <a:rPr lang="en-US" b="1" dirty="0"/>
            <a:t>Official Memory</a:t>
          </a:r>
        </a:p>
      </dgm:t>
    </dgm:pt>
    <dgm:pt modelId="{7B162E0A-CD6A-6940-95E7-2AF19EA3CCFB}" type="parTrans" cxnId="{7DFDD7D9-B8F8-8448-B808-152115D1E704}">
      <dgm:prSet/>
      <dgm:spPr/>
      <dgm:t>
        <a:bodyPr/>
        <a:lstStyle/>
        <a:p>
          <a:endParaRPr lang="en-US"/>
        </a:p>
      </dgm:t>
    </dgm:pt>
    <dgm:pt modelId="{67A36F94-492F-284D-9852-43600FA8C74C}" type="sibTrans" cxnId="{7DFDD7D9-B8F8-8448-B808-152115D1E704}">
      <dgm:prSet/>
      <dgm:spPr/>
      <dgm:t>
        <a:bodyPr/>
        <a:lstStyle/>
        <a:p>
          <a:endParaRPr lang="en-US"/>
        </a:p>
      </dgm:t>
    </dgm:pt>
    <dgm:pt modelId="{CF4306AB-8634-7E42-AC72-851825D0A0F3}" type="pres">
      <dgm:prSet presAssocID="{BC0F0A77-D0B1-194B-A6E0-1D180FA6D200}" presName="compositeShape" presStyleCnt="0">
        <dgm:presLayoutVars>
          <dgm:chMax val="7"/>
          <dgm:dir/>
          <dgm:resizeHandles val="exact"/>
        </dgm:presLayoutVars>
      </dgm:prSet>
      <dgm:spPr/>
    </dgm:pt>
    <dgm:pt modelId="{6B4A73EB-210B-1340-9894-5B946217A5F0}" type="pres">
      <dgm:prSet presAssocID="{BC0F0A77-D0B1-194B-A6E0-1D180FA6D200}" presName="wedge1" presStyleLbl="node1" presStyleIdx="0" presStyleCnt="3"/>
      <dgm:spPr/>
    </dgm:pt>
    <dgm:pt modelId="{A24E4F7A-424B-B448-AC50-14616F04F911}" type="pres">
      <dgm:prSet presAssocID="{BC0F0A77-D0B1-194B-A6E0-1D180FA6D200}" presName="dummy1a" presStyleCnt="0"/>
      <dgm:spPr/>
    </dgm:pt>
    <dgm:pt modelId="{E8CEFE15-F236-C649-A794-9A9BAA4F1E87}" type="pres">
      <dgm:prSet presAssocID="{BC0F0A77-D0B1-194B-A6E0-1D180FA6D200}" presName="dummy1b" presStyleCnt="0"/>
      <dgm:spPr/>
    </dgm:pt>
    <dgm:pt modelId="{A73BCF23-8682-794F-8F80-3A5F8F341C79}" type="pres">
      <dgm:prSet presAssocID="{BC0F0A77-D0B1-194B-A6E0-1D180FA6D200}" presName="wedge1Tx" presStyleLbl="node1" presStyleIdx="0" presStyleCnt="3">
        <dgm:presLayoutVars>
          <dgm:chMax val="0"/>
          <dgm:chPref val="0"/>
          <dgm:bulletEnabled val="1"/>
        </dgm:presLayoutVars>
      </dgm:prSet>
      <dgm:spPr/>
    </dgm:pt>
    <dgm:pt modelId="{2979451C-6D5D-3145-A655-1CB63ED0D7E3}" type="pres">
      <dgm:prSet presAssocID="{BC0F0A77-D0B1-194B-A6E0-1D180FA6D200}" presName="wedge2" presStyleLbl="node1" presStyleIdx="1" presStyleCnt="3"/>
      <dgm:spPr/>
    </dgm:pt>
    <dgm:pt modelId="{81F44C73-5F08-E14A-BC9D-84A0A829E510}" type="pres">
      <dgm:prSet presAssocID="{BC0F0A77-D0B1-194B-A6E0-1D180FA6D200}" presName="dummy2a" presStyleCnt="0"/>
      <dgm:spPr/>
    </dgm:pt>
    <dgm:pt modelId="{293C7A82-C623-1F4F-B88B-F683FDA9F138}" type="pres">
      <dgm:prSet presAssocID="{BC0F0A77-D0B1-194B-A6E0-1D180FA6D200}" presName="dummy2b" presStyleCnt="0"/>
      <dgm:spPr/>
    </dgm:pt>
    <dgm:pt modelId="{B760C32E-0F3D-D14C-B9DF-2C973B5F2BBE}" type="pres">
      <dgm:prSet presAssocID="{BC0F0A77-D0B1-194B-A6E0-1D180FA6D200}" presName="wedge2Tx" presStyleLbl="node1" presStyleIdx="1" presStyleCnt="3">
        <dgm:presLayoutVars>
          <dgm:chMax val="0"/>
          <dgm:chPref val="0"/>
          <dgm:bulletEnabled val="1"/>
        </dgm:presLayoutVars>
      </dgm:prSet>
      <dgm:spPr/>
    </dgm:pt>
    <dgm:pt modelId="{DE5E6984-0BB5-8244-B635-7DE30B347C53}" type="pres">
      <dgm:prSet presAssocID="{BC0F0A77-D0B1-194B-A6E0-1D180FA6D200}" presName="wedge3" presStyleLbl="node1" presStyleIdx="2" presStyleCnt="3"/>
      <dgm:spPr/>
    </dgm:pt>
    <dgm:pt modelId="{A03D723F-749E-AC4F-96C1-0CA6C5B93C05}" type="pres">
      <dgm:prSet presAssocID="{BC0F0A77-D0B1-194B-A6E0-1D180FA6D200}" presName="dummy3a" presStyleCnt="0"/>
      <dgm:spPr/>
    </dgm:pt>
    <dgm:pt modelId="{61CAD934-AA4F-1447-A510-5761D3EC9F4E}" type="pres">
      <dgm:prSet presAssocID="{BC0F0A77-D0B1-194B-A6E0-1D180FA6D200}" presName="dummy3b" presStyleCnt="0"/>
      <dgm:spPr/>
    </dgm:pt>
    <dgm:pt modelId="{6AFD6C81-2257-4F40-A5CD-213E7386439A}" type="pres">
      <dgm:prSet presAssocID="{BC0F0A77-D0B1-194B-A6E0-1D180FA6D200}" presName="wedge3Tx" presStyleLbl="node1" presStyleIdx="2" presStyleCnt="3">
        <dgm:presLayoutVars>
          <dgm:chMax val="0"/>
          <dgm:chPref val="0"/>
          <dgm:bulletEnabled val="1"/>
        </dgm:presLayoutVars>
      </dgm:prSet>
      <dgm:spPr/>
    </dgm:pt>
    <dgm:pt modelId="{DF39B8FE-396A-7844-B14B-EDF7CE41C98C}" type="pres">
      <dgm:prSet presAssocID="{3C46A563-53C9-D749-A81C-695F876CD740}" presName="arrowWedge1" presStyleLbl="fgSibTrans2D1" presStyleIdx="0" presStyleCnt="3"/>
      <dgm:spPr/>
    </dgm:pt>
    <dgm:pt modelId="{C4A2F22B-000A-2F4F-98AE-05C7C2DF7E7D}" type="pres">
      <dgm:prSet presAssocID="{ACA9C68D-BC6A-2D49-AFD7-FD353A07BCBB}" presName="arrowWedge2" presStyleLbl="fgSibTrans2D1" presStyleIdx="1" presStyleCnt="3"/>
      <dgm:spPr/>
    </dgm:pt>
    <dgm:pt modelId="{380951AB-E93B-3448-9238-A8AE233F7145}" type="pres">
      <dgm:prSet presAssocID="{67A36F94-492F-284D-9852-43600FA8C74C}" presName="arrowWedge3" presStyleLbl="fgSibTrans2D1" presStyleIdx="2" presStyleCnt="3"/>
      <dgm:spPr/>
    </dgm:pt>
  </dgm:ptLst>
  <dgm:cxnLst>
    <dgm:cxn modelId="{0AA36915-FE39-AB4D-8DC1-37A8A8D4ED81}" type="presOf" srcId="{03215D3C-B7D3-0944-BD1B-5D11BB4840B5}" destId="{2979451C-6D5D-3145-A655-1CB63ED0D7E3}" srcOrd="0" destOrd="0" presId="urn:microsoft.com/office/officeart/2005/8/layout/cycle8"/>
    <dgm:cxn modelId="{29401F25-617B-C14D-8E0D-E830CD4B26A8}" type="presOf" srcId="{2F4FA056-9DAD-EE4B-850C-AF766B4D5996}" destId="{A73BCF23-8682-794F-8F80-3A5F8F341C79}" srcOrd="1" destOrd="0" presId="urn:microsoft.com/office/officeart/2005/8/layout/cycle8"/>
    <dgm:cxn modelId="{35DCEE30-5865-1C49-86E1-1D07EF331EDD}" type="presOf" srcId="{9D96A0AE-3BA0-144A-BA54-0FEA0DA99EF9}" destId="{DE5E6984-0BB5-8244-B635-7DE30B347C53}" srcOrd="0" destOrd="0" presId="urn:microsoft.com/office/officeart/2005/8/layout/cycle8"/>
    <dgm:cxn modelId="{E1CA7444-BB0C-5C48-A7F3-30B179D2C790}" srcId="{BC0F0A77-D0B1-194B-A6E0-1D180FA6D200}" destId="{2F4FA056-9DAD-EE4B-850C-AF766B4D5996}" srcOrd="0" destOrd="0" parTransId="{BA74AC46-0F12-A045-B6BF-5F27BFD21419}" sibTransId="{3C46A563-53C9-D749-A81C-695F876CD740}"/>
    <dgm:cxn modelId="{F379D34C-CCB0-E240-8592-5BCCBEB2BFEA}" type="presOf" srcId="{9D96A0AE-3BA0-144A-BA54-0FEA0DA99EF9}" destId="{6AFD6C81-2257-4F40-A5CD-213E7386439A}" srcOrd="1" destOrd="0" presId="urn:microsoft.com/office/officeart/2005/8/layout/cycle8"/>
    <dgm:cxn modelId="{328F0869-034A-404C-95E6-B96EED9888B7}" type="presOf" srcId="{BC0F0A77-D0B1-194B-A6E0-1D180FA6D200}" destId="{CF4306AB-8634-7E42-AC72-851825D0A0F3}" srcOrd="0" destOrd="0" presId="urn:microsoft.com/office/officeart/2005/8/layout/cycle8"/>
    <dgm:cxn modelId="{8ED4C8A9-DDCA-2A4F-A4CD-A98E56E39A5B}" type="presOf" srcId="{03215D3C-B7D3-0944-BD1B-5D11BB4840B5}" destId="{B760C32E-0F3D-D14C-B9DF-2C973B5F2BBE}" srcOrd="1" destOrd="0" presId="urn:microsoft.com/office/officeart/2005/8/layout/cycle8"/>
    <dgm:cxn modelId="{5CA17ECB-8650-E343-9924-F43197685EB4}" type="presOf" srcId="{2F4FA056-9DAD-EE4B-850C-AF766B4D5996}" destId="{6B4A73EB-210B-1340-9894-5B946217A5F0}" srcOrd="0" destOrd="0" presId="urn:microsoft.com/office/officeart/2005/8/layout/cycle8"/>
    <dgm:cxn modelId="{7DFDD7D9-B8F8-8448-B808-152115D1E704}" srcId="{BC0F0A77-D0B1-194B-A6E0-1D180FA6D200}" destId="{9D96A0AE-3BA0-144A-BA54-0FEA0DA99EF9}" srcOrd="2" destOrd="0" parTransId="{7B162E0A-CD6A-6940-95E7-2AF19EA3CCFB}" sibTransId="{67A36F94-492F-284D-9852-43600FA8C74C}"/>
    <dgm:cxn modelId="{DDE271EA-0BE4-7742-BCFF-0782FD624FBA}" srcId="{BC0F0A77-D0B1-194B-A6E0-1D180FA6D200}" destId="{03215D3C-B7D3-0944-BD1B-5D11BB4840B5}" srcOrd="1" destOrd="0" parTransId="{9BF1743F-34C8-7D4B-B9DE-DD4CCB27B916}" sibTransId="{ACA9C68D-BC6A-2D49-AFD7-FD353A07BCBB}"/>
    <dgm:cxn modelId="{602905AD-D211-3142-B67B-D9E6A03E2A5F}" type="presParOf" srcId="{CF4306AB-8634-7E42-AC72-851825D0A0F3}" destId="{6B4A73EB-210B-1340-9894-5B946217A5F0}" srcOrd="0" destOrd="0" presId="urn:microsoft.com/office/officeart/2005/8/layout/cycle8"/>
    <dgm:cxn modelId="{CDC451B8-EBF0-3740-923E-38822E932CAE}" type="presParOf" srcId="{CF4306AB-8634-7E42-AC72-851825D0A0F3}" destId="{A24E4F7A-424B-B448-AC50-14616F04F911}" srcOrd="1" destOrd="0" presId="urn:microsoft.com/office/officeart/2005/8/layout/cycle8"/>
    <dgm:cxn modelId="{D1C80F98-9CCC-BC41-967A-812618A7D093}" type="presParOf" srcId="{CF4306AB-8634-7E42-AC72-851825D0A0F3}" destId="{E8CEFE15-F236-C649-A794-9A9BAA4F1E87}" srcOrd="2" destOrd="0" presId="urn:microsoft.com/office/officeart/2005/8/layout/cycle8"/>
    <dgm:cxn modelId="{6779EEFB-693A-CA40-BC15-2DD567D36CB1}" type="presParOf" srcId="{CF4306AB-8634-7E42-AC72-851825D0A0F3}" destId="{A73BCF23-8682-794F-8F80-3A5F8F341C79}" srcOrd="3" destOrd="0" presId="urn:microsoft.com/office/officeart/2005/8/layout/cycle8"/>
    <dgm:cxn modelId="{4EEC5E6E-C201-BD4B-83C1-563C2A4126DF}" type="presParOf" srcId="{CF4306AB-8634-7E42-AC72-851825D0A0F3}" destId="{2979451C-6D5D-3145-A655-1CB63ED0D7E3}" srcOrd="4" destOrd="0" presId="urn:microsoft.com/office/officeart/2005/8/layout/cycle8"/>
    <dgm:cxn modelId="{B2BA70B2-9BF4-EE4D-9E77-12CC7F309BFD}" type="presParOf" srcId="{CF4306AB-8634-7E42-AC72-851825D0A0F3}" destId="{81F44C73-5F08-E14A-BC9D-84A0A829E510}" srcOrd="5" destOrd="0" presId="urn:microsoft.com/office/officeart/2005/8/layout/cycle8"/>
    <dgm:cxn modelId="{553DEAE9-5CA5-E244-85C3-5485629CFF98}" type="presParOf" srcId="{CF4306AB-8634-7E42-AC72-851825D0A0F3}" destId="{293C7A82-C623-1F4F-B88B-F683FDA9F138}" srcOrd="6" destOrd="0" presId="urn:microsoft.com/office/officeart/2005/8/layout/cycle8"/>
    <dgm:cxn modelId="{E524A6A5-7600-4948-81D6-B68DE37F5A65}" type="presParOf" srcId="{CF4306AB-8634-7E42-AC72-851825D0A0F3}" destId="{B760C32E-0F3D-D14C-B9DF-2C973B5F2BBE}" srcOrd="7" destOrd="0" presId="urn:microsoft.com/office/officeart/2005/8/layout/cycle8"/>
    <dgm:cxn modelId="{8339960D-EAB9-BB45-BF3F-99BB4AC33B1A}" type="presParOf" srcId="{CF4306AB-8634-7E42-AC72-851825D0A0F3}" destId="{DE5E6984-0BB5-8244-B635-7DE30B347C53}" srcOrd="8" destOrd="0" presId="urn:microsoft.com/office/officeart/2005/8/layout/cycle8"/>
    <dgm:cxn modelId="{8D1F60B1-FFBC-5C4A-AD4C-FAA293039455}" type="presParOf" srcId="{CF4306AB-8634-7E42-AC72-851825D0A0F3}" destId="{A03D723F-749E-AC4F-96C1-0CA6C5B93C05}" srcOrd="9" destOrd="0" presId="urn:microsoft.com/office/officeart/2005/8/layout/cycle8"/>
    <dgm:cxn modelId="{F80F6D1E-39A0-E04C-9A51-1D5247F7E254}" type="presParOf" srcId="{CF4306AB-8634-7E42-AC72-851825D0A0F3}" destId="{61CAD934-AA4F-1447-A510-5761D3EC9F4E}" srcOrd="10" destOrd="0" presId="urn:microsoft.com/office/officeart/2005/8/layout/cycle8"/>
    <dgm:cxn modelId="{60946BD7-F5E0-DD42-AF40-AD0471B3BFDD}" type="presParOf" srcId="{CF4306AB-8634-7E42-AC72-851825D0A0F3}" destId="{6AFD6C81-2257-4F40-A5CD-213E7386439A}" srcOrd="11" destOrd="0" presId="urn:microsoft.com/office/officeart/2005/8/layout/cycle8"/>
    <dgm:cxn modelId="{873C8E8C-D8FB-5642-8156-A6B66D5A6CF5}" type="presParOf" srcId="{CF4306AB-8634-7E42-AC72-851825D0A0F3}" destId="{DF39B8FE-396A-7844-B14B-EDF7CE41C98C}" srcOrd="12" destOrd="0" presId="urn:microsoft.com/office/officeart/2005/8/layout/cycle8"/>
    <dgm:cxn modelId="{D01EAB88-E771-1848-BFE4-D495BF8984E6}" type="presParOf" srcId="{CF4306AB-8634-7E42-AC72-851825D0A0F3}" destId="{C4A2F22B-000A-2F4F-98AE-05C7C2DF7E7D}" srcOrd="13" destOrd="0" presId="urn:microsoft.com/office/officeart/2005/8/layout/cycle8"/>
    <dgm:cxn modelId="{AD6297EF-EB6C-F242-9991-4FE35DD69194}" type="presParOf" srcId="{CF4306AB-8634-7E42-AC72-851825D0A0F3}" destId="{380951AB-E93B-3448-9238-A8AE233F7145}"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4A73EB-210B-1340-9894-5B946217A5F0}">
      <dsp:nvSpPr>
        <dsp:cNvPr id="0" name=""/>
        <dsp:cNvSpPr/>
      </dsp:nvSpPr>
      <dsp:spPr>
        <a:xfrm>
          <a:off x="2303365" y="361568"/>
          <a:ext cx="4672584" cy="4672584"/>
        </a:xfrm>
        <a:prstGeom prst="pie">
          <a:avLst>
            <a:gd name="adj1" fmla="val 16200000"/>
            <a:gd name="adj2" fmla="val 18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Family Memory</a:t>
          </a:r>
        </a:p>
      </dsp:txBody>
      <dsp:txXfrm>
        <a:off x="4765928" y="1351711"/>
        <a:ext cx="1668780" cy="1390650"/>
      </dsp:txXfrm>
    </dsp:sp>
    <dsp:sp modelId="{2979451C-6D5D-3145-A655-1CB63ED0D7E3}">
      <dsp:nvSpPr>
        <dsp:cNvPr id="0" name=""/>
        <dsp:cNvSpPr/>
      </dsp:nvSpPr>
      <dsp:spPr>
        <a:xfrm>
          <a:off x="2207132" y="528446"/>
          <a:ext cx="4672584" cy="4672584"/>
        </a:xfrm>
        <a:prstGeom prst="pie">
          <a:avLst>
            <a:gd name="adj1" fmla="val 1800000"/>
            <a:gd name="adj2" fmla="val 90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Religious Memory</a:t>
          </a:r>
        </a:p>
      </dsp:txBody>
      <dsp:txXfrm>
        <a:off x="3319652" y="3560064"/>
        <a:ext cx="2503170" cy="1223772"/>
      </dsp:txXfrm>
    </dsp:sp>
    <dsp:sp modelId="{DE5E6984-0BB5-8244-B635-7DE30B347C53}">
      <dsp:nvSpPr>
        <dsp:cNvPr id="0" name=""/>
        <dsp:cNvSpPr/>
      </dsp:nvSpPr>
      <dsp:spPr>
        <a:xfrm>
          <a:off x="2110900" y="361568"/>
          <a:ext cx="4672584" cy="4672584"/>
        </a:xfrm>
        <a:prstGeom prst="pie">
          <a:avLst>
            <a:gd name="adj1" fmla="val 9000000"/>
            <a:gd name="adj2" fmla="val 1620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en-US" sz="3200" b="1" kern="1200" dirty="0"/>
            <a:t>Official Memory</a:t>
          </a:r>
        </a:p>
      </dsp:txBody>
      <dsp:txXfrm>
        <a:off x="2652140" y="1351711"/>
        <a:ext cx="1668780" cy="1390650"/>
      </dsp:txXfrm>
    </dsp:sp>
    <dsp:sp modelId="{DF39B8FE-396A-7844-B14B-EDF7CE41C98C}">
      <dsp:nvSpPr>
        <dsp:cNvPr id="0" name=""/>
        <dsp:cNvSpPr/>
      </dsp:nvSpPr>
      <dsp:spPr>
        <a:xfrm>
          <a:off x="2014496" y="72313"/>
          <a:ext cx="5251094" cy="5251094"/>
        </a:xfrm>
        <a:prstGeom prst="circularArrow">
          <a:avLst>
            <a:gd name="adj1" fmla="val 5085"/>
            <a:gd name="adj2" fmla="val 327528"/>
            <a:gd name="adj3" fmla="val 1472472"/>
            <a:gd name="adj4" fmla="val 16199432"/>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A2F22B-000A-2F4F-98AE-05C7C2DF7E7D}">
      <dsp:nvSpPr>
        <dsp:cNvPr id="0" name=""/>
        <dsp:cNvSpPr/>
      </dsp:nvSpPr>
      <dsp:spPr>
        <a:xfrm>
          <a:off x="1917877" y="238896"/>
          <a:ext cx="5251094" cy="5251094"/>
        </a:xfrm>
        <a:prstGeom prst="circularArrow">
          <a:avLst>
            <a:gd name="adj1" fmla="val 5085"/>
            <a:gd name="adj2" fmla="val 327528"/>
            <a:gd name="adj3" fmla="val 8671970"/>
            <a:gd name="adj4" fmla="val 1800502"/>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80951AB-E93B-3448-9238-A8AE233F7145}">
      <dsp:nvSpPr>
        <dsp:cNvPr id="0" name=""/>
        <dsp:cNvSpPr/>
      </dsp:nvSpPr>
      <dsp:spPr>
        <a:xfrm>
          <a:off x="1821259" y="72313"/>
          <a:ext cx="5251094" cy="5251094"/>
        </a:xfrm>
        <a:prstGeom prst="circularArrow">
          <a:avLst>
            <a:gd name="adj1" fmla="val 5085"/>
            <a:gd name="adj2" fmla="val 327528"/>
            <a:gd name="adj3" fmla="val 15873039"/>
            <a:gd name="adj4" fmla="val 9000000"/>
            <a:gd name="adj5" fmla="val 5932"/>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b="0">
                <a:ea typeface="ＭＳ Ｐゴシック" pitchFamily="50" charset="-128"/>
              </a:defRPr>
            </a:lvl1pPr>
          </a:lstStyle>
          <a:p>
            <a:pPr>
              <a:defRPr/>
            </a:pPr>
            <a:endParaRPr lang="en-US" altLang="ja-JP"/>
          </a:p>
        </p:txBody>
      </p:sp>
      <p:sp>
        <p:nvSpPr>
          <p:cNvPr id="76803"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b="0">
                <a:ea typeface="ＭＳ Ｐゴシック" pitchFamily="50" charset="-128"/>
              </a:defRPr>
            </a:lvl1pPr>
          </a:lstStyle>
          <a:p>
            <a:pPr>
              <a:defRPr/>
            </a:pPr>
            <a:endParaRPr lang="en-US" altLang="ja-JP"/>
          </a:p>
        </p:txBody>
      </p:sp>
      <p:sp>
        <p:nvSpPr>
          <p:cNvPr id="6148" name="Rectangle 4"/>
          <p:cNvSpPr>
            <a:spLocks noGrp="1" noRot="1" noChangeAspect="1" noChangeArrowheads="1" noTextEdit="1"/>
          </p:cNvSpPr>
          <p:nvPr>
            <p:ph type="sldImg" idx="2"/>
          </p:nvPr>
        </p:nvSpPr>
        <p:spPr bwMode="auto">
          <a:xfrm>
            <a:off x="901700" y="739775"/>
            <a:ext cx="4932363" cy="3698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6805"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76806"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b="0">
                <a:ea typeface="ＭＳ Ｐゴシック" pitchFamily="50" charset="-128"/>
              </a:defRPr>
            </a:lvl1pPr>
          </a:lstStyle>
          <a:p>
            <a:pPr>
              <a:defRPr/>
            </a:pPr>
            <a:endParaRPr lang="en-US" altLang="ja-JP"/>
          </a:p>
        </p:txBody>
      </p:sp>
      <p:sp>
        <p:nvSpPr>
          <p:cNvPr id="76807"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b="0"/>
            </a:lvl1pPr>
          </a:lstStyle>
          <a:p>
            <a:fld id="{ABFC3A92-D80A-4C47-B163-28B610B83BD4}"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b="1">
                <a:solidFill>
                  <a:schemeClr val="tx1"/>
                </a:solidFill>
                <a:latin typeface="Arial" charset="0"/>
                <a:ea typeface="ＭＳ Ｐゴシック" charset="-128"/>
              </a:defRPr>
            </a:lvl1pPr>
            <a:lvl2pPr marL="742950" indent="-285750" eaLnBrk="0" hangingPunct="0">
              <a:defRPr kumimoji="1" sz="1200" b="1">
                <a:solidFill>
                  <a:schemeClr val="tx1"/>
                </a:solidFill>
                <a:latin typeface="Arial" charset="0"/>
                <a:ea typeface="ＭＳ Ｐゴシック" charset="-128"/>
              </a:defRPr>
            </a:lvl2pPr>
            <a:lvl3pPr marL="1143000" indent="-228600" eaLnBrk="0" hangingPunct="0">
              <a:defRPr kumimoji="1" sz="1200" b="1">
                <a:solidFill>
                  <a:schemeClr val="tx1"/>
                </a:solidFill>
                <a:latin typeface="Arial" charset="0"/>
                <a:ea typeface="ＭＳ Ｐゴシック" charset="-128"/>
              </a:defRPr>
            </a:lvl3pPr>
            <a:lvl4pPr marL="1600200" indent="-228600" eaLnBrk="0" hangingPunct="0">
              <a:defRPr kumimoji="1" sz="1200" b="1">
                <a:solidFill>
                  <a:schemeClr val="tx1"/>
                </a:solidFill>
                <a:latin typeface="Arial" charset="0"/>
                <a:ea typeface="ＭＳ Ｐゴシック" charset="-128"/>
              </a:defRPr>
            </a:lvl4pPr>
            <a:lvl5pPr marL="2057400" indent="-228600" eaLnBrk="0" hangingPunct="0">
              <a:defRPr kumimoji="1" sz="1200" b="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a:solidFill>
                  <a:schemeClr val="tx1"/>
                </a:solidFill>
                <a:latin typeface="Arial" charset="0"/>
                <a:ea typeface="ＭＳ Ｐゴシック" charset="-128"/>
              </a:defRPr>
            </a:lvl9pPr>
          </a:lstStyle>
          <a:p>
            <a:pPr eaLnBrk="1" hangingPunct="1"/>
            <a:fld id="{3E07A307-FA4B-5F4A-AFC7-AA63671B6C73}" type="slidenum">
              <a:rPr lang="en-US" altLang="ja-JP" b="0"/>
              <a:pPr eaLnBrk="1" hangingPunct="1"/>
              <a:t>0</a:t>
            </a:fld>
            <a:endParaRPr lang="en-US" altLang="ja-JP" b="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ja-JP">
              <a:ea typeface="ＭＳ Ｐ明朝"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b="1">
                <a:solidFill>
                  <a:schemeClr val="tx1"/>
                </a:solidFill>
                <a:latin typeface="Arial" charset="0"/>
                <a:ea typeface="ＭＳ Ｐゴシック" charset="-128"/>
              </a:defRPr>
            </a:lvl1pPr>
            <a:lvl2pPr marL="742950" indent="-285750" eaLnBrk="0" hangingPunct="0">
              <a:defRPr kumimoji="1" sz="1200" b="1">
                <a:solidFill>
                  <a:schemeClr val="tx1"/>
                </a:solidFill>
                <a:latin typeface="Arial" charset="0"/>
                <a:ea typeface="ＭＳ Ｐゴシック" charset="-128"/>
              </a:defRPr>
            </a:lvl2pPr>
            <a:lvl3pPr marL="1143000" indent="-228600" eaLnBrk="0" hangingPunct="0">
              <a:defRPr kumimoji="1" sz="1200" b="1">
                <a:solidFill>
                  <a:schemeClr val="tx1"/>
                </a:solidFill>
                <a:latin typeface="Arial" charset="0"/>
                <a:ea typeface="ＭＳ Ｐゴシック" charset="-128"/>
              </a:defRPr>
            </a:lvl3pPr>
            <a:lvl4pPr marL="1600200" indent="-228600" eaLnBrk="0" hangingPunct="0">
              <a:defRPr kumimoji="1" sz="1200" b="1">
                <a:solidFill>
                  <a:schemeClr val="tx1"/>
                </a:solidFill>
                <a:latin typeface="Arial" charset="0"/>
                <a:ea typeface="ＭＳ Ｐゴシック" charset="-128"/>
              </a:defRPr>
            </a:lvl4pPr>
            <a:lvl5pPr marL="2057400" indent="-228600" eaLnBrk="0" hangingPunct="0">
              <a:defRPr kumimoji="1" sz="1200" b="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a:solidFill>
                  <a:schemeClr val="tx1"/>
                </a:solidFill>
                <a:latin typeface="Arial" charset="0"/>
                <a:ea typeface="ＭＳ Ｐゴシック" charset="-128"/>
              </a:defRPr>
            </a:lvl9pPr>
          </a:lstStyle>
          <a:p>
            <a:pPr eaLnBrk="1" hangingPunct="1"/>
            <a:fld id="{DC94D87D-DA83-9847-9C27-72282E4752C3}" type="slidenum">
              <a:rPr lang="en-US" altLang="ja-JP" b="0"/>
              <a:pPr eaLnBrk="1" hangingPunct="1"/>
              <a:t>2</a:t>
            </a:fld>
            <a:endParaRPr lang="en-US" altLang="ja-JP" b="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ja-JP">
              <a:ea typeface="ＭＳ Ｐ明朝"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txBox="1">
            <a:spLocks noGrp="1" noChangeArrowheads="1"/>
          </p:cNvSpPr>
          <p:nvPr/>
        </p:nvSpPr>
        <p:spPr bwMode="auto">
          <a:xfrm>
            <a:off x="3814763" y="9371013"/>
            <a:ext cx="291941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eaLnBrk="0" hangingPunct="0">
              <a:defRPr kumimoji="1" sz="1200" b="1">
                <a:solidFill>
                  <a:schemeClr val="tx1"/>
                </a:solidFill>
                <a:latin typeface="Arial" charset="0"/>
                <a:ea typeface="ＭＳ Ｐゴシック" charset="-128"/>
              </a:defRPr>
            </a:lvl1pPr>
            <a:lvl2pPr marL="742950" indent="-285750" eaLnBrk="0" hangingPunct="0">
              <a:defRPr kumimoji="1" sz="1200" b="1">
                <a:solidFill>
                  <a:schemeClr val="tx1"/>
                </a:solidFill>
                <a:latin typeface="Arial" charset="0"/>
                <a:ea typeface="ＭＳ Ｐゴシック" charset="-128"/>
              </a:defRPr>
            </a:lvl2pPr>
            <a:lvl3pPr marL="1143000" indent="-228600" eaLnBrk="0" hangingPunct="0">
              <a:defRPr kumimoji="1" sz="1200" b="1">
                <a:solidFill>
                  <a:schemeClr val="tx1"/>
                </a:solidFill>
                <a:latin typeface="Arial" charset="0"/>
                <a:ea typeface="ＭＳ Ｐゴシック" charset="-128"/>
              </a:defRPr>
            </a:lvl3pPr>
            <a:lvl4pPr marL="1600200" indent="-228600" eaLnBrk="0" hangingPunct="0">
              <a:defRPr kumimoji="1" sz="1200" b="1">
                <a:solidFill>
                  <a:schemeClr val="tx1"/>
                </a:solidFill>
                <a:latin typeface="Arial" charset="0"/>
                <a:ea typeface="ＭＳ Ｐゴシック" charset="-128"/>
              </a:defRPr>
            </a:lvl4pPr>
            <a:lvl5pPr marL="2057400" indent="-228600" eaLnBrk="0" hangingPunct="0">
              <a:defRPr kumimoji="1" sz="1200" b="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a:solidFill>
                  <a:schemeClr val="tx1"/>
                </a:solidFill>
                <a:latin typeface="Arial" charset="0"/>
                <a:ea typeface="ＭＳ Ｐゴシック" charset="-128"/>
              </a:defRPr>
            </a:lvl9pPr>
          </a:lstStyle>
          <a:p>
            <a:pPr algn="r" eaLnBrk="1" hangingPunct="1">
              <a:spcBef>
                <a:spcPct val="0"/>
              </a:spcBef>
            </a:pPr>
            <a:fld id="{82A7F41D-E3A6-1744-8B73-44586DF22BF9}" type="slidenum">
              <a:rPr lang="en-US" altLang="ja-JP" b="0"/>
              <a:pPr algn="r" eaLnBrk="1" hangingPunct="1">
                <a:spcBef>
                  <a:spcPct val="0"/>
                </a:spcBef>
              </a:pPr>
              <a:t>13</a:t>
            </a:fld>
            <a:endParaRPr lang="en-US" altLang="ja-JP" b="0"/>
          </a:p>
        </p:txBody>
      </p:sp>
      <p:sp>
        <p:nvSpPr>
          <p:cNvPr id="9219" name="Rectangle 2"/>
          <p:cNvSpPr>
            <a:spLocks noGrp="1" noRot="1" noChangeAspect="1" noChangeArrowheads="1" noTextEdit="1"/>
          </p:cNvSpPr>
          <p:nvPr>
            <p:ph type="sldImg"/>
          </p:nvPr>
        </p:nvSpPr>
        <p:spPr>
          <a:xfrm>
            <a:off x="903288" y="739775"/>
            <a:ext cx="4930775" cy="3698875"/>
          </a:xfrm>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425" tIns="45713" rIns="91425" bIns="45713"/>
          <a:lstStyle/>
          <a:p>
            <a:pPr eaLnBrk="1" hangingPunct="1"/>
            <a:endParaRPr lang="ja-JP" altLang="ja-JP">
              <a:ea typeface="ＭＳ Ｐ明朝"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17" descr="WIAS_PPT-2-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7772400" cy="1470025"/>
          </a:xfrm>
        </p:spPr>
        <p:txBody>
          <a:bodyPr/>
          <a:lstStyle>
            <a:lvl1pPr marL="0" indent="0">
              <a:defRPr/>
            </a:lvl1pPr>
          </a:lstStyle>
          <a:p>
            <a:r>
              <a:rPr lang="en-US" altLang="ja-JP"/>
              <a:t>Click to edit Master title style</a:t>
            </a:r>
            <a:endParaRPr lang="ja-JP" alt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ltLang="ja-JP"/>
              <a:t>Click to edit Master subtitle style</a:t>
            </a:r>
            <a:endParaRPr lang="ja-JP"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a:lvl1pPr>
          </a:lstStyle>
          <a:p>
            <a:fld id="{BC534032-1FB1-184D-8076-01CA74771FA1}" type="slidenum">
              <a:rPr lang="en-US" altLang="ja-JP"/>
              <a:pPr/>
              <a:t>‹#›</a:t>
            </a:fld>
            <a:endParaRPr lang="en-US" altLang="ja-JP"/>
          </a:p>
        </p:txBody>
      </p:sp>
    </p:spTree>
    <p:extLst>
      <p:ext uri="{BB962C8B-B14F-4D97-AF65-F5344CB8AC3E}">
        <p14:creationId xmlns:p14="http://schemas.microsoft.com/office/powerpoint/2010/main" val="1303520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a:t>Click to edit Master title style</a:t>
            </a:r>
            <a:endParaRPr lang="ja-JP" altLang="en-US"/>
          </a:p>
        </p:txBody>
      </p:sp>
      <p:sp>
        <p:nvSpPr>
          <p:cNvPr id="3" name="縦書きテキスト プレースホルダ 2"/>
          <p:cNvSpPr>
            <a:spLocks noGrp="1"/>
          </p:cNvSpPr>
          <p:nvPr>
            <p:ph type="body" orient="vert" idx="1"/>
          </p:nvPr>
        </p:nvSpPr>
        <p:spPr/>
        <p:txBody>
          <a:bodyPr vert="eaVert"/>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502D3BE-52B6-084E-B4C5-93668B35A223}" type="slidenum">
              <a:rPr lang="en-US" altLang="ja-JP"/>
              <a:pPr/>
              <a:t>‹#›</a:t>
            </a:fld>
            <a:endParaRPr lang="en-US" altLang="ja-JP"/>
          </a:p>
        </p:txBody>
      </p:sp>
    </p:spTree>
    <p:extLst>
      <p:ext uri="{BB962C8B-B14F-4D97-AF65-F5344CB8AC3E}">
        <p14:creationId xmlns:p14="http://schemas.microsoft.com/office/powerpoint/2010/main" val="852563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97650" y="57150"/>
            <a:ext cx="2089150" cy="6069013"/>
          </a:xfrm>
        </p:spPr>
        <p:txBody>
          <a:bodyPr vert="eaVert"/>
          <a:lstStyle/>
          <a:p>
            <a:r>
              <a:rPr lang="en-US" altLang="ja-JP"/>
              <a:t>Click to edit Master title style</a:t>
            </a:r>
            <a:endParaRPr lang="ja-JP" altLang="en-US"/>
          </a:p>
        </p:txBody>
      </p:sp>
      <p:sp>
        <p:nvSpPr>
          <p:cNvPr id="3" name="縦書きテキスト プレースホルダ 2"/>
          <p:cNvSpPr>
            <a:spLocks noGrp="1"/>
          </p:cNvSpPr>
          <p:nvPr>
            <p:ph type="body" orient="vert" idx="1"/>
          </p:nvPr>
        </p:nvSpPr>
        <p:spPr>
          <a:xfrm>
            <a:off x="327025" y="57150"/>
            <a:ext cx="6118225" cy="6069013"/>
          </a:xfrm>
        </p:spPr>
        <p:txBody>
          <a:bodyPr vert="eaVert"/>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AAEFDFB6-BA20-B94C-9CA8-46DB99807E69}" type="slidenum">
              <a:rPr lang="en-US" altLang="ja-JP"/>
              <a:pPr/>
              <a:t>‹#›</a:t>
            </a:fld>
            <a:endParaRPr lang="en-US" altLang="ja-JP"/>
          </a:p>
        </p:txBody>
      </p:sp>
    </p:spTree>
    <p:extLst>
      <p:ext uri="{BB962C8B-B14F-4D97-AF65-F5344CB8AC3E}">
        <p14:creationId xmlns:p14="http://schemas.microsoft.com/office/powerpoint/2010/main" val="1019347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27025" y="57150"/>
            <a:ext cx="8229600" cy="561975"/>
          </a:xfrm>
        </p:spPr>
        <p:txBody>
          <a:bodyPr/>
          <a:lstStyle/>
          <a:p>
            <a:r>
              <a:rPr lang="en-US" altLang="ja-JP"/>
              <a:t>Click to edit Master title style</a:t>
            </a:r>
            <a:endParaRPr lang="ja-JP" altLang="en-US"/>
          </a:p>
        </p:txBody>
      </p:sp>
      <p:sp>
        <p:nvSpPr>
          <p:cNvPr id="3" name="コンテンツ プレースホルダ 2"/>
          <p:cNvSpPr>
            <a:spLocks noGrp="1"/>
          </p:cNvSpPr>
          <p:nvPr>
            <p:ph sz="quarter" idx="1"/>
          </p:nvPr>
        </p:nvSpPr>
        <p:spPr>
          <a:xfrm>
            <a:off x="457200" y="1600200"/>
            <a:ext cx="4038600" cy="218598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コンテンツ プレースホルダ 3"/>
          <p:cNvSpPr>
            <a:spLocks noGrp="1"/>
          </p:cNvSpPr>
          <p:nvPr>
            <p:ph sz="quarter" idx="2"/>
          </p:nvPr>
        </p:nvSpPr>
        <p:spPr>
          <a:xfrm>
            <a:off x="4648200" y="1600200"/>
            <a:ext cx="4038600" cy="2185988"/>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5" name="コンテンツ プレースホルダ 4"/>
          <p:cNvSpPr>
            <a:spLocks noGrp="1"/>
          </p:cNvSpPr>
          <p:nvPr>
            <p:ph sz="quarter" idx="3"/>
          </p:nvPr>
        </p:nvSpPr>
        <p:spPr>
          <a:xfrm>
            <a:off x="457200" y="3938588"/>
            <a:ext cx="4038600" cy="2187575"/>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6" name="コンテンツ プレースホルダ 5"/>
          <p:cNvSpPr>
            <a:spLocks noGrp="1"/>
          </p:cNvSpPr>
          <p:nvPr>
            <p:ph sz="quarter" idx="4"/>
          </p:nvPr>
        </p:nvSpPr>
        <p:spPr>
          <a:xfrm>
            <a:off x="4648200" y="3938588"/>
            <a:ext cx="4038600" cy="2187575"/>
          </a:xfrm>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7CE37520-3402-DA4F-B657-AD0E34F77398}" type="slidenum">
              <a:rPr lang="en-US" altLang="ja-JP"/>
              <a:pPr/>
              <a:t>‹#›</a:t>
            </a:fld>
            <a:endParaRPr lang="en-US" altLang="ja-JP"/>
          </a:p>
        </p:txBody>
      </p:sp>
    </p:spTree>
    <p:extLst>
      <p:ext uri="{BB962C8B-B14F-4D97-AF65-F5344CB8AC3E}">
        <p14:creationId xmlns:p14="http://schemas.microsoft.com/office/powerpoint/2010/main" val="1695371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3200"/>
            </a:lvl1pPr>
          </a:lstStyle>
          <a:p>
            <a:r>
              <a:rPr lang="en-US" altLang="ja-JP"/>
              <a:t>Click to edit Master title style</a:t>
            </a:r>
            <a:endParaRPr lang="ja-JP" altLang="en-US" dirty="0"/>
          </a:p>
        </p:txBody>
      </p:sp>
      <p:sp>
        <p:nvSpPr>
          <p:cNvPr id="3" name="コンテンツ プレースホルダ 2"/>
          <p:cNvSpPr>
            <a:spLocks noGrp="1"/>
          </p:cNvSpPr>
          <p:nvPr>
            <p:ph idx="1"/>
          </p:nvPr>
        </p:nvSpPr>
        <p:spPr/>
        <p:txBody>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xfrm>
            <a:off x="6953250" y="6276975"/>
            <a:ext cx="2133600" cy="314325"/>
          </a:xfrm>
        </p:spPr>
        <p:txBody>
          <a:bodyPr/>
          <a:lstStyle>
            <a:lvl1pPr>
              <a:defRPr/>
            </a:lvl1pPr>
          </a:lstStyle>
          <a:p>
            <a:fld id="{C2499EE5-C51E-A249-978D-9C2C05BB99B5}" type="slidenum">
              <a:rPr lang="en-US" altLang="ja-JP"/>
              <a:pPr/>
              <a:t>‹#›</a:t>
            </a:fld>
            <a:endParaRPr lang="en-US" altLang="ja-JP"/>
          </a:p>
        </p:txBody>
      </p:sp>
    </p:spTree>
    <p:extLst>
      <p:ext uri="{BB962C8B-B14F-4D97-AF65-F5344CB8AC3E}">
        <p14:creationId xmlns:p14="http://schemas.microsoft.com/office/powerpoint/2010/main" val="1782158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en-US" altLang="ja-JP"/>
              <a:t>Click to edit Master title style</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ja-JP"/>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CA25B90B-0C5C-E74D-858F-090954ED2F86}" type="slidenum">
              <a:rPr lang="en-US" altLang="ja-JP"/>
              <a:pPr/>
              <a:t>‹#›</a:t>
            </a:fld>
            <a:endParaRPr lang="en-US" altLang="ja-JP"/>
          </a:p>
        </p:txBody>
      </p:sp>
    </p:spTree>
    <p:extLst>
      <p:ext uri="{BB962C8B-B14F-4D97-AF65-F5344CB8AC3E}">
        <p14:creationId xmlns:p14="http://schemas.microsoft.com/office/powerpoint/2010/main" val="52217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a:t>Click to edit Master title style</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6F6D8487-8318-EA4A-B6F9-FAC4B9CB2060}" type="slidenum">
              <a:rPr lang="en-US" altLang="ja-JP"/>
              <a:pPr/>
              <a:t>‹#›</a:t>
            </a:fld>
            <a:endParaRPr lang="en-US" altLang="ja-JP"/>
          </a:p>
        </p:txBody>
      </p:sp>
    </p:spTree>
    <p:extLst>
      <p:ext uri="{BB962C8B-B14F-4D97-AF65-F5344CB8AC3E}">
        <p14:creationId xmlns:p14="http://schemas.microsoft.com/office/powerpoint/2010/main" val="158201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en-US" altLang="ja-JP"/>
              <a:t>Click to edit Master title style</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ja-JP"/>
              <a:t>Click to edit Master text styles</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6D6732E7-BC6D-B94E-ABFC-D3998019D301}" type="slidenum">
              <a:rPr lang="en-US" altLang="ja-JP"/>
              <a:pPr/>
              <a:t>‹#›</a:t>
            </a:fld>
            <a:endParaRPr lang="en-US" altLang="ja-JP"/>
          </a:p>
        </p:txBody>
      </p:sp>
    </p:spTree>
    <p:extLst>
      <p:ext uri="{BB962C8B-B14F-4D97-AF65-F5344CB8AC3E}">
        <p14:creationId xmlns:p14="http://schemas.microsoft.com/office/powerpoint/2010/main" val="985358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a:t>Click to edit Master title style</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E6090657-418E-D34D-BA30-F351231C8F31}" type="slidenum">
              <a:rPr lang="en-US" altLang="ja-JP"/>
              <a:pPr/>
              <a:t>‹#›</a:t>
            </a:fld>
            <a:endParaRPr lang="en-US" altLang="ja-JP"/>
          </a:p>
        </p:txBody>
      </p:sp>
    </p:spTree>
    <p:extLst>
      <p:ext uri="{BB962C8B-B14F-4D97-AF65-F5344CB8AC3E}">
        <p14:creationId xmlns:p14="http://schemas.microsoft.com/office/powerpoint/2010/main" val="1667235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96B89FDF-A2AF-254A-8AAE-35FD3D761C1F}" type="slidenum">
              <a:rPr lang="en-US" altLang="ja-JP"/>
              <a:pPr/>
              <a:t>‹#›</a:t>
            </a:fld>
            <a:endParaRPr lang="en-US" altLang="ja-JP"/>
          </a:p>
        </p:txBody>
      </p:sp>
    </p:spTree>
    <p:extLst>
      <p:ext uri="{BB962C8B-B14F-4D97-AF65-F5344CB8AC3E}">
        <p14:creationId xmlns:p14="http://schemas.microsoft.com/office/powerpoint/2010/main" val="853766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en-US" altLang="ja-JP"/>
              <a:t>Click to edit Master title style</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71318188-BCD6-C24A-8035-10D8636E2C3B}" type="slidenum">
              <a:rPr lang="en-US" altLang="ja-JP"/>
              <a:pPr/>
              <a:t>‹#›</a:t>
            </a:fld>
            <a:endParaRPr lang="en-US" altLang="ja-JP"/>
          </a:p>
        </p:txBody>
      </p:sp>
    </p:spTree>
    <p:extLst>
      <p:ext uri="{BB962C8B-B14F-4D97-AF65-F5344CB8AC3E}">
        <p14:creationId xmlns:p14="http://schemas.microsoft.com/office/powerpoint/2010/main" val="192157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en-US" altLang="ja-JP"/>
              <a:t>Click to edit Master title style</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altLang="ja-JP" noProof="0"/>
              <a:t>Click icon to add picture</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ja-JP"/>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80F366ED-773E-1C43-BE49-08D005E94258}" type="slidenum">
              <a:rPr lang="en-US" altLang="ja-JP"/>
              <a:pPr/>
              <a:t>‹#›</a:t>
            </a:fld>
            <a:endParaRPr lang="en-US" altLang="ja-JP"/>
          </a:p>
        </p:txBody>
      </p:sp>
    </p:spTree>
    <p:extLst>
      <p:ext uri="{BB962C8B-B14F-4D97-AF65-F5344CB8AC3E}">
        <p14:creationId xmlns:p14="http://schemas.microsoft.com/office/powerpoint/2010/main" val="2003150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7025" y="57150"/>
            <a:ext cx="8229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b="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b="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b="0"/>
            </a:lvl1pPr>
          </a:lstStyle>
          <a:p>
            <a:fld id="{AE4C4FE2-9914-BD4F-9FE6-BC6F730DE32B}" type="slidenum">
              <a:rPr lang="en-US" altLang="ja-JP"/>
              <a:pPr/>
              <a:t>‹#›</a:t>
            </a:fld>
            <a:endParaRPr lang="en-US" altLang="ja-JP"/>
          </a:p>
        </p:txBody>
      </p:sp>
      <p:sp>
        <p:nvSpPr>
          <p:cNvPr id="1043" name="Rectangle 19"/>
          <p:cNvSpPr>
            <a:spLocks noChangeArrowheads="1"/>
          </p:cNvSpPr>
          <p:nvPr/>
        </p:nvSpPr>
        <p:spPr bwMode="auto">
          <a:xfrm>
            <a:off x="7024688" y="6267450"/>
            <a:ext cx="2133600" cy="330200"/>
          </a:xfrm>
          <a:prstGeom prst="rect">
            <a:avLst/>
          </a:prstGeom>
          <a:noFill/>
          <a:ln w="9525">
            <a:noFill/>
            <a:miter lim="800000"/>
            <a:headEnd/>
            <a:tailEnd/>
          </a:ln>
          <a:effectLst/>
        </p:spPr>
        <p:txBody>
          <a:bodyPr/>
          <a:lstStyle>
            <a:lvl1pPr eaLnBrk="0" hangingPunct="0">
              <a:defRPr kumimoji="1" sz="1200" b="1">
                <a:solidFill>
                  <a:schemeClr val="tx1"/>
                </a:solidFill>
                <a:latin typeface="Arial" charset="0"/>
                <a:ea typeface="ＭＳ Ｐゴシック" charset="-128"/>
              </a:defRPr>
            </a:lvl1pPr>
            <a:lvl2pPr marL="742950" indent="-285750" eaLnBrk="0" hangingPunct="0">
              <a:defRPr kumimoji="1" sz="1200" b="1">
                <a:solidFill>
                  <a:schemeClr val="tx1"/>
                </a:solidFill>
                <a:latin typeface="Arial" charset="0"/>
                <a:ea typeface="ＭＳ Ｐゴシック" charset="-128"/>
              </a:defRPr>
            </a:lvl2pPr>
            <a:lvl3pPr marL="1143000" indent="-228600" eaLnBrk="0" hangingPunct="0">
              <a:defRPr kumimoji="1" sz="1200" b="1">
                <a:solidFill>
                  <a:schemeClr val="tx1"/>
                </a:solidFill>
                <a:latin typeface="Arial" charset="0"/>
                <a:ea typeface="ＭＳ Ｐゴシック" charset="-128"/>
              </a:defRPr>
            </a:lvl3pPr>
            <a:lvl4pPr marL="1600200" indent="-228600" eaLnBrk="0" hangingPunct="0">
              <a:defRPr kumimoji="1" sz="1200" b="1">
                <a:solidFill>
                  <a:schemeClr val="tx1"/>
                </a:solidFill>
                <a:latin typeface="Arial" charset="0"/>
                <a:ea typeface="ＭＳ Ｐゴシック" charset="-128"/>
              </a:defRPr>
            </a:lvl4pPr>
            <a:lvl5pPr marL="2057400" indent="-228600" eaLnBrk="0" hangingPunct="0">
              <a:defRPr kumimoji="1" sz="1200" b="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a:solidFill>
                  <a:schemeClr val="tx1"/>
                </a:solidFill>
                <a:latin typeface="Arial" charset="0"/>
                <a:ea typeface="ＭＳ Ｐゴシック" charset="-128"/>
              </a:defRPr>
            </a:lvl9pPr>
          </a:lstStyle>
          <a:p>
            <a:pPr algn="r" eaLnBrk="1" hangingPunct="1">
              <a:spcBef>
                <a:spcPct val="0"/>
              </a:spcBef>
            </a:pPr>
            <a:fld id="{14CAE05C-EEEA-9141-AF45-54B9ED4231AC}" type="slidenum">
              <a:rPr lang="en-US" altLang="ja-JP" sz="1400" b="0"/>
              <a:pPr algn="r" eaLnBrk="1" hangingPunct="1">
                <a:spcBef>
                  <a:spcPct val="0"/>
                </a:spcBef>
              </a:pPr>
              <a:t>‹#›</a:t>
            </a:fld>
            <a:endParaRPr lang="en-US" altLang="ja-JP" sz="1400" b="0"/>
          </a:p>
        </p:txBody>
      </p:sp>
      <p:pic>
        <p:nvPicPr>
          <p:cNvPr id="1032" name="Picture 24" descr="WIAS_PPT-3-2"/>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wias02_4"/>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356475" y="144463"/>
            <a:ext cx="1463675"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04" r:id="rId1"/>
    <p:sldLayoutId id="2147484005"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 id="2147484003" r:id="rId12"/>
  </p:sldLayoutIdLst>
  <p:hf hdr="0" ftr="0" dt="0"/>
  <p:txStyles>
    <p:titleStyle>
      <a:lvl1pPr marL="838200" indent="-838200" algn="l" rtl="0" eaLnBrk="1" fontAlgn="base" hangingPunct="1">
        <a:spcBef>
          <a:spcPct val="0"/>
        </a:spcBef>
        <a:spcAft>
          <a:spcPct val="0"/>
        </a:spcAft>
        <a:defRPr kumimoji="1" sz="2400">
          <a:solidFill>
            <a:srgbClr val="003366"/>
          </a:solidFill>
          <a:latin typeface="+mj-lt"/>
          <a:ea typeface="+mj-ea"/>
          <a:cs typeface="+mj-cs"/>
        </a:defRPr>
      </a:lvl1pPr>
      <a:lvl2pPr marL="8382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2pPr>
      <a:lvl3pPr marL="8382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3pPr>
      <a:lvl4pPr marL="8382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4pPr>
      <a:lvl5pPr marL="8382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5pPr>
      <a:lvl6pPr marL="12954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6pPr>
      <a:lvl7pPr marL="17526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7pPr>
      <a:lvl8pPr marL="22098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8pPr>
      <a:lvl9pPr marL="26670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willbrehm@aoni.waseda.j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1CCAACB-B567-DB4B-9D51-E810CAE356D7}"/>
              </a:ext>
            </a:extLst>
          </p:cNvPr>
          <p:cNvSpPr>
            <a:spLocks noGrp="1"/>
          </p:cNvSpPr>
          <p:nvPr>
            <p:ph type="ctrTitle"/>
          </p:nvPr>
        </p:nvSpPr>
        <p:spPr>
          <a:xfrm>
            <a:off x="0" y="2598350"/>
            <a:ext cx="9144000" cy="1661299"/>
          </a:xfrm>
        </p:spPr>
        <p:txBody>
          <a:bodyPr/>
          <a:lstStyle/>
          <a:p>
            <a:pPr algn="ctr"/>
            <a:r>
              <a:rPr lang="en-US" sz="3200" b="1" dirty="0"/>
              <a:t>Constructing Memory in Contemporary Cambodia:</a:t>
            </a:r>
            <a:br>
              <a:rPr lang="en-US" sz="3200" dirty="0"/>
            </a:br>
            <a:r>
              <a:rPr lang="en-US" sz="3200" b="1" dirty="0"/>
              <a:t>“Cautious resistance and calculated conformity”</a:t>
            </a:r>
            <a:endParaRPr lang="en-US" sz="3200" dirty="0"/>
          </a:p>
        </p:txBody>
      </p:sp>
      <p:sp>
        <p:nvSpPr>
          <p:cNvPr id="4" name="Subtitle 3">
            <a:extLst>
              <a:ext uri="{FF2B5EF4-FFF2-40B4-BE49-F238E27FC236}">
                <a16:creationId xmlns:a16="http://schemas.microsoft.com/office/drawing/2014/main" id="{999859E7-4B47-7C43-8B3F-C1313F80074B}"/>
              </a:ext>
            </a:extLst>
          </p:cNvPr>
          <p:cNvSpPr>
            <a:spLocks noGrp="1"/>
          </p:cNvSpPr>
          <p:nvPr>
            <p:ph type="subTitle" idx="1"/>
          </p:nvPr>
        </p:nvSpPr>
        <p:spPr>
          <a:xfrm>
            <a:off x="1371600" y="4299724"/>
            <a:ext cx="6400800" cy="1752600"/>
          </a:xfrm>
        </p:spPr>
        <p:txBody>
          <a:bodyPr/>
          <a:lstStyle/>
          <a:p>
            <a:r>
              <a:rPr lang="en-US" dirty="0"/>
              <a:t>Will Brehm</a:t>
            </a:r>
          </a:p>
          <a:p>
            <a:r>
              <a:rPr lang="en-US" sz="2800" dirty="0"/>
              <a:t>April 15,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4D581-BBFF-394E-9778-87449FD24BFE}"/>
              </a:ext>
            </a:extLst>
          </p:cNvPr>
          <p:cNvSpPr>
            <a:spLocks noGrp="1"/>
          </p:cNvSpPr>
          <p:nvPr>
            <p:ph type="title"/>
          </p:nvPr>
        </p:nvSpPr>
        <p:spPr/>
        <p:txBody>
          <a:bodyPr/>
          <a:lstStyle/>
          <a:p>
            <a:r>
              <a:rPr lang="en-US" b="1" dirty="0"/>
              <a:t>6. Findings: Managing the State</a:t>
            </a:r>
          </a:p>
        </p:txBody>
      </p:sp>
      <p:sp>
        <p:nvSpPr>
          <p:cNvPr id="3" name="Content Placeholder 2">
            <a:extLst>
              <a:ext uri="{FF2B5EF4-FFF2-40B4-BE49-F238E27FC236}">
                <a16:creationId xmlns:a16="http://schemas.microsoft.com/office/drawing/2014/main" id="{A0BE2EE2-57D2-3B41-9A2C-80E1F59F9B50}"/>
              </a:ext>
            </a:extLst>
          </p:cNvPr>
          <p:cNvSpPr>
            <a:spLocks noGrp="1"/>
          </p:cNvSpPr>
          <p:nvPr>
            <p:ph idx="1"/>
          </p:nvPr>
        </p:nvSpPr>
        <p:spPr>
          <a:xfrm>
            <a:off x="457200" y="838200"/>
            <a:ext cx="8382000" cy="5334000"/>
          </a:xfrm>
        </p:spPr>
        <p:txBody>
          <a:bodyPr/>
          <a:lstStyle/>
          <a:p>
            <a:r>
              <a:rPr lang="en-US" b="1" dirty="0">
                <a:solidFill>
                  <a:srgbClr val="FF0000"/>
                </a:solidFill>
              </a:rPr>
              <a:t>Conformity</a:t>
            </a:r>
            <a:r>
              <a:rPr lang="en-US" b="1" dirty="0"/>
              <a:t>: </a:t>
            </a:r>
            <a:r>
              <a:rPr lang="en-US" dirty="0"/>
              <a:t>Self-censorship (e.g., the K5 Plan) and Consent (e.g., Color Revolution)</a:t>
            </a:r>
          </a:p>
          <a:p>
            <a:pPr lvl="1"/>
            <a:r>
              <a:rPr lang="en-US" dirty="0"/>
              <a:t>Adding sensitive topics to the null curriculum while assuming they would be discussed in other settings became a convenient way for the designers to reach agreement internally.</a:t>
            </a:r>
          </a:p>
          <a:p>
            <a:r>
              <a:rPr lang="en-US" b="1" dirty="0">
                <a:solidFill>
                  <a:srgbClr val="FF0000"/>
                </a:solidFill>
              </a:rPr>
              <a:t>Resistance</a:t>
            </a:r>
            <a:r>
              <a:rPr lang="en-US" b="1" dirty="0"/>
              <a:t>: </a:t>
            </a:r>
            <a:r>
              <a:rPr lang="en-US" dirty="0"/>
              <a:t>selective placement; minimize content; allow alternative versions of history</a:t>
            </a:r>
          </a:p>
          <a:p>
            <a:pPr lvl="1"/>
            <a:r>
              <a:rPr lang="en-US" dirty="0"/>
              <a:t> Different text in framework, textbook, and teachers books. </a:t>
            </a:r>
          </a:p>
          <a:p>
            <a:pPr lvl="1"/>
            <a:r>
              <a:rPr lang="en-US" dirty="0"/>
              <a:t>Use oral history to challenge written text.</a:t>
            </a:r>
          </a:p>
          <a:p>
            <a:endParaRPr lang="en-US" dirty="0"/>
          </a:p>
        </p:txBody>
      </p:sp>
      <p:sp>
        <p:nvSpPr>
          <p:cNvPr id="4" name="Slide Number Placeholder 3">
            <a:extLst>
              <a:ext uri="{FF2B5EF4-FFF2-40B4-BE49-F238E27FC236}">
                <a16:creationId xmlns:a16="http://schemas.microsoft.com/office/drawing/2014/main" id="{58E3EC93-54C5-7D4C-BF53-5C28F4DBC209}"/>
              </a:ext>
            </a:extLst>
          </p:cNvPr>
          <p:cNvSpPr>
            <a:spLocks noGrp="1"/>
          </p:cNvSpPr>
          <p:nvPr>
            <p:ph type="sldNum" sz="quarter" idx="12"/>
          </p:nvPr>
        </p:nvSpPr>
        <p:spPr/>
        <p:txBody>
          <a:bodyPr/>
          <a:lstStyle/>
          <a:p>
            <a:fld id="{C2499EE5-C51E-A249-978D-9C2C05BB99B5}" type="slidenum">
              <a:rPr lang="en-US" altLang="ja-JP" smtClean="0"/>
              <a:pPr/>
              <a:t>9</a:t>
            </a:fld>
            <a:endParaRPr lang="en-US" altLang="ja-JP"/>
          </a:p>
        </p:txBody>
      </p:sp>
    </p:spTree>
    <p:extLst>
      <p:ext uri="{BB962C8B-B14F-4D97-AF65-F5344CB8AC3E}">
        <p14:creationId xmlns:p14="http://schemas.microsoft.com/office/powerpoint/2010/main" val="2129815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BCFE1-249E-6A4D-974E-9E12F8A71A2D}"/>
              </a:ext>
            </a:extLst>
          </p:cNvPr>
          <p:cNvSpPr>
            <a:spLocks noGrp="1"/>
          </p:cNvSpPr>
          <p:nvPr>
            <p:ph type="title"/>
          </p:nvPr>
        </p:nvSpPr>
        <p:spPr/>
        <p:txBody>
          <a:bodyPr/>
          <a:lstStyle/>
          <a:p>
            <a:r>
              <a:rPr lang="en-US" b="1" dirty="0"/>
              <a:t>7. Findings: Managing UNESCO</a:t>
            </a:r>
          </a:p>
        </p:txBody>
      </p:sp>
      <p:sp>
        <p:nvSpPr>
          <p:cNvPr id="3" name="Content Placeholder 2">
            <a:extLst>
              <a:ext uri="{FF2B5EF4-FFF2-40B4-BE49-F238E27FC236}">
                <a16:creationId xmlns:a16="http://schemas.microsoft.com/office/drawing/2014/main" id="{7F50819D-B8CA-5648-A678-0ABF8D9AEB89}"/>
              </a:ext>
            </a:extLst>
          </p:cNvPr>
          <p:cNvSpPr>
            <a:spLocks noGrp="1"/>
          </p:cNvSpPr>
          <p:nvPr>
            <p:ph idx="1"/>
          </p:nvPr>
        </p:nvSpPr>
        <p:spPr>
          <a:xfrm>
            <a:off x="360362" y="990600"/>
            <a:ext cx="8555038" cy="5286375"/>
          </a:xfrm>
        </p:spPr>
        <p:txBody>
          <a:bodyPr/>
          <a:lstStyle/>
          <a:p>
            <a:r>
              <a:rPr lang="en-US" b="1" dirty="0">
                <a:solidFill>
                  <a:srgbClr val="FF0000"/>
                </a:solidFill>
              </a:rPr>
              <a:t>Conformity</a:t>
            </a:r>
            <a:r>
              <a:rPr lang="en-US" b="1" dirty="0"/>
              <a:t>: </a:t>
            </a:r>
            <a:r>
              <a:rPr lang="en-US" dirty="0"/>
              <a:t>Adopt international language that does not challenge Official Memory </a:t>
            </a:r>
          </a:p>
          <a:p>
            <a:pPr lvl="1"/>
            <a:r>
              <a:rPr lang="en-US" dirty="0"/>
              <a:t>uncontroversial topics (e.g., Rice and spices); reduced work-load (25 ‘free’ lessons). </a:t>
            </a:r>
          </a:p>
          <a:p>
            <a:r>
              <a:rPr lang="en-US" b="1" dirty="0">
                <a:solidFill>
                  <a:srgbClr val="FF0000"/>
                </a:solidFill>
              </a:rPr>
              <a:t>Resistance</a:t>
            </a:r>
            <a:r>
              <a:rPr lang="en-US" b="1" dirty="0"/>
              <a:t>: </a:t>
            </a:r>
            <a:r>
              <a:rPr lang="en-US" dirty="0"/>
              <a:t>Reinforce an ethno-centric version of nationalism </a:t>
            </a:r>
          </a:p>
          <a:p>
            <a:pPr lvl="1"/>
            <a:r>
              <a:rPr lang="en-US" dirty="0"/>
              <a:t>Identity based on exclusion (e.g., “way of living of Khmer people”) and repackage nationalism with international language (e.g., ‘global values of Khmer kings’) </a:t>
            </a:r>
          </a:p>
        </p:txBody>
      </p:sp>
      <p:sp>
        <p:nvSpPr>
          <p:cNvPr id="4" name="Slide Number Placeholder 3">
            <a:extLst>
              <a:ext uri="{FF2B5EF4-FFF2-40B4-BE49-F238E27FC236}">
                <a16:creationId xmlns:a16="http://schemas.microsoft.com/office/drawing/2014/main" id="{DEF86C08-83D6-B64F-8EA6-402C819BCF00}"/>
              </a:ext>
            </a:extLst>
          </p:cNvPr>
          <p:cNvSpPr>
            <a:spLocks noGrp="1"/>
          </p:cNvSpPr>
          <p:nvPr>
            <p:ph type="sldNum" sz="quarter" idx="12"/>
          </p:nvPr>
        </p:nvSpPr>
        <p:spPr/>
        <p:txBody>
          <a:bodyPr/>
          <a:lstStyle/>
          <a:p>
            <a:fld id="{C2499EE5-C51E-A249-978D-9C2C05BB99B5}" type="slidenum">
              <a:rPr lang="en-US" altLang="ja-JP" smtClean="0"/>
              <a:pPr/>
              <a:t>10</a:t>
            </a:fld>
            <a:endParaRPr lang="en-US" altLang="ja-JP"/>
          </a:p>
        </p:txBody>
      </p:sp>
    </p:spTree>
    <p:extLst>
      <p:ext uri="{BB962C8B-B14F-4D97-AF65-F5344CB8AC3E}">
        <p14:creationId xmlns:p14="http://schemas.microsoft.com/office/powerpoint/2010/main" val="347020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014DB-9513-2240-84F4-2CDDCCC37CD6}"/>
              </a:ext>
            </a:extLst>
          </p:cNvPr>
          <p:cNvSpPr>
            <a:spLocks noGrp="1"/>
          </p:cNvSpPr>
          <p:nvPr>
            <p:ph type="title"/>
          </p:nvPr>
        </p:nvSpPr>
        <p:spPr/>
        <p:txBody>
          <a:bodyPr/>
          <a:lstStyle/>
          <a:p>
            <a:r>
              <a:rPr lang="en-US" b="1" dirty="0"/>
              <a:t>Conclusions</a:t>
            </a:r>
          </a:p>
        </p:txBody>
      </p:sp>
      <p:sp>
        <p:nvSpPr>
          <p:cNvPr id="3" name="Content Placeholder 2">
            <a:extLst>
              <a:ext uri="{FF2B5EF4-FFF2-40B4-BE49-F238E27FC236}">
                <a16:creationId xmlns:a16="http://schemas.microsoft.com/office/drawing/2014/main" id="{BF333F48-DD18-E54D-9BC1-108A6DA10AA8}"/>
              </a:ext>
            </a:extLst>
          </p:cNvPr>
          <p:cNvSpPr>
            <a:spLocks noGrp="1"/>
          </p:cNvSpPr>
          <p:nvPr>
            <p:ph idx="1"/>
          </p:nvPr>
        </p:nvSpPr>
        <p:spPr>
          <a:xfrm>
            <a:off x="327025" y="914400"/>
            <a:ext cx="8664575" cy="5362575"/>
          </a:xfrm>
        </p:spPr>
        <p:txBody>
          <a:bodyPr/>
          <a:lstStyle/>
          <a:p>
            <a:r>
              <a:rPr lang="en-US" dirty="0"/>
              <a:t>Bureaucrats’ efforts at curriculum reform, despite instances of resistance, further entrenched state official memory. </a:t>
            </a:r>
          </a:p>
          <a:p>
            <a:pPr lvl="1"/>
            <a:r>
              <a:rPr lang="en-US" b="1" dirty="0">
                <a:solidFill>
                  <a:srgbClr val="FF0000"/>
                </a:solidFill>
              </a:rPr>
              <a:t>How will official memory manifest in the final textbooks?</a:t>
            </a:r>
          </a:p>
          <a:p>
            <a:r>
              <a:rPr lang="en-US" dirty="0"/>
              <a:t>International versions of historical memory re-interpreted in ways to further the ruling party’s interests. </a:t>
            </a:r>
          </a:p>
          <a:p>
            <a:pPr lvl="1"/>
            <a:r>
              <a:rPr lang="en-US" b="1" dirty="0">
                <a:solidFill>
                  <a:srgbClr val="FF0000"/>
                </a:solidFill>
              </a:rPr>
              <a:t>Has UNESCO Bangkok legitimized the CPP?</a:t>
            </a:r>
          </a:p>
          <a:p>
            <a:r>
              <a:rPr lang="en-US" b="1" dirty="0">
                <a:solidFill>
                  <a:srgbClr val="FF0000"/>
                </a:solidFill>
              </a:rPr>
              <a:t>Is it an unfinished community or an exclusive community based on delusion? </a:t>
            </a:r>
            <a:endParaRPr lang="en-US" dirty="0"/>
          </a:p>
          <a:p>
            <a:endParaRPr lang="en-US" dirty="0"/>
          </a:p>
        </p:txBody>
      </p:sp>
      <p:sp>
        <p:nvSpPr>
          <p:cNvPr id="4" name="Slide Number Placeholder 3">
            <a:extLst>
              <a:ext uri="{FF2B5EF4-FFF2-40B4-BE49-F238E27FC236}">
                <a16:creationId xmlns:a16="http://schemas.microsoft.com/office/drawing/2014/main" id="{45A35697-91F8-974E-906C-1D3171CA0170}"/>
              </a:ext>
            </a:extLst>
          </p:cNvPr>
          <p:cNvSpPr>
            <a:spLocks noGrp="1"/>
          </p:cNvSpPr>
          <p:nvPr>
            <p:ph type="sldNum" sz="quarter" idx="12"/>
          </p:nvPr>
        </p:nvSpPr>
        <p:spPr/>
        <p:txBody>
          <a:bodyPr/>
          <a:lstStyle/>
          <a:p>
            <a:fld id="{C2499EE5-C51E-A249-978D-9C2C05BB99B5}" type="slidenum">
              <a:rPr lang="en-US" altLang="ja-JP" smtClean="0"/>
              <a:pPr/>
              <a:t>11</a:t>
            </a:fld>
            <a:endParaRPr lang="en-US" altLang="ja-JP"/>
          </a:p>
        </p:txBody>
      </p:sp>
    </p:spTree>
    <p:extLst>
      <p:ext uri="{BB962C8B-B14F-4D97-AF65-F5344CB8AC3E}">
        <p14:creationId xmlns:p14="http://schemas.microsoft.com/office/powerpoint/2010/main" val="113173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B031669-8FB7-D14F-8C9B-085FD14A4815}"/>
              </a:ext>
            </a:extLst>
          </p:cNvPr>
          <p:cNvSpPr>
            <a:spLocks noGrp="1"/>
          </p:cNvSpPr>
          <p:nvPr>
            <p:ph type="sldNum" sz="quarter" idx="12"/>
          </p:nvPr>
        </p:nvSpPr>
        <p:spPr/>
        <p:txBody>
          <a:bodyPr/>
          <a:lstStyle/>
          <a:p>
            <a:fld id="{C2499EE5-C51E-A249-978D-9C2C05BB99B5}" type="slidenum">
              <a:rPr lang="en-US" altLang="ja-JP" smtClean="0"/>
              <a:pPr/>
              <a:t>12</a:t>
            </a:fld>
            <a:endParaRPr lang="en-US" altLang="ja-JP"/>
          </a:p>
        </p:txBody>
      </p:sp>
      <p:pic>
        <p:nvPicPr>
          <p:cNvPr id="5" name="Picture 4">
            <a:extLst>
              <a:ext uri="{FF2B5EF4-FFF2-40B4-BE49-F238E27FC236}">
                <a16:creationId xmlns:a16="http://schemas.microsoft.com/office/drawing/2014/main" id="{7BC3E034-F5A4-5241-BD55-F97A9B7CC752}"/>
              </a:ext>
            </a:extLst>
          </p:cNvPr>
          <p:cNvPicPr>
            <a:picLocks noChangeAspect="1"/>
          </p:cNvPicPr>
          <p:nvPr/>
        </p:nvPicPr>
        <p:blipFill>
          <a:blip r:embed="rId2"/>
          <a:stretch>
            <a:fillRect/>
          </a:stretch>
        </p:blipFill>
        <p:spPr>
          <a:xfrm>
            <a:off x="2667000" y="2491264"/>
            <a:ext cx="4149186" cy="1742658"/>
          </a:xfrm>
          <a:prstGeom prst="rect">
            <a:avLst/>
          </a:prstGeom>
        </p:spPr>
      </p:pic>
      <p:sp>
        <p:nvSpPr>
          <p:cNvPr id="6" name="TextBox 5">
            <a:extLst>
              <a:ext uri="{FF2B5EF4-FFF2-40B4-BE49-F238E27FC236}">
                <a16:creationId xmlns:a16="http://schemas.microsoft.com/office/drawing/2014/main" id="{18138DAD-F015-184A-A124-B32D97B0DF90}"/>
              </a:ext>
            </a:extLst>
          </p:cNvPr>
          <p:cNvSpPr txBox="1"/>
          <p:nvPr/>
        </p:nvSpPr>
        <p:spPr>
          <a:xfrm>
            <a:off x="728488" y="1524000"/>
            <a:ext cx="7809087" cy="2862322"/>
          </a:xfrm>
          <a:prstGeom prst="rect">
            <a:avLst/>
          </a:prstGeom>
          <a:noFill/>
        </p:spPr>
        <p:txBody>
          <a:bodyPr wrap="square" rtlCol="0">
            <a:spAutoFit/>
          </a:bodyPr>
          <a:lstStyle/>
          <a:p>
            <a:pPr algn="ctr"/>
            <a:r>
              <a:rPr lang="en-US" sz="3600" b="0" dirty="0"/>
              <a:t>Research funding provided by:</a:t>
            </a:r>
            <a:endParaRPr lang="en-US" sz="3600" b="0" i="1" dirty="0"/>
          </a:p>
          <a:p>
            <a:pPr algn="ctr"/>
            <a:endParaRPr lang="en-US" sz="3600" b="0" dirty="0"/>
          </a:p>
          <a:p>
            <a:pPr algn="ctr"/>
            <a:endParaRPr lang="en-US" sz="3600" dirty="0"/>
          </a:p>
          <a:p>
            <a:pPr algn="ctr"/>
            <a:endParaRPr lang="en-US" sz="3600" b="0" dirty="0"/>
          </a:p>
          <a:p>
            <a:pPr algn="ctr"/>
            <a:r>
              <a:rPr lang="en-US" sz="3600" b="0" dirty="0"/>
              <a:t>Project number: 17H07187 </a:t>
            </a:r>
          </a:p>
        </p:txBody>
      </p:sp>
    </p:spTree>
    <p:extLst>
      <p:ext uri="{BB962C8B-B14F-4D97-AF65-F5344CB8AC3E}">
        <p14:creationId xmlns:p14="http://schemas.microsoft.com/office/powerpoint/2010/main" val="2407796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90" name="Rectangle 46"/>
          <p:cNvSpPr>
            <a:spLocks noGrp="1" noChangeArrowheads="1"/>
          </p:cNvSpPr>
          <p:nvPr>
            <p:ph type="title" sz="quarter" idx="4294967295"/>
          </p:nvPr>
        </p:nvSpPr>
        <p:spPr>
          <a:xfrm>
            <a:off x="358775" y="152400"/>
            <a:ext cx="8229600" cy="381000"/>
          </a:xfrm>
        </p:spPr>
        <p:txBody>
          <a:bodyPr lIns="45720" rIns="45720">
            <a:normAutofit fontScale="90000"/>
          </a:bodyPr>
          <a:lstStyle/>
          <a:p>
            <a:pPr marL="0" indent="0">
              <a:defRPr/>
            </a:pPr>
            <a:endParaRPr lang="ja-JP" altLang="ja-JP" sz="2000"/>
          </a:p>
        </p:txBody>
      </p:sp>
      <p:sp>
        <p:nvSpPr>
          <p:cNvPr id="4" name="スライド番号プレースホルダ 8"/>
          <p:cNvSpPr txBox="1">
            <a:spLocks noGrp="1"/>
          </p:cNvSpPr>
          <p:nvPr/>
        </p:nvSpPr>
        <p:spPr>
          <a:xfrm>
            <a:off x="6553200" y="6245225"/>
            <a:ext cx="2133600" cy="476250"/>
          </a:xfrm>
          <a:prstGeom prst="rect">
            <a:avLst/>
          </a:prstGeom>
          <a:noFill/>
        </p:spPr>
        <p:txBody>
          <a:bodyPr lIns="0" tIns="0" rIns="0" bIns="0" anchor="b"/>
          <a:lstStyle>
            <a:lvl1pPr eaLnBrk="0" hangingPunct="0">
              <a:defRPr kumimoji="1" sz="1200" b="1">
                <a:solidFill>
                  <a:schemeClr val="tx1"/>
                </a:solidFill>
                <a:latin typeface="Arial" charset="0"/>
                <a:ea typeface="ＭＳ Ｐゴシック" charset="-128"/>
              </a:defRPr>
            </a:lvl1pPr>
            <a:lvl2pPr marL="742950" indent="-285750" eaLnBrk="0" hangingPunct="0">
              <a:defRPr kumimoji="1" sz="1200" b="1">
                <a:solidFill>
                  <a:schemeClr val="tx1"/>
                </a:solidFill>
                <a:latin typeface="Arial" charset="0"/>
                <a:ea typeface="ＭＳ Ｐゴシック" charset="-128"/>
              </a:defRPr>
            </a:lvl2pPr>
            <a:lvl3pPr marL="1143000" indent="-228600" eaLnBrk="0" hangingPunct="0">
              <a:defRPr kumimoji="1" sz="1200" b="1">
                <a:solidFill>
                  <a:schemeClr val="tx1"/>
                </a:solidFill>
                <a:latin typeface="Arial" charset="0"/>
                <a:ea typeface="ＭＳ Ｐゴシック" charset="-128"/>
              </a:defRPr>
            </a:lvl3pPr>
            <a:lvl4pPr marL="1600200" indent="-228600" eaLnBrk="0" hangingPunct="0">
              <a:defRPr kumimoji="1" sz="1200" b="1">
                <a:solidFill>
                  <a:schemeClr val="tx1"/>
                </a:solidFill>
                <a:latin typeface="Arial" charset="0"/>
                <a:ea typeface="ＭＳ Ｐゴシック" charset="-128"/>
              </a:defRPr>
            </a:lvl4pPr>
            <a:lvl5pPr marL="2057400" indent="-228600" eaLnBrk="0" hangingPunct="0">
              <a:defRPr kumimoji="1" sz="1200" b="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a:solidFill>
                  <a:schemeClr val="tx1"/>
                </a:solidFill>
                <a:latin typeface="Arial" charset="0"/>
                <a:ea typeface="ＭＳ Ｐゴシック" charset="-128"/>
              </a:defRPr>
            </a:lvl9pPr>
          </a:lstStyle>
          <a:p>
            <a:pPr algn="r" eaLnBrk="1" hangingPunct="1"/>
            <a:fld id="{40BA9062-F0C3-174B-A202-3FF897290A8F}" type="slidenum">
              <a:rPr kumimoji="0" lang="en-US" altLang="ja-JP" sz="1000">
                <a:solidFill>
                  <a:srgbClr val="000000"/>
                </a:solidFill>
              </a:rPr>
              <a:pPr algn="r" eaLnBrk="1" hangingPunct="1"/>
              <a:t>13</a:t>
            </a:fld>
            <a:endParaRPr kumimoji="0" lang="en-US" altLang="ja-JP" sz="1000">
              <a:solidFill>
                <a:srgbClr val="000000"/>
              </a:solidFill>
            </a:endParaRPr>
          </a:p>
        </p:txBody>
      </p:sp>
      <p:pic>
        <p:nvPicPr>
          <p:cNvPr id="5124" name="Picture 63" descr="WIAS_PPT-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839670C5-9432-EB4F-8177-72248F572872}"/>
              </a:ext>
            </a:extLst>
          </p:cNvPr>
          <p:cNvSpPr txBox="1"/>
          <p:nvPr/>
        </p:nvSpPr>
        <p:spPr>
          <a:xfrm>
            <a:off x="739775" y="3810000"/>
            <a:ext cx="7947025" cy="1323439"/>
          </a:xfrm>
          <a:prstGeom prst="rect">
            <a:avLst/>
          </a:prstGeom>
          <a:noFill/>
        </p:spPr>
        <p:txBody>
          <a:bodyPr wrap="square" rtlCol="0">
            <a:spAutoFit/>
          </a:bodyPr>
          <a:lstStyle/>
          <a:p>
            <a:pPr algn="ctr"/>
            <a:r>
              <a:rPr lang="en-US" sz="3200" b="0" dirty="0"/>
              <a:t>Email: </a:t>
            </a:r>
            <a:r>
              <a:rPr lang="en-US" sz="3200" b="0" dirty="0">
                <a:hlinkClick r:id="rId4"/>
              </a:rPr>
              <a:t>willbrehm@aoni.waseda.jp</a:t>
            </a:r>
            <a:endParaRPr lang="en-US" sz="3200" b="0" dirty="0"/>
          </a:p>
          <a:p>
            <a:pPr algn="ctr"/>
            <a:r>
              <a:rPr lang="en-US" sz="3200" b="0" dirty="0"/>
              <a:t>Twitter: @</a:t>
            </a:r>
            <a:r>
              <a:rPr lang="en-US" sz="3200" b="0" dirty="0" err="1"/>
              <a:t>wbrehm</a:t>
            </a:r>
            <a:endParaRPr lang="en-US" sz="32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6175219-E4FB-7742-B4D2-6F76B0AD62ED}"/>
              </a:ext>
            </a:extLst>
          </p:cNvPr>
          <p:cNvSpPr>
            <a:spLocks noGrp="1"/>
          </p:cNvSpPr>
          <p:nvPr>
            <p:ph type="sldNum" sz="quarter" idx="12"/>
          </p:nvPr>
        </p:nvSpPr>
        <p:spPr/>
        <p:txBody>
          <a:bodyPr/>
          <a:lstStyle/>
          <a:p>
            <a:fld id="{96B89FDF-A2AF-254A-8AAE-35FD3D761C1F}" type="slidenum">
              <a:rPr lang="en-US" altLang="ja-JP" smtClean="0"/>
              <a:pPr/>
              <a:t>1</a:t>
            </a:fld>
            <a:endParaRPr lang="en-US" altLang="ja-JP"/>
          </a:p>
        </p:txBody>
      </p:sp>
      <p:sp>
        <p:nvSpPr>
          <p:cNvPr id="3" name="TextBox 2">
            <a:extLst>
              <a:ext uri="{FF2B5EF4-FFF2-40B4-BE49-F238E27FC236}">
                <a16:creationId xmlns:a16="http://schemas.microsoft.com/office/drawing/2014/main" id="{C7FEF7DA-A419-594F-A2AD-555A495097E3}"/>
              </a:ext>
            </a:extLst>
          </p:cNvPr>
          <p:cNvSpPr txBox="1"/>
          <p:nvPr/>
        </p:nvSpPr>
        <p:spPr>
          <a:xfrm>
            <a:off x="152400" y="914400"/>
            <a:ext cx="8839200" cy="4801314"/>
          </a:xfrm>
          <a:prstGeom prst="rect">
            <a:avLst/>
          </a:prstGeom>
          <a:noFill/>
        </p:spPr>
        <p:txBody>
          <a:bodyPr wrap="square" rtlCol="0">
            <a:spAutoFit/>
          </a:bodyPr>
          <a:lstStyle/>
          <a:p>
            <a:pPr algn="ctr"/>
            <a:r>
              <a:rPr lang="en-US" sz="3600" b="0" i="1" dirty="0"/>
              <a:t>“Small and vulnerable, Cambodia has been colonized, overwhelmed by foreign ideologies, torn apart by international conflict, and occupied by other countries. Faced with these incursions, Cambodians have attempted to define an </a:t>
            </a:r>
            <a:r>
              <a:rPr lang="en-US" sz="3600" i="1" dirty="0">
                <a:solidFill>
                  <a:srgbClr val="FF0000"/>
                </a:solidFill>
              </a:rPr>
              <a:t>uncontaminated</a:t>
            </a:r>
            <a:r>
              <a:rPr lang="en-US" sz="3600" i="1" dirty="0"/>
              <a:t> </a:t>
            </a:r>
            <a:r>
              <a:rPr lang="en-US" sz="3600" b="0" i="1" dirty="0"/>
              <a:t>national identity.”</a:t>
            </a:r>
            <a:r>
              <a:rPr lang="en-US" sz="3600" b="0" dirty="0"/>
              <a:t> </a:t>
            </a:r>
          </a:p>
          <a:p>
            <a:r>
              <a:rPr lang="en-US" sz="3600" b="0" dirty="0"/>
              <a:t>– Evan Gottesman (2003, p. 12)</a:t>
            </a:r>
          </a:p>
        </p:txBody>
      </p:sp>
    </p:spTree>
    <p:extLst>
      <p:ext uri="{BB962C8B-B14F-4D97-AF65-F5344CB8AC3E}">
        <p14:creationId xmlns:p14="http://schemas.microsoft.com/office/powerpoint/2010/main" val="879887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200" b="1">
                <a:solidFill>
                  <a:schemeClr val="tx1"/>
                </a:solidFill>
                <a:latin typeface="Arial" charset="0"/>
                <a:ea typeface="ＭＳ Ｐゴシック" charset="-128"/>
              </a:defRPr>
            </a:lvl1pPr>
            <a:lvl2pPr marL="742950" indent="-285750" eaLnBrk="0" hangingPunct="0">
              <a:defRPr kumimoji="1" sz="1200" b="1">
                <a:solidFill>
                  <a:schemeClr val="tx1"/>
                </a:solidFill>
                <a:latin typeface="Arial" charset="0"/>
                <a:ea typeface="ＭＳ Ｐゴシック" charset="-128"/>
              </a:defRPr>
            </a:lvl2pPr>
            <a:lvl3pPr marL="1143000" indent="-228600" eaLnBrk="0" hangingPunct="0">
              <a:defRPr kumimoji="1" sz="1200" b="1">
                <a:solidFill>
                  <a:schemeClr val="tx1"/>
                </a:solidFill>
                <a:latin typeface="Arial" charset="0"/>
                <a:ea typeface="ＭＳ Ｐゴシック" charset="-128"/>
              </a:defRPr>
            </a:lvl3pPr>
            <a:lvl4pPr marL="1600200" indent="-228600" eaLnBrk="0" hangingPunct="0">
              <a:defRPr kumimoji="1" sz="1200" b="1">
                <a:solidFill>
                  <a:schemeClr val="tx1"/>
                </a:solidFill>
                <a:latin typeface="Arial" charset="0"/>
                <a:ea typeface="ＭＳ Ｐゴシック" charset="-128"/>
              </a:defRPr>
            </a:lvl4pPr>
            <a:lvl5pPr marL="2057400" indent="-228600" eaLnBrk="0" hangingPunct="0">
              <a:defRPr kumimoji="1" sz="1200" b="1">
                <a:solidFill>
                  <a:schemeClr val="tx1"/>
                </a:solidFill>
                <a:latin typeface="Arial" charset="0"/>
                <a:ea typeface="ＭＳ Ｐゴシック" charset="-128"/>
              </a:defRPr>
            </a:lvl5pPr>
            <a:lvl6pPr marL="2514600" indent="-228600" eaLnBrk="0" fontAlgn="base" hangingPunct="0">
              <a:spcBef>
                <a:spcPct val="50000"/>
              </a:spcBef>
              <a:spcAft>
                <a:spcPct val="0"/>
              </a:spcAft>
              <a:defRPr kumimoji="1" sz="1200" b="1">
                <a:solidFill>
                  <a:schemeClr val="tx1"/>
                </a:solidFill>
                <a:latin typeface="Arial" charset="0"/>
                <a:ea typeface="ＭＳ Ｐゴシック" charset="-128"/>
              </a:defRPr>
            </a:lvl6pPr>
            <a:lvl7pPr marL="2971800" indent="-228600" eaLnBrk="0" fontAlgn="base" hangingPunct="0">
              <a:spcBef>
                <a:spcPct val="50000"/>
              </a:spcBef>
              <a:spcAft>
                <a:spcPct val="0"/>
              </a:spcAft>
              <a:defRPr kumimoji="1" sz="1200" b="1">
                <a:solidFill>
                  <a:schemeClr val="tx1"/>
                </a:solidFill>
                <a:latin typeface="Arial" charset="0"/>
                <a:ea typeface="ＭＳ Ｐゴシック" charset="-128"/>
              </a:defRPr>
            </a:lvl7pPr>
            <a:lvl8pPr marL="3429000" indent="-228600" eaLnBrk="0" fontAlgn="base" hangingPunct="0">
              <a:spcBef>
                <a:spcPct val="50000"/>
              </a:spcBef>
              <a:spcAft>
                <a:spcPct val="0"/>
              </a:spcAft>
              <a:defRPr kumimoji="1" sz="1200" b="1">
                <a:solidFill>
                  <a:schemeClr val="tx1"/>
                </a:solidFill>
                <a:latin typeface="Arial" charset="0"/>
                <a:ea typeface="ＭＳ Ｐゴシック" charset="-128"/>
              </a:defRPr>
            </a:lvl8pPr>
            <a:lvl9pPr marL="3886200" indent="-228600" eaLnBrk="0" fontAlgn="base" hangingPunct="0">
              <a:spcBef>
                <a:spcPct val="50000"/>
              </a:spcBef>
              <a:spcAft>
                <a:spcPct val="0"/>
              </a:spcAft>
              <a:defRPr kumimoji="1" sz="1200" b="1">
                <a:solidFill>
                  <a:schemeClr val="tx1"/>
                </a:solidFill>
                <a:latin typeface="Arial" charset="0"/>
                <a:ea typeface="ＭＳ Ｐゴシック" charset="-128"/>
              </a:defRPr>
            </a:lvl9pPr>
          </a:lstStyle>
          <a:p>
            <a:pPr eaLnBrk="1" hangingPunct="1"/>
            <a:fld id="{C1139E41-E2D2-774A-ADF1-2D4E77484F0A}" type="slidenum">
              <a:rPr lang="en-US" altLang="ja-JP" sz="1400" b="0"/>
              <a:pPr eaLnBrk="1" hangingPunct="1"/>
              <a:t>2</a:t>
            </a:fld>
            <a:endParaRPr lang="en-US" altLang="ja-JP" sz="1400" b="0"/>
          </a:p>
        </p:txBody>
      </p:sp>
      <p:sp>
        <p:nvSpPr>
          <p:cNvPr id="4099" name="Rectangle 2"/>
          <p:cNvSpPr>
            <a:spLocks noGrp="1" noChangeArrowheads="1"/>
          </p:cNvSpPr>
          <p:nvPr>
            <p:ph type="title"/>
          </p:nvPr>
        </p:nvSpPr>
        <p:spPr>
          <a:xfrm>
            <a:off x="228600" y="190500"/>
            <a:ext cx="8229600" cy="561975"/>
          </a:xfrm>
        </p:spPr>
        <p:txBody>
          <a:bodyPr/>
          <a:lstStyle/>
          <a:p>
            <a:pPr eaLnBrk="1" hangingPunct="1"/>
            <a:r>
              <a:rPr lang="ja-JP" altLang="en-US" b="1"/>
              <a:t>１．</a:t>
            </a:r>
            <a:r>
              <a:rPr lang="en-US" altLang="ja-JP" b="1" dirty="0"/>
              <a:t>Historical Memory: A Social Process</a:t>
            </a:r>
            <a:endParaRPr lang="ja-JP" altLang="en-US" b="1"/>
          </a:p>
        </p:txBody>
      </p:sp>
      <p:graphicFrame>
        <p:nvGraphicFramePr>
          <p:cNvPr id="2" name="Diagram 1">
            <a:extLst>
              <a:ext uri="{FF2B5EF4-FFF2-40B4-BE49-F238E27FC236}">
                <a16:creationId xmlns:a16="http://schemas.microsoft.com/office/drawing/2014/main" id="{3399EACD-36DD-FE45-BC01-1C8086BEAA1A}"/>
              </a:ext>
            </a:extLst>
          </p:cNvPr>
          <p:cNvGraphicFramePr/>
          <p:nvPr>
            <p:extLst>
              <p:ext uri="{D42A27DB-BD31-4B8C-83A1-F6EECF244321}">
                <p14:modId xmlns:p14="http://schemas.microsoft.com/office/powerpoint/2010/main" val="1228541557"/>
              </p:ext>
            </p:extLst>
          </p:nvPr>
        </p:nvGraphicFramePr>
        <p:xfrm>
          <a:off x="0" y="838200"/>
          <a:ext cx="908685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a:extLst>
              <a:ext uri="{FF2B5EF4-FFF2-40B4-BE49-F238E27FC236}">
                <a16:creationId xmlns:a16="http://schemas.microsoft.com/office/drawing/2014/main" id="{59A267E0-51C9-ED40-A4BD-805DB72B5979}"/>
              </a:ext>
            </a:extLst>
          </p:cNvPr>
          <p:cNvSpPr/>
          <p:nvPr/>
        </p:nvSpPr>
        <p:spPr bwMode="auto">
          <a:xfrm>
            <a:off x="2362200" y="1981200"/>
            <a:ext cx="2133600" cy="1905000"/>
          </a:xfrm>
          <a:prstGeom prst="ellipse">
            <a:avLst/>
          </a:prstGeom>
          <a:noFill/>
          <a:ln w="889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1" lang="en-US" sz="1200" b="1" i="0" u="none" strike="noStrike" cap="none" normalizeH="0" baseline="0">
              <a:ln>
                <a:noFill/>
              </a:ln>
              <a:solidFill>
                <a:schemeClr val="tx1"/>
              </a:solidFill>
              <a:effectLst/>
              <a:latin typeface="Arial" charset="0"/>
              <a:ea typeface="ＭＳ Ｐゴシック" pitchFamily="5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6B4A73EB-210B-1340-9894-5B946217A5F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DF39B8FE-396A-7844-B14B-EDF7CE41C98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2979451C-6D5D-3145-A655-1CB63ED0D7E3}"/>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graphicEl>
                                              <a:dgm id="{C4A2F22B-000A-2F4F-98AE-05C7C2DF7E7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DE5E6984-0BB5-8244-B635-7DE30B347C5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380951AB-E93B-3448-9238-A8AE233F714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065EB-14C7-3340-B9D5-2FF6CEEEEFCD}"/>
              </a:ext>
            </a:extLst>
          </p:cNvPr>
          <p:cNvSpPr>
            <a:spLocks noGrp="1"/>
          </p:cNvSpPr>
          <p:nvPr>
            <p:ph type="title"/>
          </p:nvPr>
        </p:nvSpPr>
        <p:spPr/>
        <p:txBody>
          <a:bodyPr/>
          <a:lstStyle/>
          <a:p>
            <a:r>
              <a:rPr lang="en-US" b="1" dirty="0"/>
              <a:t>2. Official Memory</a:t>
            </a:r>
          </a:p>
        </p:txBody>
      </p:sp>
      <p:sp>
        <p:nvSpPr>
          <p:cNvPr id="3" name="Content Placeholder 2">
            <a:extLst>
              <a:ext uri="{FF2B5EF4-FFF2-40B4-BE49-F238E27FC236}">
                <a16:creationId xmlns:a16="http://schemas.microsoft.com/office/drawing/2014/main" id="{93D283C3-96F1-C748-81BF-844F2F78BA4B}"/>
              </a:ext>
            </a:extLst>
          </p:cNvPr>
          <p:cNvSpPr>
            <a:spLocks noGrp="1"/>
          </p:cNvSpPr>
          <p:nvPr>
            <p:ph idx="1"/>
          </p:nvPr>
        </p:nvSpPr>
        <p:spPr>
          <a:xfrm>
            <a:off x="457200" y="990600"/>
            <a:ext cx="8229600" cy="5286375"/>
          </a:xfrm>
        </p:spPr>
        <p:txBody>
          <a:bodyPr/>
          <a:lstStyle/>
          <a:p>
            <a:r>
              <a:rPr lang="en-US" dirty="0"/>
              <a:t>The sanctioned version of a nation’s history – so called “</a:t>
            </a:r>
            <a:r>
              <a:rPr lang="en-US" b="1" dirty="0">
                <a:solidFill>
                  <a:srgbClr val="FF0000"/>
                </a:solidFill>
              </a:rPr>
              <a:t>present assertions of past facts</a:t>
            </a:r>
            <a:r>
              <a:rPr lang="en-US" dirty="0"/>
              <a:t>” deemed appropriate by the state (von Leyden, 1984, p. 55). </a:t>
            </a:r>
          </a:p>
          <a:p>
            <a:r>
              <a:rPr lang="en-US" dirty="0"/>
              <a:t>Based on </a:t>
            </a:r>
            <a:r>
              <a:rPr lang="en-US" b="1" dirty="0">
                <a:solidFill>
                  <a:srgbClr val="FF0000"/>
                </a:solidFill>
              </a:rPr>
              <a:t>myth</a:t>
            </a:r>
            <a:r>
              <a:rPr lang="en-US" dirty="0"/>
              <a:t>, not necessarily an accurate representation of history (</a:t>
            </a:r>
            <a:r>
              <a:rPr lang="en-US" dirty="0" err="1"/>
              <a:t>Ricoeur</a:t>
            </a:r>
            <a:r>
              <a:rPr lang="en-US" dirty="0"/>
              <a:t>, 2004).</a:t>
            </a:r>
          </a:p>
          <a:p>
            <a:r>
              <a:rPr lang="en-US" dirty="0"/>
              <a:t>Contested depending on </a:t>
            </a:r>
            <a:r>
              <a:rPr lang="en-US" b="1" dirty="0">
                <a:solidFill>
                  <a:srgbClr val="FF0000"/>
                </a:solidFill>
              </a:rPr>
              <a:t>who is in power</a:t>
            </a:r>
            <a:r>
              <a:rPr lang="en-US" dirty="0"/>
              <a:t>, what myths are emphasized, and how. </a:t>
            </a:r>
          </a:p>
        </p:txBody>
      </p:sp>
      <p:sp>
        <p:nvSpPr>
          <p:cNvPr id="4" name="Slide Number Placeholder 3">
            <a:extLst>
              <a:ext uri="{FF2B5EF4-FFF2-40B4-BE49-F238E27FC236}">
                <a16:creationId xmlns:a16="http://schemas.microsoft.com/office/drawing/2014/main" id="{CB0B9A74-BB4F-6742-80DC-1DEB697DB3AE}"/>
              </a:ext>
            </a:extLst>
          </p:cNvPr>
          <p:cNvSpPr>
            <a:spLocks noGrp="1"/>
          </p:cNvSpPr>
          <p:nvPr>
            <p:ph type="sldNum" sz="quarter" idx="12"/>
          </p:nvPr>
        </p:nvSpPr>
        <p:spPr/>
        <p:txBody>
          <a:bodyPr/>
          <a:lstStyle/>
          <a:p>
            <a:fld id="{C2499EE5-C51E-A249-978D-9C2C05BB99B5}" type="slidenum">
              <a:rPr lang="en-US" altLang="ja-JP" smtClean="0"/>
              <a:pPr/>
              <a:t>3</a:t>
            </a:fld>
            <a:endParaRPr lang="en-US" altLang="ja-JP"/>
          </a:p>
        </p:txBody>
      </p:sp>
    </p:spTree>
    <p:extLst>
      <p:ext uri="{BB962C8B-B14F-4D97-AF65-F5344CB8AC3E}">
        <p14:creationId xmlns:p14="http://schemas.microsoft.com/office/powerpoint/2010/main" val="104044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FFE16-BC67-A043-A5EB-C4E6C6498B4F}"/>
              </a:ext>
            </a:extLst>
          </p:cNvPr>
          <p:cNvSpPr>
            <a:spLocks noGrp="1"/>
          </p:cNvSpPr>
          <p:nvPr>
            <p:ph type="title"/>
          </p:nvPr>
        </p:nvSpPr>
        <p:spPr>
          <a:xfrm>
            <a:off x="327025" y="57150"/>
            <a:ext cx="8229600" cy="561975"/>
          </a:xfrm>
        </p:spPr>
        <p:txBody>
          <a:bodyPr/>
          <a:lstStyle/>
          <a:p>
            <a:r>
              <a:rPr lang="en-US" b="1" dirty="0"/>
              <a:t>3. Official Memory in Cambodia (1)</a:t>
            </a:r>
          </a:p>
        </p:txBody>
      </p:sp>
      <p:sp>
        <p:nvSpPr>
          <p:cNvPr id="3" name="Content Placeholder 2">
            <a:extLst>
              <a:ext uri="{FF2B5EF4-FFF2-40B4-BE49-F238E27FC236}">
                <a16:creationId xmlns:a16="http://schemas.microsoft.com/office/drawing/2014/main" id="{118BA791-CD4B-E042-BE0E-8331974C911A}"/>
              </a:ext>
            </a:extLst>
          </p:cNvPr>
          <p:cNvSpPr>
            <a:spLocks noGrp="1"/>
          </p:cNvSpPr>
          <p:nvPr>
            <p:ph idx="1"/>
          </p:nvPr>
        </p:nvSpPr>
        <p:spPr>
          <a:xfrm>
            <a:off x="0" y="838200"/>
            <a:ext cx="8915399" cy="4724400"/>
          </a:xfrm>
        </p:spPr>
        <p:txBody>
          <a:bodyPr/>
          <a:lstStyle/>
          <a:p>
            <a:r>
              <a:rPr lang="en-US" dirty="0"/>
              <a:t>Cambodia “is best thought of as an ‘</a:t>
            </a:r>
            <a:r>
              <a:rPr lang="en-US" b="1" dirty="0">
                <a:solidFill>
                  <a:srgbClr val="FF0000"/>
                </a:solidFill>
              </a:rPr>
              <a:t>unfinished imagined community</a:t>
            </a:r>
            <a:r>
              <a:rPr lang="en-US" dirty="0"/>
              <a:t>’” because questions remain over who should be considered a member of the nation (</a:t>
            </a:r>
            <a:r>
              <a:rPr lang="en-US" dirty="0" err="1"/>
              <a:t>Norén</a:t>
            </a:r>
            <a:r>
              <a:rPr lang="en-US" dirty="0"/>
              <a:t>-Nilsson, 2016, p. 2).</a:t>
            </a:r>
          </a:p>
          <a:p>
            <a:r>
              <a:rPr lang="en-US" dirty="0"/>
              <a:t>Elite interests have since 1979 coalesced around the </a:t>
            </a:r>
            <a:r>
              <a:rPr lang="en-US" b="1" dirty="0">
                <a:solidFill>
                  <a:srgbClr val="FF0000"/>
                </a:solidFill>
              </a:rPr>
              <a:t>ruling party </a:t>
            </a:r>
            <a:r>
              <a:rPr lang="en-US" dirty="0"/>
              <a:t>and its long-serving Prime Minister, </a:t>
            </a:r>
            <a:r>
              <a:rPr lang="en-US" b="1" dirty="0">
                <a:solidFill>
                  <a:srgbClr val="FF0000"/>
                </a:solidFill>
              </a:rPr>
              <a:t>Hun Sen </a:t>
            </a:r>
            <a:r>
              <a:rPr lang="en-US" dirty="0"/>
              <a:t>(</a:t>
            </a:r>
            <a:r>
              <a:rPr lang="en-US" dirty="0" err="1"/>
              <a:t>Strangio</a:t>
            </a:r>
            <a:r>
              <a:rPr lang="en-US" dirty="0"/>
              <a:t>, 2014). </a:t>
            </a:r>
          </a:p>
          <a:p>
            <a:r>
              <a:rPr lang="en-US" dirty="0"/>
              <a:t>In the post-1979 version of official memory, Hun Sen is a </a:t>
            </a:r>
            <a:r>
              <a:rPr lang="en-US" b="1" dirty="0">
                <a:solidFill>
                  <a:srgbClr val="FF0000"/>
                </a:solidFill>
              </a:rPr>
              <a:t>national hero </a:t>
            </a:r>
            <a:r>
              <a:rPr lang="en-US" dirty="0"/>
              <a:t>for ousting the Khmer Rouge and </a:t>
            </a:r>
            <a:r>
              <a:rPr lang="en-US" b="1" dirty="0">
                <a:solidFill>
                  <a:srgbClr val="FF0000"/>
                </a:solidFill>
              </a:rPr>
              <a:t>saving the Khmer nation</a:t>
            </a:r>
            <a:r>
              <a:rPr lang="en-US" dirty="0"/>
              <a:t>. </a:t>
            </a:r>
          </a:p>
        </p:txBody>
      </p:sp>
      <p:sp>
        <p:nvSpPr>
          <p:cNvPr id="4" name="Slide Number Placeholder 3">
            <a:extLst>
              <a:ext uri="{FF2B5EF4-FFF2-40B4-BE49-F238E27FC236}">
                <a16:creationId xmlns:a16="http://schemas.microsoft.com/office/drawing/2014/main" id="{9855F36C-28AD-2148-ACAB-B8FF0C4F05F3}"/>
              </a:ext>
            </a:extLst>
          </p:cNvPr>
          <p:cNvSpPr>
            <a:spLocks noGrp="1"/>
          </p:cNvSpPr>
          <p:nvPr>
            <p:ph type="sldNum" sz="quarter" idx="12"/>
          </p:nvPr>
        </p:nvSpPr>
        <p:spPr/>
        <p:txBody>
          <a:bodyPr/>
          <a:lstStyle/>
          <a:p>
            <a:fld id="{C2499EE5-C51E-A249-978D-9C2C05BB99B5}" type="slidenum">
              <a:rPr lang="en-US" altLang="ja-JP" smtClean="0"/>
              <a:pPr/>
              <a:t>4</a:t>
            </a:fld>
            <a:endParaRPr lang="en-US" altLang="ja-JP"/>
          </a:p>
        </p:txBody>
      </p:sp>
    </p:spTree>
    <p:extLst>
      <p:ext uri="{BB962C8B-B14F-4D97-AF65-F5344CB8AC3E}">
        <p14:creationId xmlns:p14="http://schemas.microsoft.com/office/powerpoint/2010/main" val="127662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5FC1C7-79B8-B547-A294-28AB4469D8AB}"/>
              </a:ext>
            </a:extLst>
          </p:cNvPr>
          <p:cNvSpPr>
            <a:spLocks noGrp="1"/>
          </p:cNvSpPr>
          <p:nvPr>
            <p:ph idx="1"/>
          </p:nvPr>
        </p:nvSpPr>
        <p:spPr>
          <a:xfrm>
            <a:off x="457200" y="838200"/>
            <a:ext cx="8229600" cy="5334000"/>
          </a:xfrm>
        </p:spPr>
        <p:txBody>
          <a:bodyPr/>
          <a:lstStyle/>
          <a:p>
            <a:r>
              <a:rPr lang="en-US" b="1" dirty="0">
                <a:solidFill>
                  <a:srgbClr val="FF0000"/>
                </a:solidFill>
              </a:rPr>
              <a:t>Official vs. Family Memory of Vietnam</a:t>
            </a:r>
            <a:r>
              <a:rPr lang="en-US" b="1" dirty="0"/>
              <a:t>: </a:t>
            </a:r>
            <a:r>
              <a:rPr lang="en-US" dirty="0"/>
              <a:t>Helped CPP come to power but symbolized a hidden power controlling the government. (Converges with other memories)</a:t>
            </a:r>
          </a:p>
          <a:p>
            <a:r>
              <a:rPr lang="en-US" b="1" dirty="0">
                <a:solidFill>
                  <a:srgbClr val="FF0000"/>
                </a:solidFill>
              </a:rPr>
              <a:t>Political challenges</a:t>
            </a:r>
            <a:r>
              <a:rPr lang="en-US" b="1" dirty="0"/>
              <a:t>: </a:t>
            </a:r>
            <a:r>
              <a:rPr lang="en-US" dirty="0"/>
              <a:t>Consolidation of opposition parties created first real challenge to Hun Sen’s power.</a:t>
            </a:r>
          </a:p>
          <a:p>
            <a:r>
              <a:rPr lang="en-US" b="1" dirty="0">
                <a:solidFill>
                  <a:srgbClr val="FF0000"/>
                </a:solidFill>
              </a:rPr>
              <a:t>Global summitry</a:t>
            </a:r>
            <a:r>
              <a:rPr lang="en-US" b="1" dirty="0"/>
              <a:t>: </a:t>
            </a:r>
            <a:r>
              <a:rPr lang="en-US" dirty="0"/>
              <a:t>UNESCO Bangkok’s projects impacted historical memory of many government officials. </a:t>
            </a:r>
          </a:p>
        </p:txBody>
      </p:sp>
      <p:sp>
        <p:nvSpPr>
          <p:cNvPr id="4" name="Slide Number Placeholder 3">
            <a:extLst>
              <a:ext uri="{FF2B5EF4-FFF2-40B4-BE49-F238E27FC236}">
                <a16:creationId xmlns:a16="http://schemas.microsoft.com/office/drawing/2014/main" id="{3530D4B4-079B-8C40-8A6B-617B34B0CD58}"/>
              </a:ext>
            </a:extLst>
          </p:cNvPr>
          <p:cNvSpPr>
            <a:spLocks noGrp="1"/>
          </p:cNvSpPr>
          <p:nvPr>
            <p:ph type="sldNum" sz="quarter" idx="12"/>
          </p:nvPr>
        </p:nvSpPr>
        <p:spPr/>
        <p:txBody>
          <a:bodyPr/>
          <a:lstStyle/>
          <a:p>
            <a:fld id="{C2499EE5-C51E-A249-978D-9C2C05BB99B5}" type="slidenum">
              <a:rPr lang="en-US" altLang="ja-JP" smtClean="0"/>
              <a:pPr/>
              <a:t>5</a:t>
            </a:fld>
            <a:endParaRPr lang="en-US" altLang="ja-JP"/>
          </a:p>
        </p:txBody>
      </p:sp>
      <p:sp>
        <p:nvSpPr>
          <p:cNvPr id="5" name="Title 1">
            <a:extLst>
              <a:ext uri="{FF2B5EF4-FFF2-40B4-BE49-F238E27FC236}">
                <a16:creationId xmlns:a16="http://schemas.microsoft.com/office/drawing/2014/main" id="{B3CE16C4-0D6D-F640-BAAB-9C030463D0CE}"/>
              </a:ext>
            </a:extLst>
          </p:cNvPr>
          <p:cNvSpPr txBox="1">
            <a:spLocks/>
          </p:cNvSpPr>
          <p:nvPr/>
        </p:nvSpPr>
        <p:spPr bwMode="auto">
          <a:xfrm>
            <a:off x="457200" y="66675"/>
            <a:ext cx="82296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lvl1pPr marL="838200" indent="-838200" algn="l" rtl="0" eaLnBrk="1" fontAlgn="base" hangingPunct="1">
              <a:spcBef>
                <a:spcPct val="0"/>
              </a:spcBef>
              <a:spcAft>
                <a:spcPct val="0"/>
              </a:spcAft>
              <a:defRPr kumimoji="1" sz="3200">
                <a:solidFill>
                  <a:srgbClr val="003366"/>
                </a:solidFill>
                <a:latin typeface="+mj-lt"/>
                <a:ea typeface="+mj-ea"/>
                <a:cs typeface="+mj-cs"/>
              </a:defRPr>
            </a:lvl1pPr>
            <a:lvl2pPr marL="8382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2pPr>
            <a:lvl3pPr marL="8382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3pPr>
            <a:lvl4pPr marL="8382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4pPr>
            <a:lvl5pPr marL="8382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5pPr>
            <a:lvl6pPr marL="12954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6pPr>
            <a:lvl7pPr marL="17526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7pPr>
            <a:lvl8pPr marL="22098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8pPr>
            <a:lvl9pPr marL="2667000" indent="-838200" algn="l" rtl="0" eaLnBrk="1" fontAlgn="base" hangingPunct="1">
              <a:spcBef>
                <a:spcPct val="0"/>
              </a:spcBef>
              <a:spcAft>
                <a:spcPct val="0"/>
              </a:spcAft>
              <a:defRPr kumimoji="1" sz="2400">
                <a:solidFill>
                  <a:srgbClr val="003366"/>
                </a:solidFill>
                <a:latin typeface="HGPｺﾞｼｯｸE" pitchFamily="50" charset="-128"/>
                <a:ea typeface="HGPｺﾞｼｯｸE" pitchFamily="50" charset="-128"/>
              </a:defRPr>
            </a:lvl9pPr>
          </a:lstStyle>
          <a:p>
            <a:r>
              <a:rPr lang="en-US" kern="0" dirty="0"/>
              <a:t>3. Official Memory in Cambodia (2)</a:t>
            </a:r>
          </a:p>
        </p:txBody>
      </p:sp>
    </p:spTree>
    <p:extLst>
      <p:ext uri="{BB962C8B-B14F-4D97-AF65-F5344CB8AC3E}">
        <p14:creationId xmlns:p14="http://schemas.microsoft.com/office/powerpoint/2010/main" val="4021058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43E7-3781-6741-9A65-6CE4D7370EA7}"/>
              </a:ext>
            </a:extLst>
          </p:cNvPr>
          <p:cNvSpPr>
            <a:spLocks noGrp="1"/>
          </p:cNvSpPr>
          <p:nvPr>
            <p:ph type="title"/>
          </p:nvPr>
        </p:nvSpPr>
        <p:spPr/>
        <p:txBody>
          <a:bodyPr/>
          <a:lstStyle/>
          <a:p>
            <a:r>
              <a:rPr lang="en-US" b="1" dirty="0"/>
              <a:t>4. Not only an elite process</a:t>
            </a:r>
          </a:p>
        </p:txBody>
      </p:sp>
      <p:sp>
        <p:nvSpPr>
          <p:cNvPr id="3" name="Content Placeholder 2">
            <a:extLst>
              <a:ext uri="{FF2B5EF4-FFF2-40B4-BE49-F238E27FC236}">
                <a16:creationId xmlns:a16="http://schemas.microsoft.com/office/drawing/2014/main" id="{5FC6F7B3-2FEA-5446-9A8C-22D944ABF9BD}"/>
              </a:ext>
            </a:extLst>
          </p:cNvPr>
          <p:cNvSpPr>
            <a:spLocks noGrp="1"/>
          </p:cNvSpPr>
          <p:nvPr>
            <p:ph idx="1"/>
          </p:nvPr>
        </p:nvSpPr>
        <p:spPr>
          <a:xfrm>
            <a:off x="327025" y="914400"/>
            <a:ext cx="8588375" cy="5181600"/>
          </a:xfrm>
        </p:spPr>
        <p:txBody>
          <a:bodyPr/>
          <a:lstStyle/>
          <a:p>
            <a:r>
              <a:rPr lang="en-US" dirty="0"/>
              <a:t>Contestation over official memory happens at ‘mid’ or ‘lower’ levels. </a:t>
            </a:r>
          </a:p>
          <a:p>
            <a:r>
              <a:rPr lang="en-US" dirty="0"/>
              <a:t>James C. Scott (1985; 2018) uses the phrase: </a:t>
            </a:r>
            <a:r>
              <a:rPr lang="en-US" b="1" dirty="0"/>
              <a:t>“</a:t>
            </a:r>
            <a:r>
              <a:rPr lang="en-US" b="1" dirty="0">
                <a:solidFill>
                  <a:srgbClr val="FF0000"/>
                </a:solidFill>
              </a:rPr>
              <a:t>cautious resistance and calculated conformity</a:t>
            </a:r>
            <a:r>
              <a:rPr lang="en-US" b="1" dirty="0"/>
              <a:t>.” </a:t>
            </a:r>
          </a:p>
          <a:p>
            <a:r>
              <a:rPr lang="en-US" dirty="0"/>
              <a:t>School curriculum is an excellent entry point: made by bureaucrats who resist or conform to elite versions of official memory. </a:t>
            </a:r>
          </a:p>
          <a:p>
            <a:r>
              <a:rPr lang="en-US" b="1" dirty="0">
                <a:solidFill>
                  <a:srgbClr val="FF0000"/>
                </a:solidFill>
              </a:rPr>
              <a:t>Eisner’s (2002) framework </a:t>
            </a:r>
            <a:r>
              <a:rPr lang="en-US" dirty="0"/>
              <a:t>is a useful tool to analyze the political nature of curriculum</a:t>
            </a:r>
          </a:p>
        </p:txBody>
      </p:sp>
      <p:sp>
        <p:nvSpPr>
          <p:cNvPr id="4" name="Slide Number Placeholder 3">
            <a:extLst>
              <a:ext uri="{FF2B5EF4-FFF2-40B4-BE49-F238E27FC236}">
                <a16:creationId xmlns:a16="http://schemas.microsoft.com/office/drawing/2014/main" id="{6A0D26EA-8884-9542-B120-E645A63E1933}"/>
              </a:ext>
            </a:extLst>
          </p:cNvPr>
          <p:cNvSpPr>
            <a:spLocks noGrp="1"/>
          </p:cNvSpPr>
          <p:nvPr>
            <p:ph type="sldNum" sz="quarter" idx="12"/>
          </p:nvPr>
        </p:nvSpPr>
        <p:spPr/>
        <p:txBody>
          <a:bodyPr/>
          <a:lstStyle/>
          <a:p>
            <a:fld id="{C2499EE5-C51E-A249-978D-9C2C05BB99B5}" type="slidenum">
              <a:rPr lang="en-US" altLang="ja-JP" smtClean="0"/>
              <a:pPr/>
              <a:t>6</a:t>
            </a:fld>
            <a:endParaRPr lang="en-US" altLang="ja-JP"/>
          </a:p>
        </p:txBody>
      </p:sp>
    </p:spTree>
    <p:extLst>
      <p:ext uri="{BB962C8B-B14F-4D97-AF65-F5344CB8AC3E}">
        <p14:creationId xmlns:p14="http://schemas.microsoft.com/office/powerpoint/2010/main" val="21593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C61D7-7FDF-EF4F-82C9-A215E90A0833}"/>
              </a:ext>
            </a:extLst>
          </p:cNvPr>
          <p:cNvSpPr>
            <a:spLocks noGrp="1"/>
          </p:cNvSpPr>
          <p:nvPr>
            <p:ph type="title"/>
          </p:nvPr>
        </p:nvSpPr>
        <p:spPr>
          <a:xfrm>
            <a:off x="327025" y="57150"/>
            <a:ext cx="8229600" cy="561975"/>
          </a:xfrm>
        </p:spPr>
        <p:txBody>
          <a:bodyPr/>
          <a:lstStyle/>
          <a:p>
            <a:r>
              <a:rPr lang="en-US" b="1" dirty="0"/>
              <a:t>5. Methods</a:t>
            </a:r>
          </a:p>
        </p:txBody>
      </p:sp>
      <p:sp>
        <p:nvSpPr>
          <p:cNvPr id="3" name="Content Placeholder 2">
            <a:extLst>
              <a:ext uri="{FF2B5EF4-FFF2-40B4-BE49-F238E27FC236}">
                <a16:creationId xmlns:a16="http://schemas.microsoft.com/office/drawing/2014/main" id="{9045FA3E-B357-6B4C-9AAD-8EC4D1EB5E95}"/>
              </a:ext>
            </a:extLst>
          </p:cNvPr>
          <p:cNvSpPr>
            <a:spLocks noGrp="1"/>
          </p:cNvSpPr>
          <p:nvPr>
            <p:ph idx="1"/>
          </p:nvPr>
        </p:nvSpPr>
        <p:spPr>
          <a:xfrm>
            <a:off x="327024" y="1166018"/>
            <a:ext cx="8512175" cy="4929982"/>
          </a:xfrm>
        </p:spPr>
        <p:txBody>
          <a:bodyPr/>
          <a:lstStyle/>
          <a:p>
            <a:r>
              <a:rPr lang="en-US" dirty="0"/>
              <a:t>Details the development and content of the 2018 detailed </a:t>
            </a:r>
            <a:r>
              <a:rPr lang="en-US" b="1" dirty="0">
                <a:solidFill>
                  <a:srgbClr val="FF0000"/>
                </a:solidFill>
              </a:rPr>
              <a:t>history curriculum framework </a:t>
            </a:r>
            <a:r>
              <a:rPr lang="en-US" dirty="0"/>
              <a:t>for upper secondary school (grades 10-12).</a:t>
            </a:r>
          </a:p>
          <a:p>
            <a:r>
              <a:rPr lang="en-US" dirty="0"/>
              <a:t>Over the course of 2018, interviews were conducted with members of the government committee tasked with designing the history curriculum. The final framework analyzed.</a:t>
            </a:r>
          </a:p>
          <a:p>
            <a:r>
              <a:rPr lang="en-US" b="1" dirty="0">
                <a:solidFill>
                  <a:srgbClr val="FF0000"/>
                </a:solidFill>
              </a:rPr>
              <a:t>How did bureaucrats balance (national and international) elite interests?</a:t>
            </a:r>
          </a:p>
        </p:txBody>
      </p:sp>
      <p:sp>
        <p:nvSpPr>
          <p:cNvPr id="4" name="Slide Number Placeholder 3">
            <a:extLst>
              <a:ext uri="{FF2B5EF4-FFF2-40B4-BE49-F238E27FC236}">
                <a16:creationId xmlns:a16="http://schemas.microsoft.com/office/drawing/2014/main" id="{09702C42-7794-BE4D-BD89-D462956500A0}"/>
              </a:ext>
            </a:extLst>
          </p:cNvPr>
          <p:cNvSpPr>
            <a:spLocks noGrp="1"/>
          </p:cNvSpPr>
          <p:nvPr>
            <p:ph type="sldNum" sz="quarter" idx="12"/>
          </p:nvPr>
        </p:nvSpPr>
        <p:spPr/>
        <p:txBody>
          <a:bodyPr/>
          <a:lstStyle/>
          <a:p>
            <a:fld id="{C2499EE5-C51E-A249-978D-9C2C05BB99B5}" type="slidenum">
              <a:rPr lang="en-US" altLang="ja-JP" smtClean="0"/>
              <a:pPr/>
              <a:t>7</a:t>
            </a:fld>
            <a:endParaRPr lang="en-US" altLang="ja-JP"/>
          </a:p>
        </p:txBody>
      </p:sp>
    </p:spTree>
    <p:extLst>
      <p:ext uri="{BB962C8B-B14F-4D97-AF65-F5344CB8AC3E}">
        <p14:creationId xmlns:p14="http://schemas.microsoft.com/office/powerpoint/2010/main" val="388862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71D41-C193-3A49-AC25-C0C03B086FB5}"/>
              </a:ext>
            </a:extLst>
          </p:cNvPr>
          <p:cNvSpPr>
            <a:spLocks noGrp="1"/>
          </p:cNvSpPr>
          <p:nvPr>
            <p:ph type="title"/>
          </p:nvPr>
        </p:nvSpPr>
        <p:spPr/>
        <p:txBody>
          <a:bodyPr/>
          <a:lstStyle/>
          <a:p>
            <a:r>
              <a:rPr lang="en-US" b="1" dirty="0"/>
              <a:t>Curriculum Framework Committee</a:t>
            </a:r>
          </a:p>
        </p:txBody>
      </p:sp>
      <p:sp>
        <p:nvSpPr>
          <p:cNvPr id="3" name="Content Placeholder 2">
            <a:extLst>
              <a:ext uri="{FF2B5EF4-FFF2-40B4-BE49-F238E27FC236}">
                <a16:creationId xmlns:a16="http://schemas.microsoft.com/office/drawing/2014/main" id="{FEC02DE6-DB75-244C-9E55-1F2A1FDDBE0D}"/>
              </a:ext>
            </a:extLst>
          </p:cNvPr>
          <p:cNvSpPr>
            <a:spLocks noGrp="1"/>
          </p:cNvSpPr>
          <p:nvPr>
            <p:ph idx="1"/>
          </p:nvPr>
        </p:nvSpPr>
        <p:spPr>
          <a:xfrm>
            <a:off x="287337" y="990600"/>
            <a:ext cx="8569325" cy="4525963"/>
          </a:xfrm>
        </p:spPr>
        <p:txBody>
          <a:bodyPr/>
          <a:lstStyle/>
          <a:p>
            <a:r>
              <a:rPr lang="en-US" dirty="0"/>
              <a:t>20 person committee comprised government officials in the Ministry of Education Youth and Sport (MoEYS), public school history teachers, professors of history, and curriculum technical experts.</a:t>
            </a:r>
          </a:p>
          <a:p>
            <a:r>
              <a:rPr lang="en-US" dirty="0"/>
              <a:t>Over 2 years, group designed the general outline of content that should be included in the history subject for grades 10, 11 and 12.</a:t>
            </a:r>
          </a:p>
          <a:p>
            <a:r>
              <a:rPr lang="en-US" dirty="0"/>
              <a:t>Guide the development of history textbooks and teacher guidebooks.</a:t>
            </a:r>
          </a:p>
        </p:txBody>
      </p:sp>
      <p:sp>
        <p:nvSpPr>
          <p:cNvPr id="4" name="Slide Number Placeholder 3">
            <a:extLst>
              <a:ext uri="{FF2B5EF4-FFF2-40B4-BE49-F238E27FC236}">
                <a16:creationId xmlns:a16="http://schemas.microsoft.com/office/drawing/2014/main" id="{152CACDE-6A0A-8946-A355-3D6D89A102FD}"/>
              </a:ext>
            </a:extLst>
          </p:cNvPr>
          <p:cNvSpPr>
            <a:spLocks noGrp="1"/>
          </p:cNvSpPr>
          <p:nvPr>
            <p:ph type="sldNum" sz="quarter" idx="12"/>
          </p:nvPr>
        </p:nvSpPr>
        <p:spPr/>
        <p:txBody>
          <a:bodyPr/>
          <a:lstStyle/>
          <a:p>
            <a:fld id="{C2499EE5-C51E-A249-978D-9C2C05BB99B5}" type="slidenum">
              <a:rPr lang="en-US" altLang="ja-JP" smtClean="0"/>
              <a:pPr/>
              <a:t>8</a:t>
            </a:fld>
            <a:endParaRPr lang="en-US" altLang="ja-JP"/>
          </a:p>
        </p:txBody>
      </p:sp>
    </p:spTree>
    <p:extLst>
      <p:ext uri="{BB962C8B-B14F-4D97-AF65-F5344CB8AC3E}">
        <p14:creationId xmlns:p14="http://schemas.microsoft.com/office/powerpoint/2010/main" val="107774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ｺﾞｼｯｸE"/>
        <a:ea typeface="HGPｺﾞｼｯｸE"/>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sz="12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ja-JP" altLang="en-US" sz="12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wias_template" id="{352CC516-CD30-8E4F-9E4A-602899EE1FF1}" vid="{7E5A7F5C-CB34-1A4E-851B-49A518A7AA2C}"/>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標準デザイン</Template>
  <TotalTime>417</TotalTime>
  <Words>790</Words>
  <Application>Microsoft Macintosh PowerPoint</Application>
  <PresentationFormat>On-screen Show (4:3)</PresentationFormat>
  <Paragraphs>74</Paragraphs>
  <Slides>14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HGPｺﾞｼｯｸE</vt:lpstr>
      <vt:lpstr>Arial</vt:lpstr>
      <vt:lpstr>標準デザイン</vt:lpstr>
      <vt:lpstr>Constructing Memory in Contemporary Cambodia: “Cautious resistance and calculated conformity”</vt:lpstr>
      <vt:lpstr>PowerPoint Presentation</vt:lpstr>
      <vt:lpstr>１．Historical Memory: A Social Process</vt:lpstr>
      <vt:lpstr>2. Official Memory</vt:lpstr>
      <vt:lpstr>3. Official Memory in Cambodia (1)</vt:lpstr>
      <vt:lpstr>PowerPoint Presentation</vt:lpstr>
      <vt:lpstr>4. Not only an elite process</vt:lpstr>
      <vt:lpstr>5. Methods</vt:lpstr>
      <vt:lpstr>Curriculum Framework Committee</vt:lpstr>
      <vt:lpstr>6. Findings: Managing the State</vt:lpstr>
      <vt:lpstr>7. Findings: Managing UNESCO</vt:lpstr>
      <vt:lpstr>Conclusions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Constructing Memory in Contemporary Cambodia: “Cautious resistance and calculated conformity”</dc:title>
  <dc:creator>Will Brehm</dc:creator>
  <cp:lastModifiedBy>Will Brehm</cp:lastModifiedBy>
  <cp:revision>34</cp:revision>
  <dcterms:created xsi:type="dcterms:W3CDTF">2019-03-22T01:25:58Z</dcterms:created>
  <dcterms:modified xsi:type="dcterms:W3CDTF">2019-04-16T02:39:02Z</dcterms:modified>
</cp:coreProperties>
</file>