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4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1"/>
    <p:restoredTop sz="94707"/>
  </p:normalViewPr>
  <p:slideViewPr>
    <p:cSldViewPr snapToGrid="0" snapToObjects="1">
      <p:cViewPr>
        <p:scale>
          <a:sx n="72" d="100"/>
          <a:sy n="72" d="100"/>
        </p:scale>
        <p:origin x="144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18404A-97EA-1441-A140-6306A0D562FA}" type="datetimeFigureOut">
              <a:rPr lang="en-US" smtClean="0"/>
              <a:t>12/12/16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F2DFB-6B16-334B-96BD-C3857E493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481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F2DFB-6B16-334B-96BD-C3857E49373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7816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F2DFB-6B16-334B-96BD-C3857E49373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11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841F4-4EAB-7D4E-AA32-074F0F08B3D1}" type="datetimeFigureOut">
              <a:rPr lang="en-US" smtClean="0"/>
              <a:t>12/12/16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09447-55AC-344B-9480-A381840AA2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841F4-4EAB-7D4E-AA32-074F0F08B3D1}" type="datetimeFigureOut">
              <a:rPr lang="en-US" smtClean="0"/>
              <a:t>12/12/16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09447-55AC-344B-9480-A381840AA2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841F4-4EAB-7D4E-AA32-074F0F08B3D1}" type="datetimeFigureOut">
              <a:rPr lang="en-US" smtClean="0"/>
              <a:t>12/12/16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09447-55AC-344B-9480-A381840AA2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841F4-4EAB-7D4E-AA32-074F0F08B3D1}" type="datetimeFigureOut">
              <a:rPr lang="en-US" smtClean="0"/>
              <a:t>12/12/16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09447-55AC-344B-9480-A381840AA2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841F4-4EAB-7D4E-AA32-074F0F08B3D1}" type="datetimeFigureOut">
              <a:rPr lang="en-US" smtClean="0"/>
              <a:t>12/12/16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09447-55AC-344B-9480-A381840AA2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841F4-4EAB-7D4E-AA32-074F0F08B3D1}" type="datetimeFigureOut">
              <a:rPr lang="en-US" smtClean="0"/>
              <a:t>12/12/16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09447-55AC-344B-9480-A381840AA2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841F4-4EAB-7D4E-AA32-074F0F08B3D1}" type="datetimeFigureOut">
              <a:rPr lang="en-US" smtClean="0"/>
              <a:t>12/12/16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09447-55AC-344B-9480-A381840AA2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841F4-4EAB-7D4E-AA32-074F0F08B3D1}" type="datetimeFigureOut">
              <a:rPr lang="en-US" smtClean="0"/>
              <a:t>12/12/16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09447-55AC-344B-9480-A381840AA2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841F4-4EAB-7D4E-AA32-074F0F08B3D1}" type="datetimeFigureOut">
              <a:rPr lang="en-US" smtClean="0"/>
              <a:t>12/12/16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09447-55AC-344B-9480-A381840AA2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841F4-4EAB-7D4E-AA32-074F0F08B3D1}" type="datetimeFigureOut">
              <a:rPr lang="en-US" smtClean="0"/>
              <a:t>12/12/16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09447-55AC-344B-9480-A381840AA2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841F4-4EAB-7D4E-AA32-074F0F08B3D1}" type="datetimeFigureOut">
              <a:rPr lang="en-US" smtClean="0"/>
              <a:t>12/12/16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09447-55AC-344B-9480-A381840AA2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5841F4-4EAB-7D4E-AA32-074F0F08B3D1}" type="datetimeFigureOut">
              <a:rPr lang="en-US" smtClean="0"/>
              <a:t>12/12/16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09447-55AC-344B-9480-A381840AA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9580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4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5" Type="http://schemas.openxmlformats.org/officeDocument/2006/relationships/image" Target="../media/image7.jpg"/><Relationship Id="rId6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972783"/>
            <a:ext cx="12211455" cy="88521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5607" y="856947"/>
            <a:ext cx="10660239" cy="23876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Times New Roman" charset="0"/>
                <a:ea typeface="Times New Roman" charset="0"/>
                <a:cs typeface="Times New Roman" charset="0"/>
              </a:rPr>
              <a:t>Remembering to Forget </a:t>
            </a:r>
            <a:r>
              <a:rPr lang="en-US" b="1" i="1" dirty="0" err="1">
                <a:latin typeface="Times New Roman" charset="0"/>
                <a:ea typeface="Times New Roman" charset="0"/>
                <a:cs typeface="Times New Roman" charset="0"/>
              </a:rPr>
              <a:t>Kor</a:t>
            </a:r>
            <a:r>
              <a:rPr lang="en-US" b="1" i="1" dirty="0">
                <a:latin typeface="Times New Roman" charset="0"/>
                <a:ea typeface="Times New Roman" charset="0"/>
                <a:cs typeface="Times New Roman" charset="0"/>
              </a:rPr>
              <a:t> Pram</a:t>
            </a:r>
            <a:r>
              <a:rPr lang="en-US" b="1" dirty="0">
                <a:latin typeface="Times New Roman" charset="0"/>
                <a:ea typeface="Times New Roman" charset="0"/>
                <a:cs typeface="Times New Roman" charset="0"/>
              </a:rPr>
              <a:t>: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en-US" dirty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b="1" dirty="0">
                <a:latin typeface="Times New Roman" charset="0"/>
                <a:ea typeface="Times New Roman" charset="0"/>
                <a:cs typeface="Times New Roman" charset="0"/>
              </a:rPr>
              <a:t>Politics and National Identity in Post-Khmer Rouge Cambodia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Will Brehm</a:t>
            </a:r>
          </a:p>
          <a:p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Graduate School of Education</a:t>
            </a:r>
          </a:p>
          <a:p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University of Tokyo</a:t>
            </a:r>
          </a:p>
          <a:p>
            <a:endParaRPr lang="en-US" sz="32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7225258" y="6277003"/>
            <a:ext cx="4836827" cy="42754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December 17, 2016,  Kyushu University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629" y="6048603"/>
            <a:ext cx="4235772" cy="734447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23960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23" y="-13740"/>
            <a:ext cx="10564239" cy="686729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45224" y="176621"/>
            <a:ext cx="8821270" cy="771865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Nixon </a:t>
            </a:r>
            <a:r>
              <a:rPr lang="en-US" sz="300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announces bombing of </a:t>
            </a:r>
            <a:r>
              <a:rPr lang="en-US" sz="3000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Cambodia, April 30, 1970</a:t>
            </a:r>
            <a:endParaRPr lang="en-US" sz="3000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266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489" y="-23605"/>
            <a:ext cx="10447507" cy="689994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6450" y="5856047"/>
            <a:ext cx="7041174" cy="771865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Khmer Rouge </a:t>
            </a:r>
            <a:r>
              <a:rPr lang="en-US" sz="3000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f</a:t>
            </a:r>
            <a:r>
              <a:rPr lang="en-US" sz="3000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orced labor camp</a:t>
            </a:r>
            <a:r>
              <a:rPr lang="en-US" sz="300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, circa 1976 </a:t>
            </a:r>
            <a:endParaRPr lang="en-US" sz="3000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11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7067"/>
            <a:ext cx="10361188" cy="685093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410635" y="5891906"/>
            <a:ext cx="6651813" cy="771865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Mistrust among Khmer Rouge</a:t>
            </a:r>
            <a:r>
              <a:rPr lang="en-US" sz="300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, circa 1978  </a:t>
            </a:r>
            <a:endParaRPr lang="en-US" sz="3000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366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5" y="1338071"/>
            <a:ext cx="12186500" cy="416778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4555" y="272374"/>
            <a:ext cx="6726198" cy="8171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UN refugee camp in Thailand, circa 1979</a:t>
            </a:r>
            <a:endParaRPr lang="en-US" sz="3000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930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596" y="-6106"/>
            <a:ext cx="9644704" cy="686410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5098" y="4902740"/>
            <a:ext cx="8251726" cy="1809345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Sihanouk, President of the Coalition </a:t>
            </a:r>
            <a:r>
              <a:rPr lang="en-US" sz="3000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Government </a:t>
            </a:r>
            <a:r>
              <a:rPr lang="en-US" sz="3000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of Democratic Kampuchea, addressing the General Assembly of the United </a:t>
            </a:r>
            <a:r>
              <a:rPr lang="en-US" sz="3000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Nations, circa 1983</a:t>
            </a:r>
            <a:endParaRPr lang="en-US" sz="3000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566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0" y="591671"/>
            <a:ext cx="12175920" cy="565720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743051" y="292593"/>
            <a:ext cx="8251726" cy="598156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Few mentions of </a:t>
            </a:r>
            <a:r>
              <a:rPr lang="en-US" sz="3000" i="1" dirty="0" err="1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Kor</a:t>
            </a:r>
            <a:r>
              <a:rPr lang="en-US" sz="3000" i="1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Pram </a:t>
            </a:r>
            <a:r>
              <a:rPr lang="en-US" sz="3000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in Google Scholar.</a:t>
            </a:r>
            <a:endParaRPr lang="en-US" sz="3000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08847" y="1667435"/>
            <a:ext cx="8946777" cy="245633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425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112000" cy="4000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00406"/>
            <a:ext cx="6350000" cy="3937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412" y="927459"/>
            <a:ext cx="6143811" cy="410099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11549" y="5486505"/>
            <a:ext cx="8251726" cy="938814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Disputed </a:t>
            </a:r>
            <a:r>
              <a:rPr lang="en-US" sz="3000" dirty="0" err="1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Preah</a:t>
            </a:r>
            <a:r>
              <a:rPr lang="en-US" sz="3000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Vihear</a:t>
            </a:r>
            <a:r>
              <a:rPr lang="en-US" sz="3000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temple complex on Cambodian-Thai border, circa 2008</a:t>
            </a:r>
            <a:endParaRPr lang="en-US" sz="3000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05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24" y="0"/>
            <a:ext cx="9832257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1365" y="5768042"/>
            <a:ext cx="8251726" cy="938814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Sam </a:t>
            </a:r>
            <a:r>
              <a:rPr lang="en-US" sz="3000" dirty="0" err="1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Rainsy</a:t>
            </a:r>
            <a:r>
              <a:rPr lang="en-US" sz="3000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moves border post along Cambodian-Vietnam border, October 25, 2010.</a:t>
            </a:r>
            <a:endParaRPr lang="en-US" sz="3000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35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59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794" y="346077"/>
            <a:ext cx="3954905" cy="602275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938091" y="2965039"/>
            <a:ext cx="7253909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 dirty="0" smtClean="0">
                <a:latin typeface="Times New Roman" charset="0"/>
                <a:ea typeface="Times New Roman" charset="0"/>
                <a:cs typeface="Times New Roman" charset="0"/>
              </a:rPr>
              <a:t>“Histories </a:t>
            </a:r>
            <a:r>
              <a:rPr lang="en-US" sz="4500" smtClean="0">
                <a:latin typeface="Times New Roman" charset="0"/>
                <a:ea typeface="Times New Roman" charset="0"/>
                <a:cs typeface="Times New Roman" charset="0"/>
              </a:rPr>
              <a:t>make geographies.”</a:t>
            </a:r>
            <a:endParaRPr lang="en-US" sz="45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29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7247" y="2948893"/>
            <a:ext cx="118176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Times New Roman" charset="0"/>
                <a:ea typeface="Times New Roman" charset="0"/>
                <a:cs typeface="Times New Roman" charset="0"/>
              </a:rPr>
              <a:t>“Memories make histories; histories make geographies.”</a:t>
            </a:r>
            <a:endParaRPr lang="en-US" sz="4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07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1136" y="45646"/>
            <a:ext cx="7738364" cy="6761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2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80000" cy="35433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0" y="0"/>
            <a:ext cx="5080000" cy="3479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11" y="2285324"/>
            <a:ext cx="2921000" cy="4368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50" y="0"/>
            <a:ext cx="2247900" cy="4381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700" y="3479800"/>
            <a:ext cx="5067300" cy="33782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40000" y="4967455"/>
            <a:ext cx="5163767" cy="1122059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National Day of Hatred</a:t>
            </a:r>
            <a:r>
              <a:rPr lang="en-US" sz="300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, commemorated present-day</a:t>
            </a:r>
            <a:endParaRPr lang="en-US" sz="3000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533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2643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5362" y="239812"/>
            <a:ext cx="5163767" cy="1122059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Khmer Rouge soldiers enter Phnom Penh, April 17, 1975</a:t>
            </a:r>
            <a:endParaRPr lang="en-US" sz="3000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989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70" y="-1"/>
            <a:ext cx="10939790" cy="684619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11983" y="5842944"/>
            <a:ext cx="7032017" cy="771865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Sihanouk with French generals in </a:t>
            </a:r>
            <a:r>
              <a:rPr lang="en-US" sz="3000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Paris,1946</a:t>
            </a:r>
            <a:endParaRPr lang="en-US" sz="3000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726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" y="1"/>
            <a:ext cx="12185409" cy="685197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436660" y="278722"/>
            <a:ext cx="5606184" cy="771865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3-Star General Lon </a:t>
            </a:r>
            <a:r>
              <a:rPr lang="en-US" sz="3000" dirty="0" err="1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Nol</a:t>
            </a:r>
            <a:r>
              <a:rPr lang="en-US" sz="3000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, circa 1970 </a:t>
            </a:r>
            <a:endParaRPr lang="en-US" sz="3000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252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7067"/>
            <a:ext cx="10361189" cy="685093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97686" y="6058742"/>
            <a:ext cx="6194613" cy="6110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Pol Pot </a:t>
            </a:r>
            <a:r>
              <a:rPr lang="en-US" sz="300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leads soldiers north, </a:t>
            </a:r>
            <a:r>
              <a:rPr lang="en-US" sz="3000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circa 1978</a:t>
            </a:r>
            <a:endParaRPr lang="en-US" sz="3000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32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142</TotalTime>
  <Words>166</Words>
  <Application>Microsoft Macintosh PowerPoint</Application>
  <PresentationFormat>Widescreen</PresentationFormat>
  <Paragraphs>22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Office Theme</vt:lpstr>
      <vt:lpstr>Remembering to Forget Kor Pram: Politics and National Identity in Post-Khmer Rouge Cambodia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Remembering to Forget Kor Pram: Politics and National Identity in Post-Khmer Rouge Cambodia </dc:title>
  <dc:creator>Will Brehm</dc:creator>
  <cp:lastModifiedBy>Will Brehm</cp:lastModifiedBy>
  <cp:revision>14</cp:revision>
  <dcterms:created xsi:type="dcterms:W3CDTF">2016-12-09T00:33:21Z</dcterms:created>
  <dcterms:modified xsi:type="dcterms:W3CDTF">2016-12-12T03:27:11Z</dcterms:modified>
</cp:coreProperties>
</file>