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nedikte Grenov" initials="BG" lastIdx="2" clrIdx="0">
    <p:extLst>
      <p:ext uri="{19B8F6BF-5375-455C-9EA6-DF929625EA0E}">
        <p15:presenceInfo xmlns:p15="http://schemas.microsoft.com/office/powerpoint/2012/main" userId="S-1-5-21-1584078763-2279971399-3664282244-9792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939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77DDD-31FD-45C3-A68D-BE8335500C19}" type="datetimeFigureOut">
              <a:rPr lang="en-GB" smtClean="0"/>
              <a:t>10/03/2021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EC44ED-8938-4AE5-8884-0259488CC4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588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C44ED-8938-4AE5-8884-0259488CC43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0553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923DF-08F1-4403-B11B-BE9C3DD8FE52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A69BE-7D41-4DB0-BB03-C87B4D537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482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923DF-08F1-4403-B11B-BE9C3DD8FE52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A69BE-7D41-4DB0-BB03-C87B4D537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047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923DF-08F1-4403-B11B-BE9C3DD8FE52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A69BE-7D41-4DB0-BB03-C87B4D537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226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923DF-08F1-4403-B11B-BE9C3DD8FE52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A69BE-7D41-4DB0-BB03-C87B4D537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902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923DF-08F1-4403-B11B-BE9C3DD8FE52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A69BE-7D41-4DB0-BB03-C87B4D537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678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923DF-08F1-4403-B11B-BE9C3DD8FE52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A69BE-7D41-4DB0-BB03-C87B4D537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751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923DF-08F1-4403-B11B-BE9C3DD8FE52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A69BE-7D41-4DB0-BB03-C87B4D537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507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923DF-08F1-4403-B11B-BE9C3DD8FE52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A69BE-7D41-4DB0-BB03-C87B4D537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827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923DF-08F1-4403-B11B-BE9C3DD8FE52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A69BE-7D41-4DB0-BB03-C87B4D537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534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923DF-08F1-4403-B11B-BE9C3DD8FE52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A69BE-7D41-4DB0-BB03-C87B4D537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053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923DF-08F1-4403-B11B-BE9C3DD8FE52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A69BE-7D41-4DB0-BB03-C87B4D537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988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923DF-08F1-4403-B11B-BE9C3DD8FE52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A69BE-7D41-4DB0-BB03-C87B4D537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180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27383" y="679508"/>
            <a:ext cx="3236784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3398 assessed for eligibility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32450" y="4634756"/>
            <a:ext cx="1556836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1609 eligible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72041" y="1288653"/>
            <a:ext cx="3749744" cy="313932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1789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ineligible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1118 not malnourished 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314 severe malnourished 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203 no information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106 already in nutritional program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21 residence outside study area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15 not fulfilling age criteria 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9 no consent 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1 hemoglobin &lt;50g/L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1 severe disability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1 twin already included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87565" y="5927749"/>
            <a:ext cx="1646605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1546 in study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72041" y="5276932"/>
            <a:ext cx="2377574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63 had no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sIGF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data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503178" y="1174459"/>
            <a:ext cx="0" cy="3380763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503178" y="2864840"/>
            <a:ext cx="595618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503178" y="5461598"/>
            <a:ext cx="595618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5503178" y="5083622"/>
            <a:ext cx="7690" cy="75594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157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64</Words>
  <Application>Microsoft Office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Thora Wesenberg Kjær</dc:creator>
  <cp:lastModifiedBy>Thora Wesenberg Kjær</cp:lastModifiedBy>
  <cp:revision>6</cp:revision>
  <dcterms:created xsi:type="dcterms:W3CDTF">2020-10-13T08:43:56Z</dcterms:created>
  <dcterms:modified xsi:type="dcterms:W3CDTF">2021-03-10T09:23:21Z</dcterms:modified>
</cp:coreProperties>
</file>