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61" r:id="rId3"/>
    <p:sldId id="263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14"/>
    <p:restoredTop sz="96953"/>
  </p:normalViewPr>
  <p:slideViewPr>
    <p:cSldViewPr snapToGrid="0" snapToObjects="1">
      <p:cViewPr varScale="1">
        <p:scale>
          <a:sx n="131" d="100"/>
          <a:sy n="131" d="100"/>
        </p:scale>
        <p:origin x="72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B769C-CB17-7745-8699-5035ED6F437E}" type="datetimeFigureOut">
              <a:rPr lang="en-US" smtClean="0"/>
              <a:t>9/12/21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FF19E-AA22-9A44-8935-ABACC33A8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970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B769C-CB17-7745-8699-5035ED6F437E}" type="datetimeFigureOut">
              <a:rPr lang="en-US" smtClean="0"/>
              <a:t>9/12/21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FF19E-AA22-9A44-8935-ABACC33A8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495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B769C-CB17-7745-8699-5035ED6F437E}" type="datetimeFigureOut">
              <a:rPr lang="en-US" smtClean="0"/>
              <a:t>9/12/21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FF19E-AA22-9A44-8935-ABACC33A8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60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B769C-CB17-7745-8699-5035ED6F437E}" type="datetimeFigureOut">
              <a:rPr lang="en-US" smtClean="0"/>
              <a:t>9/12/21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FF19E-AA22-9A44-8935-ABACC33A8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962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B769C-CB17-7745-8699-5035ED6F437E}" type="datetimeFigureOut">
              <a:rPr lang="en-US" smtClean="0"/>
              <a:t>9/12/21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FF19E-AA22-9A44-8935-ABACC33A8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447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B769C-CB17-7745-8699-5035ED6F437E}" type="datetimeFigureOut">
              <a:rPr lang="en-US" smtClean="0"/>
              <a:t>9/12/21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FF19E-AA22-9A44-8935-ABACC33A8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780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B769C-CB17-7745-8699-5035ED6F437E}" type="datetimeFigureOut">
              <a:rPr lang="en-US" smtClean="0"/>
              <a:t>9/12/21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FF19E-AA22-9A44-8935-ABACC33A8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972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B769C-CB17-7745-8699-5035ED6F437E}" type="datetimeFigureOut">
              <a:rPr lang="en-US" smtClean="0"/>
              <a:t>9/12/21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FF19E-AA22-9A44-8935-ABACC33A8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76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B769C-CB17-7745-8699-5035ED6F437E}" type="datetimeFigureOut">
              <a:rPr lang="en-US" smtClean="0"/>
              <a:t>9/12/21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FF19E-AA22-9A44-8935-ABACC33A8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268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B769C-CB17-7745-8699-5035ED6F437E}" type="datetimeFigureOut">
              <a:rPr lang="en-US" smtClean="0"/>
              <a:t>9/12/21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FF19E-AA22-9A44-8935-ABACC33A8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148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B769C-CB17-7745-8699-5035ED6F437E}" type="datetimeFigureOut">
              <a:rPr lang="en-US" smtClean="0"/>
              <a:t>9/12/21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FF19E-AA22-9A44-8935-ABACC33A8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008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B769C-CB17-7745-8699-5035ED6F437E}" type="datetimeFigureOut">
              <a:rPr lang="en-US" smtClean="0"/>
              <a:t>9/12/21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FF19E-AA22-9A44-8935-ABACC33A8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345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D45F886-7751-BA41-A0F2-F7B32CC413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192" y="110203"/>
            <a:ext cx="8397666" cy="610739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2ED53B9-A5E4-CD48-B5C5-6E1EDC4557D1}"/>
              </a:ext>
            </a:extLst>
          </p:cNvPr>
          <p:cNvSpPr txBox="1"/>
          <p:nvPr/>
        </p:nvSpPr>
        <p:spPr>
          <a:xfrm>
            <a:off x="1747455" y="2929302"/>
            <a:ext cx="4408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525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35D284-55D3-2E47-BE67-C2ECD078F1BD}"/>
              </a:ext>
            </a:extLst>
          </p:cNvPr>
          <p:cNvSpPr txBox="1"/>
          <p:nvPr/>
        </p:nvSpPr>
        <p:spPr>
          <a:xfrm>
            <a:off x="1523846" y="3261613"/>
            <a:ext cx="4408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378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E891A10-03C9-974E-870C-473261FA7D5D}"/>
              </a:ext>
            </a:extLst>
          </p:cNvPr>
          <p:cNvSpPr txBox="1"/>
          <p:nvPr/>
        </p:nvSpPr>
        <p:spPr>
          <a:xfrm>
            <a:off x="1548490" y="3903458"/>
            <a:ext cx="4408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396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2ACCE6F-5FBB-BF42-A3AA-F4A0DE7C7C4D}"/>
              </a:ext>
            </a:extLst>
          </p:cNvPr>
          <p:cNvSpPr txBox="1"/>
          <p:nvPr/>
        </p:nvSpPr>
        <p:spPr>
          <a:xfrm>
            <a:off x="1580852" y="3589787"/>
            <a:ext cx="4408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343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2265367-765F-6143-B399-AE952BA80870}"/>
              </a:ext>
            </a:extLst>
          </p:cNvPr>
          <p:cNvSpPr txBox="1"/>
          <p:nvPr/>
        </p:nvSpPr>
        <p:spPr>
          <a:xfrm>
            <a:off x="3154036" y="990158"/>
            <a:ext cx="6313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1,686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5E1466A-51DE-694D-A071-305A2C386AA0}"/>
              </a:ext>
            </a:extLst>
          </p:cNvPr>
          <p:cNvSpPr txBox="1"/>
          <p:nvPr/>
        </p:nvSpPr>
        <p:spPr>
          <a:xfrm>
            <a:off x="7193279" y="2297633"/>
            <a:ext cx="4408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582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4AE2F58-30EA-B147-BFC6-D05CAF3D91E6}"/>
              </a:ext>
            </a:extLst>
          </p:cNvPr>
          <p:cNvSpPr txBox="1"/>
          <p:nvPr/>
        </p:nvSpPr>
        <p:spPr>
          <a:xfrm>
            <a:off x="4144420" y="350177"/>
            <a:ext cx="5396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1,021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A6CF1EC-12A3-7041-A144-03BEDE8FD717}"/>
              </a:ext>
            </a:extLst>
          </p:cNvPr>
          <p:cNvSpPr txBox="1"/>
          <p:nvPr/>
        </p:nvSpPr>
        <p:spPr>
          <a:xfrm>
            <a:off x="1984665" y="1963014"/>
            <a:ext cx="4408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635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9D41C37-1081-0F4E-A9ED-D1675EAFECE2}"/>
              </a:ext>
            </a:extLst>
          </p:cNvPr>
          <p:cNvSpPr txBox="1"/>
          <p:nvPr/>
        </p:nvSpPr>
        <p:spPr>
          <a:xfrm>
            <a:off x="1507222" y="4232959"/>
            <a:ext cx="4408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286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42B12A6-C3B7-FF45-8499-B3BA6A3EF820}"/>
              </a:ext>
            </a:extLst>
          </p:cNvPr>
          <p:cNvSpPr txBox="1"/>
          <p:nvPr/>
        </p:nvSpPr>
        <p:spPr>
          <a:xfrm>
            <a:off x="1872487" y="1641028"/>
            <a:ext cx="4408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517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812743D-8D15-6E43-A0B1-FB9FBBFA9828}"/>
              </a:ext>
            </a:extLst>
          </p:cNvPr>
          <p:cNvSpPr txBox="1"/>
          <p:nvPr/>
        </p:nvSpPr>
        <p:spPr>
          <a:xfrm>
            <a:off x="7067944" y="1309229"/>
            <a:ext cx="4408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254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4FDC2A1-2791-C547-9C3F-A403466DBF84}"/>
              </a:ext>
            </a:extLst>
          </p:cNvPr>
          <p:cNvSpPr txBox="1"/>
          <p:nvPr/>
        </p:nvSpPr>
        <p:spPr>
          <a:xfrm>
            <a:off x="4251809" y="669374"/>
            <a:ext cx="4408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565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FE3859B-3DEB-7646-AEB9-EEA61FE96B37}"/>
              </a:ext>
            </a:extLst>
          </p:cNvPr>
          <p:cNvSpPr txBox="1"/>
          <p:nvPr/>
        </p:nvSpPr>
        <p:spPr>
          <a:xfrm>
            <a:off x="5104955" y="2614886"/>
            <a:ext cx="4408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866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8A2502F-CEB8-8042-894E-67CF8F8D20B6}"/>
              </a:ext>
            </a:extLst>
          </p:cNvPr>
          <p:cNvSpPr txBox="1"/>
          <p:nvPr/>
        </p:nvSpPr>
        <p:spPr>
          <a:xfrm>
            <a:off x="3338917" y="5355822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3250703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B9AEA5D-4C78-6A4F-ACF1-733CD76FD7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819" y="169933"/>
            <a:ext cx="7928425" cy="57661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D5285E3-BA03-D849-860B-A97CDBD5C8E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5974" t="30059" r="33377" b="7559"/>
          <a:stretch/>
        </p:blipFill>
        <p:spPr>
          <a:xfrm>
            <a:off x="6155317" y="3042589"/>
            <a:ext cx="1707804" cy="2527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198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05188F88-9A4D-3647-AE93-5290566BBD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359" y="203047"/>
            <a:ext cx="8030578" cy="5840420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EE402B99-0667-B044-8A84-D0B588CCF2DA}"/>
              </a:ext>
            </a:extLst>
          </p:cNvPr>
          <p:cNvGrpSpPr/>
          <p:nvPr/>
        </p:nvGrpSpPr>
        <p:grpSpPr>
          <a:xfrm>
            <a:off x="6058395" y="1404850"/>
            <a:ext cx="2928850" cy="649299"/>
            <a:chOff x="11082" y="3614579"/>
            <a:chExt cx="3458095" cy="717258"/>
          </a:xfrm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271220BC-DE82-474F-BA5F-1281F68FDE2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16330" t="86916" r="48365" b="8864"/>
            <a:stretch/>
          </p:blipFill>
          <p:spPr>
            <a:xfrm>
              <a:off x="16626" y="4074142"/>
              <a:ext cx="2964871" cy="257695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E2159B15-92B8-9144-B7F1-47967531DAE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54514" t="82364" r="4373" b="12985"/>
            <a:stretch/>
          </p:blipFill>
          <p:spPr>
            <a:xfrm>
              <a:off x="16626" y="3809000"/>
              <a:ext cx="3452551" cy="284051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F6BDE298-2F27-2048-B37F-50C9BC7E007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16330" t="82440" r="48826" b="12909"/>
            <a:stretch/>
          </p:blipFill>
          <p:spPr>
            <a:xfrm>
              <a:off x="11082" y="3614579"/>
              <a:ext cx="2926080" cy="28405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63474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A63BD4AB-8EE7-C248-B1A5-04BA1B741C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80" t="6511" r="608"/>
          <a:stretch/>
        </p:blipFill>
        <p:spPr>
          <a:xfrm>
            <a:off x="0" y="91443"/>
            <a:ext cx="9144000" cy="643526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D2614882-8A1A-8A45-9476-D3F6744E578E}"/>
              </a:ext>
            </a:extLst>
          </p:cNvPr>
          <p:cNvSpPr txBox="1"/>
          <p:nvPr/>
        </p:nvSpPr>
        <p:spPr>
          <a:xfrm>
            <a:off x="4547408" y="2403131"/>
            <a:ext cx="13558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Amikacin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2617661-B957-4B49-8706-755E7ABC1C48}"/>
              </a:ext>
            </a:extLst>
          </p:cNvPr>
          <p:cNvCxnSpPr>
            <a:cxnSpLocks/>
          </p:cNvCxnSpPr>
          <p:nvPr/>
        </p:nvCxnSpPr>
        <p:spPr>
          <a:xfrm flipH="1" flipV="1">
            <a:off x="4183353" y="1988230"/>
            <a:ext cx="427119" cy="50199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13CDB18D-322A-4847-AB82-EE972212E9FD}"/>
              </a:ext>
            </a:extLst>
          </p:cNvPr>
          <p:cNvSpPr txBox="1"/>
          <p:nvPr/>
        </p:nvSpPr>
        <p:spPr>
          <a:xfrm>
            <a:off x="3016139" y="1373102"/>
            <a:ext cx="13558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</a:rPr>
              <a:t>Moxifloxacin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89A9EF0-EF17-1C4F-8BF6-8562D2B79616}"/>
              </a:ext>
            </a:extLst>
          </p:cNvPr>
          <p:cNvSpPr txBox="1"/>
          <p:nvPr/>
        </p:nvSpPr>
        <p:spPr>
          <a:xfrm>
            <a:off x="3547000" y="2215803"/>
            <a:ext cx="13558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</a:rPr>
              <a:t>Pyrazinamide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150D241-4482-A74A-B0BD-A5555F8AF38E}"/>
              </a:ext>
            </a:extLst>
          </p:cNvPr>
          <p:cNvSpPr txBox="1"/>
          <p:nvPr/>
        </p:nvSpPr>
        <p:spPr>
          <a:xfrm>
            <a:off x="4104401" y="1524307"/>
            <a:ext cx="13558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</a:rPr>
              <a:t>Levofloxacin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125380D-A103-574C-9634-B1B5A0BFF27C}"/>
              </a:ext>
            </a:extLst>
          </p:cNvPr>
          <p:cNvSpPr txBox="1"/>
          <p:nvPr/>
        </p:nvSpPr>
        <p:spPr>
          <a:xfrm>
            <a:off x="2761855" y="2013852"/>
            <a:ext cx="13558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</a:rPr>
              <a:t>Ethionamide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370C90A-15E7-A44F-927C-33953F7A5249}"/>
              </a:ext>
            </a:extLst>
          </p:cNvPr>
          <p:cNvSpPr txBox="1"/>
          <p:nvPr/>
        </p:nvSpPr>
        <p:spPr>
          <a:xfrm>
            <a:off x="3174074" y="739573"/>
            <a:ext cx="181077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</a:rPr>
              <a:t>Streptomycin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35AB7E7-6A7B-494E-BB74-BC041A411866}"/>
              </a:ext>
            </a:extLst>
          </p:cNvPr>
          <p:cNvSpPr txBox="1"/>
          <p:nvPr/>
        </p:nvSpPr>
        <p:spPr>
          <a:xfrm>
            <a:off x="7379499" y="2298929"/>
            <a:ext cx="13558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</a:rPr>
              <a:t>Isoniazid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A5B70AA-CB75-B949-8D7C-D684EC160E2B}"/>
              </a:ext>
            </a:extLst>
          </p:cNvPr>
          <p:cNvSpPr txBox="1"/>
          <p:nvPr/>
        </p:nvSpPr>
        <p:spPr>
          <a:xfrm>
            <a:off x="7404434" y="1138795"/>
            <a:ext cx="13558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</a:rPr>
              <a:t>Rifampicin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B03D1DB-2741-7545-8381-4C8745D45E20}"/>
              </a:ext>
            </a:extLst>
          </p:cNvPr>
          <p:cNvSpPr txBox="1"/>
          <p:nvPr/>
        </p:nvSpPr>
        <p:spPr>
          <a:xfrm>
            <a:off x="6509199" y="1446283"/>
            <a:ext cx="13558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</a:rPr>
              <a:t>Ethambutol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4B89B20-E7AE-4D46-8C07-E2CAA0126385}"/>
              </a:ext>
            </a:extLst>
          </p:cNvPr>
          <p:cNvSpPr txBox="1"/>
          <p:nvPr/>
        </p:nvSpPr>
        <p:spPr>
          <a:xfrm>
            <a:off x="1669721" y="5329715"/>
            <a:ext cx="78825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/>
              <a:t>Bedaquiline</a:t>
            </a:r>
            <a:endParaRPr lang="en-US" sz="9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ABB0FBD-76C7-A241-9261-ACAE304ED7C1}"/>
              </a:ext>
            </a:extLst>
          </p:cNvPr>
          <p:cNvSpPr txBox="1"/>
          <p:nvPr/>
        </p:nvSpPr>
        <p:spPr>
          <a:xfrm>
            <a:off x="2807590" y="5343965"/>
            <a:ext cx="85001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Clofazimine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0818A25-029D-9547-B5CC-5A92BF35A31C}"/>
              </a:ext>
            </a:extLst>
          </p:cNvPr>
          <p:cNvSpPr txBox="1"/>
          <p:nvPr/>
        </p:nvSpPr>
        <p:spPr>
          <a:xfrm>
            <a:off x="2327170" y="5069798"/>
            <a:ext cx="181077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/>
              <a:t>Delamanid</a:t>
            </a:r>
            <a:endParaRPr lang="en-US" sz="9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995D768-3411-8B4A-9262-957C033A066E}"/>
              </a:ext>
            </a:extLst>
          </p:cNvPr>
          <p:cNvSpPr txBox="1"/>
          <p:nvPr/>
        </p:nvSpPr>
        <p:spPr>
          <a:xfrm>
            <a:off x="2972360" y="3645542"/>
            <a:ext cx="181077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Linezolid</a:t>
            </a:r>
          </a:p>
        </p:txBody>
      </p:sp>
    </p:spTree>
    <p:extLst>
      <p:ext uri="{BB962C8B-B14F-4D97-AF65-F5344CB8AC3E}">
        <p14:creationId xmlns:p14="http://schemas.microsoft.com/office/powerpoint/2010/main" val="2090861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29258</TotalTime>
  <Words>27</Words>
  <Application>Microsoft Macintosh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Timothy Walker</dc:creator>
  <cp:lastModifiedBy>Timothy Walker</cp:lastModifiedBy>
  <cp:revision>104</cp:revision>
  <cp:lastPrinted>2021-09-12T09:53:51Z</cp:lastPrinted>
  <dcterms:created xsi:type="dcterms:W3CDTF">2021-05-25T09:47:19Z</dcterms:created>
  <dcterms:modified xsi:type="dcterms:W3CDTF">2021-09-12T09:54:18Z</dcterms:modified>
</cp:coreProperties>
</file>