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0" r:id="rId1"/>
  </p:sldMasterIdLst>
  <p:notesMasterIdLst>
    <p:notesMasterId r:id="rId18"/>
  </p:notesMasterIdLst>
  <p:sldIdLst>
    <p:sldId id="316" r:id="rId2"/>
    <p:sldId id="328" r:id="rId3"/>
    <p:sldId id="325" r:id="rId4"/>
    <p:sldId id="326" r:id="rId5"/>
    <p:sldId id="323" r:id="rId6"/>
    <p:sldId id="291" r:id="rId7"/>
    <p:sldId id="293" r:id="rId8"/>
    <p:sldId id="320" r:id="rId9"/>
    <p:sldId id="329" r:id="rId10"/>
    <p:sldId id="330" r:id="rId11"/>
    <p:sldId id="297" r:id="rId12"/>
    <p:sldId id="299" r:id="rId13"/>
    <p:sldId id="300" r:id="rId14"/>
    <p:sldId id="304" r:id="rId15"/>
    <p:sldId id="327" r:id="rId16"/>
    <p:sldId id="30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D2D3B3-9DA7-4945-9D33-F395B1618B33}" v="40" dt="2019-05-09T17:18:13.792"/>
    <p1510:client id="{4C62A0D3-3CEB-D031-699A-9664504E6E01}" v="2" dt="2019-05-08T21:05:01.5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76"/>
    <p:restoredTop sz="92824"/>
  </p:normalViewPr>
  <p:slideViewPr>
    <p:cSldViewPr snapToGrid="0" snapToObjects="1">
      <p:cViewPr varScale="1">
        <p:scale>
          <a:sx n="102" d="100"/>
          <a:sy n="102" d="100"/>
        </p:scale>
        <p:origin x="7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ung, Alex" userId="S::ucqnach@ucl.ac.uk::df577863-ade0-48cc-9094-6bda1c130d88" providerId="AD" clId="Web-{E3E7DB3C-729B-B586-A710-68A75E90956B}"/>
    <pc:docChg chg="addSld delSld modSld">
      <pc:chgData name="Chung, Alex" userId="S::ucqnach@ucl.ac.uk::df577863-ade0-48cc-9094-6bda1c130d88" providerId="AD" clId="Web-{E3E7DB3C-729B-B586-A710-68A75E90956B}" dt="2019-05-13T16:18:32.346" v="55" actId="20577"/>
      <pc:docMkLst>
        <pc:docMk/>
      </pc:docMkLst>
      <pc:sldChg chg="add del">
        <pc:chgData name="Chung, Alex" userId="S::ucqnach@ucl.ac.uk::df577863-ade0-48cc-9094-6bda1c130d88" providerId="AD" clId="Web-{E3E7DB3C-729B-B586-A710-68A75E90956B}" dt="2019-05-13T16:15:00.923" v="2"/>
        <pc:sldMkLst>
          <pc:docMk/>
          <pc:sldMk cId="3530878042" sldId="296"/>
        </pc:sldMkLst>
      </pc:sldChg>
      <pc:sldChg chg="del">
        <pc:chgData name="Chung, Alex" userId="S::ucqnach@ucl.ac.uk::df577863-ade0-48cc-9094-6bda1c130d88" providerId="AD" clId="Web-{E3E7DB3C-729B-B586-A710-68A75E90956B}" dt="2019-05-13T16:15:11.877" v="3"/>
        <pc:sldMkLst>
          <pc:docMk/>
          <pc:sldMk cId="199189117" sldId="303"/>
        </pc:sldMkLst>
      </pc:sldChg>
      <pc:sldChg chg="modSp">
        <pc:chgData name="Chung, Alex" userId="S::ucqnach@ucl.ac.uk::df577863-ade0-48cc-9094-6bda1c130d88" providerId="AD" clId="Web-{E3E7DB3C-729B-B586-A710-68A75E90956B}" dt="2019-05-13T16:18:27.784" v="53" actId="20577"/>
        <pc:sldMkLst>
          <pc:docMk/>
          <pc:sldMk cId="922901577" sldId="327"/>
        </pc:sldMkLst>
        <pc:spChg chg="mod">
          <ac:chgData name="Chung, Alex" userId="S::ucqnach@ucl.ac.uk::df577863-ade0-48cc-9094-6bda1c130d88" providerId="AD" clId="Web-{E3E7DB3C-729B-B586-A710-68A75E90956B}" dt="2019-05-13T16:18:27.784" v="53" actId="20577"/>
          <ac:spMkLst>
            <pc:docMk/>
            <pc:sldMk cId="922901577" sldId="327"/>
            <ac:spMk id="6" creationId="{5A7C5F03-130D-0242-B4C3-58D96DBA2A1B}"/>
          </ac:spMkLst>
        </pc:spChg>
      </pc:sldChg>
    </pc:docChg>
  </pc:docChgLst>
  <pc:docChgLst>
    <pc:chgData name="Chung, Alex" userId="df577863-ade0-48cc-9094-6bda1c130d88" providerId="ADAL" clId="{1BD2D3B3-9DA7-4945-9D33-F395B1618B33}"/>
    <pc:docChg chg="undo custSel addSld delSld modSld sldOrd">
      <pc:chgData name="Chung, Alex" userId="df577863-ade0-48cc-9094-6bda1c130d88" providerId="ADAL" clId="{1BD2D3B3-9DA7-4945-9D33-F395B1618B33}" dt="2019-05-09T17:18:24.439" v="992" actId="20577"/>
      <pc:docMkLst>
        <pc:docMk/>
      </pc:docMkLst>
      <pc:sldChg chg="modSp ord">
        <pc:chgData name="Chung, Alex" userId="df577863-ade0-48cc-9094-6bda1c130d88" providerId="ADAL" clId="{1BD2D3B3-9DA7-4945-9D33-F395B1618B33}" dt="2019-05-09T17:18:24.439" v="992" actId="20577"/>
        <pc:sldMkLst>
          <pc:docMk/>
          <pc:sldMk cId="3530878042" sldId="296"/>
        </pc:sldMkLst>
        <pc:spChg chg="mod">
          <ac:chgData name="Chung, Alex" userId="df577863-ade0-48cc-9094-6bda1c130d88" providerId="ADAL" clId="{1BD2D3B3-9DA7-4945-9D33-F395B1618B33}" dt="2019-05-09T17:18:24.439" v="992" actId="20577"/>
          <ac:spMkLst>
            <pc:docMk/>
            <pc:sldMk cId="3530878042" sldId="296"/>
            <ac:spMk id="8" creationId="{C407A89B-B7D6-5547-9EB6-69A28C16A1D6}"/>
          </ac:spMkLst>
        </pc:spChg>
      </pc:sldChg>
      <pc:sldChg chg="modSp">
        <pc:chgData name="Chung, Alex" userId="df577863-ade0-48cc-9094-6bda1c130d88" providerId="ADAL" clId="{1BD2D3B3-9DA7-4945-9D33-F395B1618B33}" dt="2019-05-09T17:16:49.869" v="885" actId="13926"/>
        <pc:sldMkLst>
          <pc:docMk/>
          <pc:sldMk cId="1676183734" sldId="320"/>
        </pc:sldMkLst>
        <pc:graphicFrameChg chg="mod modGraphic">
          <ac:chgData name="Chung, Alex" userId="df577863-ade0-48cc-9094-6bda1c130d88" providerId="ADAL" clId="{1BD2D3B3-9DA7-4945-9D33-F395B1618B33}" dt="2019-05-09T17:16:49.869" v="885" actId="13926"/>
          <ac:graphicFrameMkLst>
            <pc:docMk/>
            <pc:sldMk cId="1676183734" sldId="320"/>
            <ac:graphicFrameMk id="9" creationId="{7FFF6908-5D45-D544-8847-2560BA2C5078}"/>
          </ac:graphicFrameMkLst>
        </pc:graphicFrameChg>
      </pc:sldChg>
      <pc:sldChg chg="addSp delSp modSp add">
        <pc:chgData name="Chung, Alex" userId="df577863-ade0-48cc-9094-6bda1c130d88" providerId="ADAL" clId="{1BD2D3B3-9DA7-4945-9D33-F395B1618B33}" dt="2019-05-09T17:12:51.618" v="789" actId="20577"/>
        <pc:sldMkLst>
          <pc:docMk/>
          <pc:sldMk cId="3016154384" sldId="329"/>
        </pc:sldMkLst>
        <pc:spChg chg="add del">
          <ac:chgData name="Chung, Alex" userId="df577863-ade0-48cc-9094-6bda1c130d88" providerId="ADAL" clId="{1BD2D3B3-9DA7-4945-9D33-F395B1618B33}" dt="2019-05-09T16:41:54.420" v="15"/>
          <ac:spMkLst>
            <pc:docMk/>
            <pc:sldMk cId="3016154384" sldId="329"/>
            <ac:spMk id="3" creationId="{F945C12C-1581-1A43-B08D-F693C1F72DDA}"/>
          </ac:spMkLst>
        </pc:spChg>
        <pc:spChg chg="mod">
          <ac:chgData name="Chung, Alex" userId="df577863-ade0-48cc-9094-6bda1c130d88" providerId="ADAL" clId="{1BD2D3B3-9DA7-4945-9D33-F395B1618B33}" dt="2019-05-09T17:12:51.618" v="789" actId="20577"/>
          <ac:spMkLst>
            <pc:docMk/>
            <pc:sldMk cId="3016154384" sldId="329"/>
            <ac:spMk id="6" creationId="{929F52AF-8849-BA4A-BECC-CDD34A85A323}"/>
          </ac:spMkLst>
        </pc:spChg>
        <pc:spChg chg="add del">
          <ac:chgData name="Chung, Alex" userId="df577863-ade0-48cc-9094-6bda1c130d88" providerId="ADAL" clId="{1BD2D3B3-9DA7-4945-9D33-F395B1618B33}" dt="2019-05-09T16:52:02.875" v="241"/>
          <ac:spMkLst>
            <pc:docMk/>
            <pc:sldMk cId="3016154384" sldId="329"/>
            <ac:spMk id="10" creationId="{08649F69-1667-6141-A6B4-7F1D0F43AF6B}"/>
          </ac:spMkLst>
        </pc:spChg>
        <pc:graphicFrameChg chg="add del">
          <ac:chgData name="Chung, Alex" userId="df577863-ade0-48cc-9094-6bda1c130d88" providerId="ADAL" clId="{1BD2D3B3-9DA7-4945-9D33-F395B1618B33}" dt="2019-05-09T16:41:54.420" v="15"/>
          <ac:graphicFrameMkLst>
            <pc:docMk/>
            <pc:sldMk cId="3016154384" sldId="329"/>
            <ac:graphicFrameMk id="2" creationId="{250E184D-1639-3847-A2CE-DA3694CB87E7}"/>
          </ac:graphicFrameMkLst>
        </pc:graphicFrameChg>
        <pc:graphicFrameChg chg="add del mod modGraphic">
          <ac:chgData name="Chung, Alex" userId="df577863-ade0-48cc-9094-6bda1c130d88" providerId="ADAL" clId="{1BD2D3B3-9DA7-4945-9D33-F395B1618B33}" dt="2019-05-09T16:53:28.796" v="249"/>
          <ac:graphicFrameMkLst>
            <pc:docMk/>
            <pc:sldMk cId="3016154384" sldId="329"/>
            <ac:graphicFrameMk id="7" creationId="{FD0D73DC-F96C-634D-841C-57E6740FE149}"/>
          </ac:graphicFrameMkLst>
        </pc:graphicFrameChg>
        <pc:graphicFrameChg chg="add del">
          <ac:chgData name="Chung, Alex" userId="df577863-ade0-48cc-9094-6bda1c130d88" providerId="ADAL" clId="{1BD2D3B3-9DA7-4945-9D33-F395B1618B33}" dt="2019-05-09T16:52:02.875" v="241"/>
          <ac:graphicFrameMkLst>
            <pc:docMk/>
            <pc:sldMk cId="3016154384" sldId="329"/>
            <ac:graphicFrameMk id="8" creationId="{E8D8B241-65A2-3240-A19D-32BB1719E898}"/>
          </ac:graphicFrameMkLst>
        </pc:graphicFrameChg>
        <pc:graphicFrameChg chg="add del mod modGraphic">
          <ac:chgData name="Chung, Alex" userId="df577863-ade0-48cc-9094-6bda1c130d88" providerId="ADAL" clId="{1BD2D3B3-9DA7-4945-9D33-F395B1618B33}" dt="2019-05-09T17:08:12.467" v="548" actId="20577"/>
          <ac:graphicFrameMkLst>
            <pc:docMk/>
            <pc:sldMk cId="3016154384" sldId="329"/>
            <ac:graphicFrameMk id="9" creationId="{7FFF6908-5D45-D544-8847-2560BA2C5078}"/>
          </ac:graphicFrameMkLst>
        </pc:graphicFrameChg>
        <pc:graphicFrameChg chg="add del mod modGraphic">
          <ac:chgData name="Chung, Alex" userId="df577863-ade0-48cc-9094-6bda1c130d88" providerId="ADAL" clId="{1BD2D3B3-9DA7-4945-9D33-F395B1618B33}" dt="2019-05-09T17:05:53.961" v="498"/>
          <ac:graphicFrameMkLst>
            <pc:docMk/>
            <pc:sldMk cId="3016154384" sldId="329"/>
            <ac:graphicFrameMk id="11" creationId="{5A73850F-C24B-AB42-B70C-48D5CAAD0B77}"/>
          </ac:graphicFrameMkLst>
        </pc:graphicFrameChg>
      </pc:sldChg>
      <pc:sldChg chg="addSp modSp add del">
        <pc:chgData name="Chung, Alex" userId="df577863-ade0-48cc-9094-6bda1c130d88" providerId="ADAL" clId="{1BD2D3B3-9DA7-4945-9D33-F395B1618B33}" dt="2019-05-09T17:03:40.411" v="484" actId="2696"/>
        <pc:sldMkLst>
          <pc:docMk/>
          <pc:sldMk cId="2559524857" sldId="330"/>
        </pc:sldMkLst>
        <pc:spChg chg="mod">
          <ac:chgData name="Chung, Alex" userId="df577863-ade0-48cc-9094-6bda1c130d88" providerId="ADAL" clId="{1BD2D3B3-9DA7-4945-9D33-F395B1618B33}" dt="2019-05-09T16:52:13.546" v="244" actId="1076"/>
          <ac:spMkLst>
            <pc:docMk/>
            <pc:sldMk cId="2559524857" sldId="330"/>
            <ac:spMk id="2" creationId="{68CFCB59-C60E-7D4A-9053-540FD312DB45}"/>
          </ac:spMkLst>
        </pc:spChg>
        <pc:spChg chg="add">
          <ac:chgData name="Chung, Alex" userId="df577863-ade0-48cc-9094-6bda1c130d88" providerId="ADAL" clId="{1BD2D3B3-9DA7-4945-9D33-F395B1618B33}" dt="2019-05-09T16:52:10.691" v="243"/>
          <ac:spMkLst>
            <pc:docMk/>
            <pc:sldMk cId="2559524857" sldId="330"/>
            <ac:spMk id="6" creationId="{2C2F3BC0-9BA5-9F45-A2EF-49EFAFFAD0CF}"/>
          </ac:spMkLst>
        </pc:spChg>
        <pc:graphicFrameChg chg="add mod modGraphic">
          <ac:chgData name="Chung, Alex" userId="df577863-ade0-48cc-9094-6bda1c130d88" providerId="ADAL" clId="{1BD2D3B3-9DA7-4945-9D33-F395B1618B33}" dt="2019-05-09T16:55:41.517" v="270" actId="1076"/>
          <ac:graphicFrameMkLst>
            <pc:docMk/>
            <pc:sldMk cId="2559524857" sldId="330"/>
            <ac:graphicFrameMk id="5" creationId="{74B5DC57-0B54-7B43-9521-DD26E5D058FC}"/>
          </ac:graphicFrameMkLst>
        </pc:graphicFrameChg>
      </pc:sldChg>
      <pc:sldChg chg="delSp modSp add modNotesTx">
        <pc:chgData name="Chung, Alex" userId="df577863-ade0-48cc-9094-6bda1c130d88" providerId="ADAL" clId="{1BD2D3B3-9DA7-4945-9D33-F395B1618B33}" dt="2019-05-09T17:16:15.596" v="884" actId="20577"/>
        <pc:sldMkLst>
          <pc:docMk/>
          <pc:sldMk cId="3366475624" sldId="330"/>
        </pc:sldMkLst>
        <pc:spChg chg="mod">
          <ac:chgData name="Chung, Alex" userId="df577863-ade0-48cc-9094-6bda1c130d88" providerId="ADAL" clId="{1BD2D3B3-9DA7-4945-9D33-F395B1618B33}" dt="2019-05-09T17:16:15.596" v="884" actId="20577"/>
          <ac:spMkLst>
            <pc:docMk/>
            <pc:sldMk cId="3366475624" sldId="330"/>
            <ac:spMk id="6" creationId="{929F52AF-8849-BA4A-BECC-CDD34A85A323}"/>
          </ac:spMkLst>
        </pc:spChg>
        <pc:graphicFrameChg chg="del">
          <ac:chgData name="Chung, Alex" userId="df577863-ade0-48cc-9094-6bda1c130d88" providerId="ADAL" clId="{1BD2D3B3-9DA7-4945-9D33-F395B1618B33}" dt="2019-05-09T17:05:09.571" v="494"/>
          <ac:graphicFrameMkLst>
            <pc:docMk/>
            <pc:sldMk cId="3366475624" sldId="330"/>
            <ac:graphicFrameMk id="9" creationId="{7FFF6908-5D45-D544-8847-2560BA2C5078}"/>
          </ac:graphicFrameMkLst>
        </pc:graphicFrameChg>
        <pc:graphicFrameChg chg="mod modGraphic">
          <ac:chgData name="Chung, Alex" userId="df577863-ade0-48cc-9094-6bda1c130d88" providerId="ADAL" clId="{1BD2D3B3-9DA7-4945-9D33-F395B1618B33}" dt="2019-05-09T17:15:55.642" v="873" actId="14100"/>
          <ac:graphicFrameMkLst>
            <pc:docMk/>
            <pc:sldMk cId="3366475624" sldId="330"/>
            <ac:graphicFrameMk id="11" creationId="{5A73850F-C24B-AB42-B70C-48D5CAAD0B77}"/>
          </ac:graphicFrameMkLst>
        </pc:graphicFrameChg>
      </pc:sldChg>
      <pc:sldChg chg="add del">
        <pc:chgData name="Chung, Alex" userId="df577863-ade0-48cc-9094-6bda1c130d88" providerId="ADAL" clId="{1BD2D3B3-9DA7-4945-9D33-F395B1618B33}" dt="2019-05-09T16:54:49.282" v="258"/>
        <pc:sldMkLst>
          <pc:docMk/>
          <pc:sldMk cId="870647546" sldId="331"/>
        </pc:sldMkLst>
      </pc:sldChg>
      <pc:sldChg chg="add del">
        <pc:chgData name="Chung, Alex" userId="df577863-ade0-48cc-9094-6bda1c130d88" providerId="ADAL" clId="{1BD2D3B3-9DA7-4945-9D33-F395B1618B33}" dt="2019-05-09T16:54:54.464" v="260"/>
        <pc:sldMkLst>
          <pc:docMk/>
          <pc:sldMk cId="945697998" sldId="331"/>
        </pc:sldMkLst>
      </pc:sldChg>
    </pc:docChg>
  </pc:docChgLst>
  <pc:docChgLst>
    <pc:chgData name="Chung, Alex" userId="S::ucqnach@ucl.ac.uk::df577863-ade0-48cc-9094-6bda1c130d88" providerId="AD" clId="Web-{4C62A0D3-3CEB-D031-699A-9664504E6E01}"/>
    <pc:docChg chg="modSld">
      <pc:chgData name="Chung, Alex" userId="S::ucqnach@ucl.ac.uk::df577863-ade0-48cc-9094-6bda1c130d88" providerId="AD" clId="Web-{4C62A0D3-3CEB-D031-699A-9664504E6E01}" dt="2019-05-08T21:05:01.570" v="19" actId="1076"/>
      <pc:docMkLst>
        <pc:docMk/>
      </pc:docMkLst>
      <pc:sldChg chg="modSp">
        <pc:chgData name="Chung, Alex" userId="S::ucqnach@ucl.ac.uk::df577863-ade0-48cc-9094-6bda1c130d88" providerId="AD" clId="Web-{4C62A0D3-3CEB-D031-699A-9664504E6E01}" dt="2019-05-08T21:03:45.867" v="4"/>
        <pc:sldMkLst>
          <pc:docMk/>
          <pc:sldMk cId="1800754558" sldId="291"/>
        </pc:sldMkLst>
        <pc:graphicFrameChg chg="modGraphic">
          <ac:chgData name="Chung, Alex" userId="S::ucqnach@ucl.ac.uk::df577863-ade0-48cc-9094-6bda1c130d88" providerId="AD" clId="Web-{4C62A0D3-3CEB-D031-699A-9664504E6E01}" dt="2019-05-08T21:03:45.867" v="4"/>
          <ac:graphicFrameMkLst>
            <pc:docMk/>
            <pc:sldMk cId="1800754558" sldId="291"/>
            <ac:graphicFrameMk id="7" creationId="{81075C9A-D8A1-F84F-919F-CE14682CEE8B}"/>
          </ac:graphicFrameMkLst>
        </pc:graphicFrameChg>
      </pc:sldChg>
      <pc:sldChg chg="modSp">
        <pc:chgData name="Chung, Alex" userId="S::ucqnach@ucl.ac.uk::df577863-ade0-48cc-9094-6bda1c130d88" providerId="AD" clId="Web-{4C62A0D3-3CEB-D031-699A-9664504E6E01}" dt="2019-05-08T21:05:01.570" v="19" actId="1076"/>
        <pc:sldMkLst>
          <pc:docMk/>
          <pc:sldMk cId="859517846" sldId="297"/>
        </pc:sldMkLst>
        <pc:graphicFrameChg chg="mod modGraphic">
          <ac:chgData name="Chung, Alex" userId="S::ucqnach@ucl.ac.uk::df577863-ade0-48cc-9094-6bda1c130d88" providerId="AD" clId="Web-{4C62A0D3-3CEB-D031-699A-9664504E6E01}" dt="2019-05-08T21:04:18.101" v="8"/>
          <ac:graphicFrameMkLst>
            <pc:docMk/>
            <pc:sldMk cId="859517846" sldId="297"/>
            <ac:graphicFrameMk id="10" creationId="{B297A9F8-0C7E-FD4E-8A55-196B90FA39DD}"/>
          </ac:graphicFrameMkLst>
        </pc:graphicFrameChg>
        <pc:graphicFrameChg chg="mod modGraphic">
          <ac:chgData name="Chung, Alex" userId="S::ucqnach@ucl.ac.uk::df577863-ade0-48cc-9094-6bda1c130d88" providerId="AD" clId="Web-{4C62A0D3-3CEB-D031-699A-9664504E6E01}" dt="2019-05-08T21:04:21.836" v="12"/>
          <ac:graphicFrameMkLst>
            <pc:docMk/>
            <pc:sldMk cId="859517846" sldId="297"/>
            <ac:graphicFrameMk id="11" creationId="{EF4D55FC-4F9B-374B-8BE1-89918488ED23}"/>
          </ac:graphicFrameMkLst>
        </pc:graphicFrameChg>
        <pc:graphicFrameChg chg="mod modGraphic">
          <ac:chgData name="Chung, Alex" userId="S::ucqnach@ucl.ac.uk::df577863-ade0-48cc-9094-6bda1c130d88" providerId="AD" clId="Web-{4C62A0D3-3CEB-D031-699A-9664504E6E01}" dt="2019-05-08T21:05:01.570" v="19" actId="1076"/>
          <ac:graphicFrameMkLst>
            <pc:docMk/>
            <pc:sldMk cId="859517846" sldId="297"/>
            <ac:graphicFrameMk id="12" creationId="{38644FC6-AEB2-2A4D-91BA-1F22E4C565F8}"/>
          </ac:graphicFrameMkLst>
        </pc:graphicFrameChg>
      </pc:sldChg>
      <pc:sldChg chg="modSp">
        <pc:chgData name="Chung, Alex" userId="S::ucqnach@ucl.ac.uk::df577863-ade0-48cc-9094-6bda1c130d88" providerId="AD" clId="Web-{4C62A0D3-3CEB-D031-699A-9664504E6E01}" dt="2019-05-08T21:03:05.712" v="1" actId="1076"/>
        <pc:sldMkLst>
          <pc:docMk/>
          <pc:sldMk cId="3864655211" sldId="328"/>
        </pc:sldMkLst>
        <pc:spChg chg="mod">
          <ac:chgData name="Chung, Alex" userId="S::ucqnach@ucl.ac.uk::df577863-ade0-48cc-9094-6bda1c130d88" providerId="AD" clId="Web-{4C62A0D3-3CEB-D031-699A-9664504E6E01}" dt="2019-05-08T21:03:05.712" v="1" actId="1076"/>
          <ac:spMkLst>
            <pc:docMk/>
            <pc:sldMk cId="3864655211" sldId="328"/>
            <ac:spMk id="9" creationId="{A97E2474-1EAA-C740-AFA2-F0B28C847C0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132CCD-8598-472E-84FA-103D53179102}" type="doc">
      <dgm:prSet loTypeId="urn:microsoft.com/office/officeart/2005/8/layout/defaul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1378DE2-BFAB-4F0C-8570-FE173AE30374}">
      <dgm:prSet/>
      <dgm:spPr/>
      <dgm:t>
        <a:bodyPr/>
        <a:lstStyle/>
        <a:p>
          <a:r>
            <a:rPr lang="en-US" dirty="0"/>
            <a:t>Skills gap</a:t>
          </a:r>
        </a:p>
      </dgm:t>
    </dgm:pt>
    <dgm:pt modelId="{180B0C25-4F44-4CE8-8BD6-1E0B4EE507FC}" type="parTrans" cxnId="{AE7205AF-933E-45D8-B4D5-43DB26E4719E}">
      <dgm:prSet/>
      <dgm:spPr/>
      <dgm:t>
        <a:bodyPr/>
        <a:lstStyle/>
        <a:p>
          <a:endParaRPr lang="en-US"/>
        </a:p>
      </dgm:t>
    </dgm:pt>
    <dgm:pt modelId="{FADDA40C-1EC3-46B9-85B9-8C9F41B86FBC}" type="sibTrans" cxnId="{AE7205AF-933E-45D8-B4D5-43DB26E4719E}">
      <dgm:prSet/>
      <dgm:spPr/>
      <dgm:t>
        <a:bodyPr/>
        <a:lstStyle/>
        <a:p>
          <a:endParaRPr lang="en-US"/>
        </a:p>
      </dgm:t>
    </dgm:pt>
    <dgm:pt modelId="{41B59760-5839-4119-8447-36302BACB0C3}">
      <dgm:prSet/>
      <dgm:spPr/>
      <dgm:t>
        <a:bodyPr/>
        <a:lstStyle/>
        <a:p>
          <a:r>
            <a:rPr lang="en-US" dirty="0"/>
            <a:t>Recruiting &amp; retaining talent</a:t>
          </a:r>
        </a:p>
      </dgm:t>
    </dgm:pt>
    <dgm:pt modelId="{BF143001-2CC0-4CEA-A973-3DDB493FD6AF}" type="parTrans" cxnId="{FDB9AE47-31E3-4226-95C4-343F9065865F}">
      <dgm:prSet/>
      <dgm:spPr/>
      <dgm:t>
        <a:bodyPr/>
        <a:lstStyle/>
        <a:p>
          <a:endParaRPr lang="en-US"/>
        </a:p>
      </dgm:t>
    </dgm:pt>
    <dgm:pt modelId="{39CC3E92-AF88-40BA-8740-E4615A0DE676}" type="sibTrans" cxnId="{FDB9AE47-31E3-4226-95C4-343F9065865F}">
      <dgm:prSet/>
      <dgm:spPr/>
      <dgm:t>
        <a:bodyPr/>
        <a:lstStyle/>
        <a:p>
          <a:endParaRPr lang="en-US"/>
        </a:p>
      </dgm:t>
    </dgm:pt>
    <dgm:pt modelId="{1A635BFC-F08F-4FC3-B791-DE5EB8758405}">
      <dgm:prSet/>
      <dgm:spPr/>
      <dgm:t>
        <a:bodyPr/>
        <a:lstStyle/>
        <a:p>
          <a:r>
            <a:rPr lang="en-US" dirty="0"/>
            <a:t>Legacy IT systems</a:t>
          </a:r>
        </a:p>
      </dgm:t>
    </dgm:pt>
    <dgm:pt modelId="{590FEB27-9D64-4C61-98D3-4CFBBC686D44}" type="parTrans" cxnId="{643348E7-9259-464A-8A7A-466B799AB6F5}">
      <dgm:prSet/>
      <dgm:spPr/>
      <dgm:t>
        <a:bodyPr/>
        <a:lstStyle/>
        <a:p>
          <a:endParaRPr lang="en-US"/>
        </a:p>
      </dgm:t>
    </dgm:pt>
    <dgm:pt modelId="{89B141BC-0655-4401-97D2-C2D08202E732}" type="sibTrans" cxnId="{643348E7-9259-464A-8A7A-466B799AB6F5}">
      <dgm:prSet/>
      <dgm:spPr/>
      <dgm:t>
        <a:bodyPr/>
        <a:lstStyle/>
        <a:p>
          <a:endParaRPr lang="en-US"/>
        </a:p>
      </dgm:t>
    </dgm:pt>
    <dgm:pt modelId="{BBF0C9DA-9186-4B81-94C9-B285A85903C6}">
      <dgm:prSet/>
      <dgm:spPr/>
      <dgm:t>
        <a:bodyPr/>
        <a:lstStyle/>
        <a:p>
          <a:r>
            <a:rPr lang="en-US" dirty="0"/>
            <a:t>Cybersecurity culture</a:t>
          </a:r>
        </a:p>
      </dgm:t>
    </dgm:pt>
    <dgm:pt modelId="{448FF36E-F0A2-4716-8BEC-62BACA066A8B}" type="parTrans" cxnId="{B066F722-7109-45F9-B70A-3D99C05AF7A1}">
      <dgm:prSet/>
      <dgm:spPr/>
      <dgm:t>
        <a:bodyPr/>
        <a:lstStyle/>
        <a:p>
          <a:endParaRPr lang="en-US"/>
        </a:p>
      </dgm:t>
    </dgm:pt>
    <dgm:pt modelId="{2FC4AE53-FA59-4BD5-BDD0-EAFFF3446F64}" type="sibTrans" cxnId="{B066F722-7109-45F9-B70A-3D99C05AF7A1}">
      <dgm:prSet/>
      <dgm:spPr/>
      <dgm:t>
        <a:bodyPr/>
        <a:lstStyle/>
        <a:p>
          <a:endParaRPr lang="en-US"/>
        </a:p>
      </dgm:t>
    </dgm:pt>
    <dgm:pt modelId="{FC3C3F62-382E-4B94-BBC4-65B65921B544}">
      <dgm:prSet/>
      <dgm:spPr/>
      <dgm:t>
        <a:bodyPr/>
        <a:lstStyle/>
        <a:p>
          <a:r>
            <a:rPr lang="en-US" dirty="0"/>
            <a:t>Keep pace with change</a:t>
          </a:r>
        </a:p>
      </dgm:t>
    </dgm:pt>
    <dgm:pt modelId="{E4A2BB61-B2A7-4831-916E-C132C6ED1619}" type="parTrans" cxnId="{99531EB7-53BB-45CB-9459-512407024B4A}">
      <dgm:prSet/>
      <dgm:spPr/>
      <dgm:t>
        <a:bodyPr/>
        <a:lstStyle/>
        <a:p>
          <a:endParaRPr lang="en-US"/>
        </a:p>
      </dgm:t>
    </dgm:pt>
    <dgm:pt modelId="{20D6AF57-2DD1-43E9-9909-7617028B618B}" type="sibTrans" cxnId="{99531EB7-53BB-45CB-9459-512407024B4A}">
      <dgm:prSet/>
      <dgm:spPr/>
      <dgm:t>
        <a:bodyPr/>
        <a:lstStyle/>
        <a:p>
          <a:endParaRPr lang="en-US"/>
        </a:p>
      </dgm:t>
    </dgm:pt>
    <dgm:pt modelId="{CFD557AF-023B-491C-B15E-AB4B5A7542B5}">
      <dgm:prSet/>
      <dgm:spPr/>
      <dgm:t>
        <a:bodyPr/>
        <a:lstStyle/>
        <a:p>
          <a:r>
            <a:rPr lang="en-US" dirty="0"/>
            <a:t>Investment in new tech</a:t>
          </a:r>
        </a:p>
      </dgm:t>
    </dgm:pt>
    <dgm:pt modelId="{7FC10A29-1FCD-4419-88AD-F45B92BB1F40}" type="parTrans" cxnId="{0943D4F4-7F80-450F-AD19-F29E3FCCFCD4}">
      <dgm:prSet/>
      <dgm:spPr/>
      <dgm:t>
        <a:bodyPr/>
        <a:lstStyle/>
        <a:p>
          <a:endParaRPr lang="en-US"/>
        </a:p>
      </dgm:t>
    </dgm:pt>
    <dgm:pt modelId="{E3C6E284-2A43-4C9F-8BFF-A7354EE6FCD2}" type="sibTrans" cxnId="{0943D4F4-7F80-450F-AD19-F29E3FCCFCD4}">
      <dgm:prSet/>
      <dgm:spPr/>
      <dgm:t>
        <a:bodyPr/>
        <a:lstStyle/>
        <a:p>
          <a:endParaRPr lang="en-US"/>
        </a:p>
      </dgm:t>
    </dgm:pt>
    <dgm:pt modelId="{405E19FF-5FDF-42EE-B86D-8FD1CBB8C921}">
      <dgm:prSet/>
      <dgm:spPr/>
      <dgm:t>
        <a:bodyPr/>
        <a:lstStyle/>
        <a:p>
          <a:r>
            <a:rPr lang="en-US" dirty="0"/>
            <a:t>Reactive IoT futureproofing</a:t>
          </a:r>
        </a:p>
      </dgm:t>
    </dgm:pt>
    <dgm:pt modelId="{59E4355D-1AE0-4F2A-810C-A1D5B7CCB87E}" type="parTrans" cxnId="{804AA2B7-7901-4C92-B847-D5F3BF795575}">
      <dgm:prSet/>
      <dgm:spPr/>
      <dgm:t>
        <a:bodyPr/>
        <a:lstStyle/>
        <a:p>
          <a:endParaRPr lang="en-US"/>
        </a:p>
      </dgm:t>
    </dgm:pt>
    <dgm:pt modelId="{E90C0AAF-5672-4532-8390-C909BE3AC746}" type="sibTrans" cxnId="{804AA2B7-7901-4C92-B847-D5F3BF795575}">
      <dgm:prSet/>
      <dgm:spPr/>
      <dgm:t>
        <a:bodyPr/>
        <a:lstStyle/>
        <a:p>
          <a:endParaRPr lang="en-US"/>
        </a:p>
      </dgm:t>
    </dgm:pt>
    <dgm:pt modelId="{40B27402-877D-4720-B18A-2B2B6D2CAB22}">
      <dgm:prSet/>
      <dgm:spPr/>
      <dgm:t>
        <a:bodyPr/>
        <a:lstStyle/>
        <a:p>
          <a:r>
            <a:rPr lang="en-US" dirty="0"/>
            <a:t>Behavioural changes</a:t>
          </a:r>
        </a:p>
      </dgm:t>
    </dgm:pt>
    <dgm:pt modelId="{7BC4EB2F-B319-4711-9922-7E327FF86426}" type="parTrans" cxnId="{85286FBA-DB6E-4940-B6DA-C5418E8EF63B}">
      <dgm:prSet/>
      <dgm:spPr/>
      <dgm:t>
        <a:bodyPr/>
        <a:lstStyle/>
        <a:p>
          <a:endParaRPr lang="en-US"/>
        </a:p>
      </dgm:t>
    </dgm:pt>
    <dgm:pt modelId="{611CD56F-0859-4F82-9D0F-BB9DB354E318}" type="sibTrans" cxnId="{85286FBA-DB6E-4940-B6DA-C5418E8EF63B}">
      <dgm:prSet/>
      <dgm:spPr/>
      <dgm:t>
        <a:bodyPr/>
        <a:lstStyle/>
        <a:p>
          <a:endParaRPr lang="en-US"/>
        </a:p>
      </dgm:t>
    </dgm:pt>
    <dgm:pt modelId="{7A1C1B49-B7AB-49E6-973D-D03F2DDE9719}">
      <dgm:prSet/>
      <dgm:spPr/>
      <dgm:t>
        <a:bodyPr/>
        <a:lstStyle/>
        <a:p>
          <a:r>
            <a:rPr lang="en-US" dirty="0"/>
            <a:t>Cyber hygiene</a:t>
          </a:r>
        </a:p>
      </dgm:t>
    </dgm:pt>
    <dgm:pt modelId="{122FDB60-0704-4AC7-800E-8BC871D966DC}" type="parTrans" cxnId="{36597421-E3CB-43D9-9235-D38DEFD1C0C5}">
      <dgm:prSet/>
      <dgm:spPr/>
      <dgm:t>
        <a:bodyPr/>
        <a:lstStyle/>
        <a:p>
          <a:endParaRPr lang="en-US"/>
        </a:p>
      </dgm:t>
    </dgm:pt>
    <dgm:pt modelId="{3946CBE4-E713-41D9-BB79-A3E1AB3A4D43}" type="sibTrans" cxnId="{36597421-E3CB-43D9-9235-D38DEFD1C0C5}">
      <dgm:prSet/>
      <dgm:spPr/>
      <dgm:t>
        <a:bodyPr/>
        <a:lstStyle/>
        <a:p>
          <a:endParaRPr lang="en-US"/>
        </a:p>
      </dgm:t>
    </dgm:pt>
    <dgm:pt modelId="{62ADF588-0B66-45E3-B9EA-D493977278B4}">
      <dgm:prSet/>
      <dgm:spPr/>
      <dgm:t>
        <a:bodyPr/>
        <a:lstStyle/>
        <a:p>
          <a:r>
            <a:rPr lang="en-US" dirty="0"/>
            <a:t>Cyber ecosystem resilience</a:t>
          </a:r>
        </a:p>
      </dgm:t>
    </dgm:pt>
    <dgm:pt modelId="{A5F4A3F9-3BF1-4767-8B50-EF293A6F07CE}" type="parTrans" cxnId="{28EC27B4-7579-42E1-96F1-40610FE6B2B5}">
      <dgm:prSet/>
      <dgm:spPr/>
      <dgm:t>
        <a:bodyPr/>
        <a:lstStyle/>
        <a:p>
          <a:endParaRPr lang="en-US"/>
        </a:p>
      </dgm:t>
    </dgm:pt>
    <dgm:pt modelId="{2AC27EDF-293C-4B36-91D2-A106437F3BF8}" type="sibTrans" cxnId="{28EC27B4-7579-42E1-96F1-40610FE6B2B5}">
      <dgm:prSet/>
      <dgm:spPr/>
      <dgm:t>
        <a:bodyPr/>
        <a:lstStyle/>
        <a:p>
          <a:endParaRPr lang="en-US"/>
        </a:p>
      </dgm:t>
    </dgm:pt>
    <dgm:pt modelId="{97F53D7A-ECE6-4022-ACC5-5F585FD2DF02}">
      <dgm:prSet/>
      <dgm:spPr/>
      <dgm:t>
        <a:bodyPr/>
        <a:lstStyle/>
        <a:p>
          <a:r>
            <a:rPr lang="en-US" dirty="0"/>
            <a:t>Fragmented infrastructure</a:t>
          </a:r>
        </a:p>
      </dgm:t>
    </dgm:pt>
    <dgm:pt modelId="{D0B0F434-2FCC-4460-894E-80FA2D0CA0B0}" type="parTrans" cxnId="{A13C9E87-D40B-4A61-B9D7-2D719713908B}">
      <dgm:prSet/>
      <dgm:spPr/>
      <dgm:t>
        <a:bodyPr/>
        <a:lstStyle/>
        <a:p>
          <a:endParaRPr lang="en-US"/>
        </a:p>
      </dgm:t>
    </dgm:pt>
    <dgm:pt modelId="{871ECBE8-0AA5-4254-9804-24A2B546E22F}" type="sibTrans" cxnId="{A13C9E87-D40B-4A61-B9D7-2D719713908B}">
      <dgm:prSet/>
      <dgm:spPr/>
      <dgm:t>
        <a:bodyPr/>
        <a:lstStyle/>
        <a:p>
          <a:endParaRPr lang="en-US"/>
        </a:p>
      </dgm:t>
    </dgm:pt>
    <dgm:pt modelId="{1A5EF3E6-C650-495B-B4C3-43E8F87B0F33}">
      <dgm:prSet/>
      <dgm:spPr/>
      <dgm:t>
        <a:bodyPr/>
        <a:lstStyle/>
        <a:p>
          <a:r>
            <a:rPr lang="en-US" dirty="0"/>
            <a:t>Crisis response coordination </a:t>
          </a:r>
        </a:p>
      </dgm:t>
    </dgm:pt>
    <dgm:pt modelId="{A024B4F5-4266-4B9F-B6E1-34D4524BB4B6}" type="parTrans" cxnId="{76627059-A9E0-443E-864B-B24DF2FEB363}">
      <dgm:prSet/>
      <dgm:spPr/>
      <dgm:t>
        <a:bodyPr/>
        <a:lstStyle/>
        <a:p>
          <a:endParaRPr lang="en-US"/>
        </a:p>
      </dgm:t>
    </dgm:pt>
    <dgm:pt modelId="{AA1A359D-3297-4477-873A-92FBF9C79124}" type="sibTrans" cxnId="{76627059-A9E0-443E-864B-B24DF2FEB363}">
      <dgm:prSet/>
      <dgm:spPr/>
      <dgm:t>
        <a:bodyPr/>
        <a:lstStyle/>
        <a:p>
          <a:endParaRPr lang="en-US"/>
        </a:p>
      </dgm:t>
    </dgm:pt>
    <dgm:pt modelId="{E9279D66-B574-4BC9-9B0B-5D5665689002}">
      <dgm:prSet/>
      <dgm:spPr/>
      <dgm:t>
        <a:bodyPr/>
        <a:lstStyle/>
        <a:p>
          <a:r>
            <a:rPr lang="en-US" dirty="0"/>
            <a:t>Cyber growth for SMEs</a:t>
          </a:r>
        </a:p>
      </dgm:t>
    </dgm:pt>
    <dgm:pt modelId="{4A7CBDA1-50C6-4265-95DA-88387160915F}" type="parTrans" cxnId="{6E5FD5B1-A2C4-4518-8FAB-008FF5B4A52F}">
      <dgm:prSet/>
      <dgm:spPr/>
      <dgm:t>
        <a:bodyPr/>
        <a:lstStyle/>
        <a:p>
          <a:endParaRPr lang="en-US"/>
        </a:p>
      </dgm:t>
    </dgm:pt>
    <dgm:pt modelId="{7D6409EF-A02E-4513-B531-09F357002C5E}" type="sibTrans" cxnId="{6E5FD5B1-A2C4-4518-8FAB-008FF5B4A52F}">
      <dgm:prSet/>
      <dgm:spPr/>
      <dgm:t>
        <a:bodyPr/>
        <a:lstStyle/>
        <a:p>
          <a:endParaRPr lang="en-US"/>
        </a:p>
      </dgm:t>
    </dgm:pt>
    <dgm:pt modelId="{32D3104F-CCAB-475C-9EE0-994FCBC4729C}">
      <dgm:prSet/>
      <dgm:spPr/>
      <dgm:t>
        <a:bodyPr/>
        <a:lstStyle/>
        <a:p>
          <a:r>
            <a:rPr lang="en-US" dirty="0"/>
            <a:t>Board level valuation of risks</a:t>
          </a:r>
        </a:p>
      </dgm:t>
    </dgm:pt>
    <dgm:pt modelId="{35943CD2-12CE-4514-AEC9-B32C180B1648}" type="parTrans" cxnId="{81D4E616-3BA0-4387-8DDC-27D16919FDBB}">
      <dgm:prSet/>
      <dgm:spPr/>
      <dgm:t>
        <a:bodyPr/>
        <a:lstStyle/>
        <a:p>
          <a:endParaRPr lang="en-US"/>
        </a:p>
      </dgm:t>
    </dgm:pt>
    <dgm:pt modelId="{7AC39296-8D84-45CE-9D6A-22D7F10E2911}" type="sibTrans" cxnId="{81D4E616-3BA0-4387-8DDC-27D16919FDBB}">
      <dgm:prSet/>
      <dgm:spPr/>
      <dgm:t>
        <a:bodyPr/>
        <a:lstStyle/>
        <a:p>
          <a:endParaRPr lang="en-US"/>
        </a:p>
      </dgm:t>
    </dgm:pt>
    <dgm:pt modelId="{1146619A-7FFE-4941-B1D1-31268EAAD04B}">
      <dgm:prSet/>
      <dgm:spPr/>
      <dgm:t>
        <a:bodyPr/>
        <a:lstStyle/>
        <a:p>
          <a:r>
            <a:rPr lang="en-US" dirty="0"/>
            <a:t>Overzealous tech adoption</a:t>
          </a:r>
        </a:p>
      </dgm:t>
    </dgm:pt>
    <dgm:pt modelId="{D641CB73-E1A6-4C64-A05C-27E776BEAD39}" type="parTrans" cxnId="{133D5C6D-FBEA-415E-B44B-4F18F0CBA3C2}">
      <dgm:prSet/>
      <dgm:spPr/>
      <dgm:t>
        <a:bodyPr/>
        <a:lstStyle/>
        <a:p>
          <a:endParaRPr lang="en-US"/>
        </a:p>
      </dgm:t>
    </dgm:pt>
    <dgm:pt modelId="{736DD8EA-8FA7-4D4C-89C7-6A943D0D789C}" type="sibTrans" cxnId="{133D5C6D-FBEA-415E-B44B-4F18F0CBA3C2}">
      <dgm:prSet/>
      <dgm:spPr/>
      <dgm:t>
        <a:bodyPr/>
        <a:lstStyle/>
        <a:p>
          <a:endParaRPr lang="en-US"/>
        </a:p>
      </dgm:t>
    </dgm:pt>
    <dgm:pt modelId="{DC570558-3239-44C5-82AB-AE34C79EAF8C}">
      <dgm:prSet/>
      <dgm:spPr/>
      <dgm:t>
        <a:bodyPr/>
        <a:lstStyle/>
        <a:p>
          <a:r>
            <a:rPr lang="en-US" dirty="0"/>
            <a:t>Long term planning</a:t>
          </a:r>
        </a:p>
      </dgm:t>
    </dgm:pt>
    <dgm:pt modelId="{69FBAADC-D309-4F1F-B85A-6F955FAE9F7F}" type="parTrans" cxnId="{8A9DFC01-E813-432C-A2A6-1340AED8F26E}">
      <dgm:prSet/>
      <dgm:spPr/>
      <dgm:t>
        <a:bodyPr/>
        <a:lstStyle/>
        <a:p>
          <a:endParaRPr lang="en-US"/>
        </a:p>
      </dgm:t>
    </dgm:pt>
    <dgm:pt modelId="{DE4BD92B-15ED-4083-85D9-59037E40BCB8}" type="sibTrans" cxnId="{8A9DFC01-E813-432C-A2A6-1340AED8F26E}">
      <dgm:prSet/>
      <dgm:spPr/>
      <dgm:t>
        <a:bodyPr/>
        <a:lstStyle/>
        <a:p>
          <a:endParaRPr lang="en-US"/>
        </a:p>
      </dgm:t>
    </dgm:pt>
    <dgm:pt modelId="{BDC50A56-36BD-46CC-B593-E04FA8027BDA}">
      <dgm:prSet/>
      <dgm:spPr/>
      <dgm:t>
        <a:bodyPr/>
        <a:lstStyle/>
        <a:p>
          <a:r>
            <a:rPr lang="en-US" dirty="0"/>
            <a:t>Measuring and managing threats</a:t>
          </a:r>
        </a:p>
      </dgm:t>
    </dgm:pt>
    <dgm:pt modelId="{0991B887-83F6-46C7-A8CF-9BA3CF837FBD}" type="parTrans" cxnId="{3CBD649D-244A-4CEE-9796-3FE9CFEB3893}">
      <dgm:prSet/>
      <dgm:spPr/>
      <dgm:t>
        <a:bodyPr/>
        <a:lstStyle/>
        <a:p>
          <a:endParaRPr lang="en-US"/>
        </a:p>
      </dgm:t>
    </dgm:pt>
    <dgm:pt modelId="{2500709D-DBE7-48EB-9A58-DC684D73E987}" type="sibTrans" cxnId="{3CBD649D-244A-4CEE-9796-3FE9CFEB3893}">
      <dgm:prSet/>
      <dgm:spPr/>
      <dgm:t>
        <a:bodyPr/>
        <a:lstStyle/>
        <a:p>
          <a:endParaRPr lang="en-US"/>
        </a:p>
      </dgm:t>
    </dgm:pt>
    <dgm:pt modelId="{6C750FE1-3A2F-49D6-B53C-138ABD05C00D}">
      <dgm:prSet/>
      <dgm:spPr/>
      <dgm:t>
        <a:bodyPr/>
        <a:lstStyle/>
        <a:p>
          <a:r>
            <a:rPr lang="en-US" dirty="0"/>
            <a:t>Evidence base</a:t>
          </a:r>
        </a:p>
      </dgm:t>
    </dgm:pt>
    <dgm:pt modelId="{173B526B-60BB-4BEF-B12E-DE67FFA5E36E}" type="parTrans" cxnId="{EF23C643-79B9-4A43-BAD8-D325B8757D9A}">
      <dgm:prSet/>
      <dgm:spPr/>
      <dgm:t>
        <a:bodyPr/>
        <a:lstStyle/>
        <a:p>
          <a:endParaRPr lang="en-US"/>
        </a:p>
      </dgm:t>
    </dgm:pt>
    <dgm:pt modelId="{84D5398F-F432-4344-8CF0-5CCA9F79F8C3}" type="sibTrans" cxnId="{EF23C643-79B9-4A43-BAD8-D325B8757D9A}">
      <dgm:prSet/>
      <dgm:spPr/>
      <dgm:t>
        <a:bodyPr/>
        <a:lstStyle/>
        <a:p>
          <a:endParaRPr lang="en-US"/>
        </a:p>
      </dgm:t>
    </dgm:pt>
    <dgm:pt modelId="{6EF85F70-463D-47FD-8A67-1DDF3782D26F}">
      <dgm:prSet/>
      <dgm:spPr/>
      <dgm:t>
        <a:bodyPr/>
        <a:lstStyle/>
        <a:p>
          <a:r>
            <a:rPr lang="en-US" dirty="0"/>
            <a:t>Human factor</a:t>
          </a:r>
        </a:p>
      </dgm:t>
    </dgm:pt>
    <dgm:pt modelId="{C2E637FE-E9DC-44A1-A04E-18830FDF3EB3}" type="parTrans" cxnId="{E13969F0-4377-4DB4-855E-BC0AB43D8B8D}">
      <dgm:prSet/>
      <dgm:spPr/>
      <dgm:t>
        <a:bodyPr/>
        <a:lstStyle/>
        <a:p>
          <a:endParaRPr lang="en-US"/>
        </a:p>
      </dgm:t>
    </dgm:pt>
    <dgm:pt modelId="{00D153F7-3C99-43E8-99D4-3E3D544CBBAE}" type="sibTrans" cxnId="{E13969F0-4377-4DB4-855E-BC0AB43D8B8D}">
      <dgm:prSet/>
      <dgm:spPr/>
      <dgm:t>
        <a:bodyPr/>
        <a:lstStyle/>
        <a:p>
          <a:endParaRPr lang="en-US"/>
        </a:p>
      </dgm:t>
    </dgm:pt>
    <dgm:pt modelId="{F14A52A9-80A7-4131-AD77-978626EC7728}">
      <dgm:prSet/>
      <dgm:spPr/>
      <dgm:t>
        <a:bodyPr/>
        <a:lstStyle/>
        <a:p>
          <a:r>
            <a:rPr lang="en-US" dirty="0"/>
            <a:t>Conflicting information</a:t>
          </a:r>
        </a:p>
      </dgm:t>
    </dgm:pt>
    <dgm:pt modelId="{DA3550C8-B52B-4AB3-800F-8B128A2B29A8}" type="parTrans" cxnId="{B6798F16-80F7-415B-B1B3-741C30E624D3}">
      <dgm:prSet/>
      <dgm:spPr/>
      <dgm:t>
        <a:bodyPr/>
        <a:lstStyle/>
        <a:p>
          <a:endParaRPr lang="en-US"/>
        </a:p>
      </dgm:t>
    </dgm:pt>
    <dgm:pt modelId="{DE518F45-EE0A-4803-AD2D-DF0C715D7F85}" type="sibTrans" cxnId="{B6798F16-80F7-415B-B1B3-741C30E624D3}">
      <dgm:prSet/>
      <dgm:spPr/>
      <dgm:t>
        <a:bodyPr/>
        <a:lstStyle/>
        <a:p>
          <a:endParaRPr lang="en-US"/>
        </a:p>
      </dgm:t>
    </dgm:pt>
    <dgm:pt modelId="{19EC0B2B-D15C-4871-AACE-911235E34C6D}">
      <dgm:prSet/>
      <dgm:spPr/>
      <dgm:t>
        <a:bodyPr/>
        <a:lstStyle/>
        <a:p>
          <a:r>
            <a:rPr lang="en-US" dirty="0"/>
            <a:t>Complex landscape</a:t>
          </a:r>
        </a:p>
      </dgm:t>
    </dgm:pt>
    <dgm:pt modelId="{AC477157-888A-4A26-95E6-59F53772C4E0}" type="parTrans" cxnId="{0028F6CB-C153-4C50-AB81-7E00F943DF58}">
      <dgm:prSet/>
      <dgm:spPr/>
      <dgm:t>
        <a:bodyPr/>
        <a:lstStyle/>
        <a:p>
          <a:endParaRPr lang="en-US"/>
        </a:p>
      </dgm:t>
    </dgm:pt>
    <dgm:pt modelId="{8DE3F6E3-2D18-4498-99BB-47E32D31FD71}" type="sibTrans" cxnId="{0028F6CB-C153-4C50-AB81-7E00F943DF58}">
      <dgm:prSet/>
      <dgm:spPr/>
      <dgm:t>
        <a:bodyPr/>
        <a:lstStyle/>
        <a:p>
          <a:endParaRPr lang="en-US"/>
        </a:p>
      </dgm:t>
    </dgm:pt>
    <dgm:pt modelId="{7CE91CC7-FE72-4356-8E36-7FDF20A5EF3E}">
      <dgm:prSet/>
      <dgm:spPr/>
      <dgm:t>
        <a:bodyPr/>
        <a:lstStyle/>
        <a:p>
          <a:r>
            <a:rPr lang="en-US" dirty="0"/>
            <a:t>Prevent to complement Protect</a:t>
          </a:r>
        </a:p>
      </dgm:t>
    </dgm:pt>
    <dgm:pt modelId="{724D03DF-204D-4B8E-BC4B-128EBAB39A47}" type="parTrans" cxnId="{DD15D1E0-E4BD-441A-8EB2-E906092B1D40}">
      <dgm:prSet/>
      <dgm:spPr/>
      <dgm:t>
        <a:bodyPr/>
        <a:lstStyle/>
        <a:p>
          <a:endParaRPr lang="en-US"/>
        </a:p>
      </dgm:t>
    </dgm:pt>
    <dgm:pt modelId="{71488C8B-3445-4851-825A-86E4094C65C4}" type="sibTrans" cxnId="{DD15D1E0-E4BD-441A-8EB2-E906092B1D40}">
      <dgm:prSet/>
      <dgm:spPr/>
      <dgm:t>
        <a:bodyPr/>
        <a:lstStyle/>
        <a:p>
          <a:endParaRPr lang="en-US"/>
        </a:p>
      </dgm:t>
    </dgm:pt>
    <dgm:pt modelId="{C700931E-BA95-4FDF-A22D-518454897C02}">
      <dgm:prSet/>
      <dgm:spPr/>
      <dgm:t>
        <a:bodyPr/>
        <a:lstStyle/>
        <a:p>
          <a:r>
            <a:rPr lang="en-US" dirty="0"/>
            <a:t>Victim support</a:t>
          </a:r>
        </a:p>
      </dgm:t>
    </dgm:pt>
    <dgm:pt modelId="{D5C4B40B-FDCA-4079-835A-8ABA8E06D5B7}" type="parTrans" cxnId="{6591F57B-BFCB-486D-AFD9-12491DC43505}">
      <dgm:prSet/>
      <dgm:spPr/>
      <dgm:t>
        <a:bodyPr/>
        <a:lstStyle/>
        <a:p>
          <a:endParaRPr lang="en-US"/>
        </a:p>
      </dgm:t>
    </dgm:pt>
    <dgm:pt modelId="{594CA8C4-34A7-4BFC-BE92-4B91C6456CD8}" type="sibTrans" cxnId="{6591F57B-BFCB-486D-AFD9-12491DC43505}">
      <dgm:prSet/>
      <dgm:spPr/>
      <dgm:t>
        <a:bodyPr/>
        <a:lstStyle/>
        <a:p>
          <a:endParaRPr lang="en-US"/>
        </a:p>
      </dgm:t>
    </dgm:pt>
    <dgm:pt modelId="{63FBD3BB-7FFB-4064-838D-2CEA12035B2F}">
      <dgm:prSet/>
      <dgm:spPr/>
      <dgm:t>
        <a:bodyPr/>
        <a:lstStyle/>
        <a:p>
          <a:r>
            <a:rPr lang="en-US" dirty="0"/>
            <a:t>Customer support</a:t>
          </a:r>
        </a:p>
      </dgm:t>
    </dgm:pt>
    <dgm:pt modelId="{2C9AFA47-5310-4476-9DB2-59D873CBAC61}" type="parTrans" cxnId="{BB2545F1-DED8-443E-8DC9-64D448DD9534}">
      <dgm:prSet/>
      <dgm:spPr/>
      <dgm:t>
        <a:bodyPr/>
        <a:lstStyle/>
        <a:p>
          <a:endParaRPr lang="en-US"/>
        </a:p>
      </dgm:t>
    </dgm:pt>
    <dgm:pt modelId="{6450C461-5C07-42B5-BB9C-ED0057BCCDF1}" type="sibTrans" cxnId="{BB2545F1-DED8-443E-8DC9-64D448DD9534}">
      <dgm:prSet/>
      <dgm:spPr/>
      <dgm:t>
        <a:bodyPr/>
        <a:lstStyle/>
        <a:p>
          <a:endParaRPr lang="en-US"/>
        </a:p>
      </dgm:t>
    </dgm:pt>
    <dgm:pt modelId="{277F9E79-6B80-4ABE-8A0D-3CCADA19C5FF}">
      <dgm:prSet/>
      <dgm:spPr/>
      <dgm:t>
        <a:bodyPr/>
        <a:lstStyle/>
        <a:p>
          <a:r>
            <a:rPr lang="en-US" dirty="0"/>
            <a:t>Clarity on cyber paradigm</a:t>
          </a:r>
        </a:p>
      </dgm:t>
    </dgm:pt>
    <dgm:pt modelId="{C8F5B8A9-BE96-4755-9FE0-EF28B1BC5D09}" type="parTrans" cxnId="{5FA2D9F8-9228-47C5-BFC0-AD9B49BB0E64}">
      <dgm:prSet/>
      <dgm:spPr/>
      <dgm:t>
        <a:bodyPr/>
        <a:lstStyle/>
        <a:p>
          <a:endParaRPr lang="en-US"/>
        </a:p>
      </dgm:t>
    </dgm:pt>
    <dgm:pt modelId="{1AE00A71-78C7-4808-8A17-AA296ABEB4A3}" type="sibTrans" cxnId="{5FA2D9F8-9228-47C5-BFC0-AD9B49BB0E64}">
      <dgm:prSet/>
      <dgm:spPr/>
      <dgm:t>
        <a:bodyPr/>
        <a:lstStyle/>
        <a:p>
          <a:endParaRPr lang="en-US"/>
        </a:p>
      </dgm:t>
    </dgm:pt>
    <dgm:pt modelId="{5FF04148-B758-452A-8847-40DBAA894444}">
      <dgm:prSet/>
      <dgm:spPr/>
      <dgm:t>
        <a:bodyPr/>
        <a:lstStyle/>
        <a:p>
          <a:r>
            <a:rPr lang="en-US" dirty="0"/>
            <a:t>Politics &amp; geopolitics of advice</a:t>
          </a:r>
        </a:p>
      </dgm:t>
    </dgm:pt>
    <dgm:pt modelId="{06753709-569F-4370-B73F-B7B12359D393}" type="parTrans" cxnId="{BF8D82E7-0B9E-4AFF-B6EE-701D62632056}">
      <dgm:prSet/>
      <dgm:spPr/>
      <dgm:t>
        <a:bodyPr/>
        <a:lstStyle/>
        <a:p>
          <a:endParaRPr lang="en-US"/>
        </a:p>
      </dgm:t>
    </dgm:pt>
    <dgm:pt modelId="{814BF0FC-8678-49B2-979E-1AE35B06C85A}" type="sibTrans" cxnId="{BF8D82E7-0B9E-4AFF-B6EE-701D62632056}">
      <dgm:prSet/>
      <dgm:spPr/>
      <dgm:t>
        <a:bodyPr/>
        <a:lstStyle/>
        <a:p>
          <a:endParaRPr lang="en-US"/>
        </a:p>
      </dgm:t>
    </dgm:pt>
    <dgm:pt modelId="{E61B145C-9097-4D93-A792-B6E6EAA89E45}">
      <dgm:prSet/>
      <dgm:spPr/>
      <dgm:t>
        <a:bodyPr/>
        <a:lstStyle/>
        <a:p>
          <a:r>
            <a:rPr lang="en-US" dirty="0"/>
            <a:t>Trust on the Internet</a:t>
          </a:r>
        </a:p>
      </dgm:t>
    </dgm:pt>
    <dgm:pt modelId="{68BCB996-E5C1-43EB-95F0-DE5618996AC9}" type="parTrans" cxnId="{99EF438F-08C5-475C-9EFD-F54A09C5E0CE}">
      <dgm:prSet/>
      <dgm:spPr/>
      <dgm:t>
        <a:bodyPr/>
        <a:lstStyle/>
        <a:p>
          <a:endParaRPr lang="en-US"/>
        </a:p>
      </dgm:t>
    </dgm:pt>
    <dgm:pt modelId="{75F75E12-2E5C-46AE-87B4-A22C8B4B5607}" type="sibTrans" cxnId="{99EF438F-08C5-475C-9EFD-F54A09C5E0CE}">
      <dgm:prSet/>
      <dgm:spPr/>
      <dgm:t>
        <a:bodyPr/>
        <a:lstStyle/>
        <a:p>
          <a:endParaRPr lang="en-US"/>
        </a:p>
      </dgm:t>
    </dgm:pt>
    <dgm:pt modelId="{E5C06772-B3F8-4FB1-9CFA-7FBB9627C738}">
      <dgm:prSet/>
      <dgm:spPr/>
      <dgm:t>
        <a:bodyPr/>
        <a:lstStyle/>
        <a:p>
          <a:r>
            <a:rPr lang="en-US" dirty="0"/>
            <a:t>Brexit implications</a:t>
          </a:r>
        </a:p>
      </dgm:t>
    </dgm:pt>
    <dgm:pt modelId="{03D5F653-01AA-4318-9A33-0212D664A57D}" type="parTrans" cxnId="{EC423586-402C-4566-8416-31E6D24D6EB9}">
      <dgm:prSet/>
      <dgm:spPr/>
      <dgm:t>
        <a:bodyPr/>
        <a:lstStyle/>
        <a:p>
          <a:endParaRPr lang="en-US"/>
        </a:p>
      </dgm:t>
    </dgm:pt>
    <dgm:pt modelId="{6FDB4EE8-565A-4811-BE7F-5614272B6004}" type="sibTrans" cxnId="{EC423586-402C-4566-8416-31E6D24D6EB9}">
      <dgm:prSet/>
      <dgm:spPr/>
      <dgm:t>
        <a:bodyPr/>
        <a:lstStyle/>
        <a:p>
          <a:endParaRPr lang="en-US"/>
        </a:p>
      </dgm:t>
    </dgm:pt>
    <dgm:pt modelId="{307AE28E-B0EE-E645-B063-06AC5DBDE92E}">
      <dgm:prSet/>
      <dgm:spPr/>
      <dgm:t>
        <a:bodyPr/>
        <a:lstStyle/>
        <a:p>
          <a:r>
            <a:rPr lang="en-US" dirty="0"/>
            <a:t>Corporate monopoly on contracts</a:t>
          </a:r>
        </a:p>
      </dgm:t>
    </dgm:pt>
    <dgm:pt modelId="{810B2E8C-86E0-CA45-A313-6E1B069ECF95}" type="parTrans" cxnId="{DF022612-BE0A-B543-9A45-49BDADACF8C1}">
      <dgm:prSet/>
      <dgm:spPr/>
      <dgm:t>
        <a:bodyPr/>
        <a:lstStyle/>
        <a:p>
          <a:endParaRPr lang="en-US"/>
        </a:p>
      </dgm:t>
    </dgm:pt>
    <dgm:pt modelId="{FF87F183-B945-6D4A-9967-4494847D62FC}" type="sibTrans" cxnId="{DF022612-BE0A-B543-9A45-49BDADACF8C1}">
      <dgm:prSet/>
      <dgm:spPr/>
      <dgm:t>
        <a:bodyPr/>
        <a:lstStyle/>
        <a:p>
          <a:endParaRPr lang="en-US"/>
        </a:p>
      </dgm:t>
    </dgm:pt>
    <dgm:pt modelId="{1C167FBF-07BD-DF49-9691-55F1865D91C4}">
      <dgm:prSet/>
      <dgm:spPr/>
      <dgm:t>
        <a:bodyPr/>
        <a:lstStyle/>
        <a:p>
          <a:r>
            <a:rPr lang="en-US" dirty="0"/>
            <a:t>Attribution difficulties</a:t>
          </a:r>
        </a:p>
      </dgm:t>
    </dgm:pt>
    <dgm:pt modelId="{0906561D-5884-EB4E-A4CD-F868A7988867}" type="parTrans" cxnId="{B3F251FA-787F-364E-9627-F6EE331D201C}">
      <dgm:prSet/>
      <dgm:spPr/>
      <dgm:t>
        <a:bodyPr/>
        <a:lstStyle/>
        <a:p>
          <a:endParaRPr lang="en-US"/>
        </a:p>
      </dgm:t>
    </dgm:pt>
    <dgm:pt modelId="{676DE310-6293-4246-8E30-2E1BAFB80325}" type="sibTrans" cxnId="{B3F251FA-787F-364E-9627-F6EE331D201C}">
      <dgm:prSet/>
      <dgm:spPr/>
      <dgm:t>
        <a:bodyPr/>
        <a:lstStyle/>
        <a:p>
          <a:endParaRPr lang="en-US"/>
        </a:p>
      </dgm:t>
    </dgm:pt>
    <dgm:pt modelId="{47A5092C-57A0-4A48-A4FE-8D896933223A}">
      <dgm:prSet/>
      <dgm:spPr/>
      <dgm:t>
        <a:bodyPr/>
        <a:lstStyle/>
        <a:p>
          <a:r>
            <a:rPr lang="en-US" dirty="0"/>
            <a:t>Export challenges</a:t>
          </a:r>
        </a:p>
      </dgm:t>
    </dgm:pt>
    <dgm:pt modelId="{1687B28F-CB6F-F143-A376-1EC8F46644AC}" type="parTrans" cxnId="{43F0FE19-5737-5A40-85C5-0972568C7F1D}">
      <dgm:prSet/>
      <dgm:spPr/>
      <dgm:t>
        <a:bodyPr/>
        <a:lstStyle/>
        <a:p>
          <a:endParaRPr lang="en-US"/>
        </a:p>
      </dgm:t>
    </dgm:pt>
    <dgm:pt modelId="{E6DA1526-7E60-A942-979A-DCA322B0BA73}" type="sibTrans" cxnId="{43F0FE19-5737-5A40-85C5-0972568C7F1D}">
      <dgm:prSet/>
      <dgm:spPr/>
      <dgm:t>
        <a:bodyPr/>
        <a:lstStyle/>
        <a:p>
          <a:endParaRPr lang="en-US"/>
        </a:p>
      </dgm:t>
    </dgm:pt>
    <dgm:pt modelId="{2DD3190F-1498-5A4B-B9FD-71E0E8B9066E}">
      <dgm:prSet/>
      <dgm:spPr/>
      <dgm:t>
        <a:bodyPr/>
        <a:lstStyle/>
        <a:p>
          <a:r>
            <a:rPr lang="en-US" dirty="0"/>
            <a:t>Information overload</a:t>
          </a:r>
        </a:p>
      </dgm:t>
    </dgm:pt>
    <dgm:pt modelId="{673E003D-174C-9C49-9DC7-8A429B736D4B}" type="parTrans" cxnId="{B603BF21-8EDF-4A45-A8FE-A3B88AADCF8A}">
      <dgm:prSet/>
      <dgm:spPr/>
      <dgm:t>
        <a:bodyPr/>
        <a:lstStyle/>
        <a:p>
          <a:endParaRPr lang="en-US"/>
        </a:p>
      </dgm:t>
    </dgm:pt>
    <dgm:pt modelId="{655720F7-EA04-8C4B-A8CC-FF07E0A96507}" type="sibTrans" cxnId="{B603BF21-8EDF-4A45-A8FE-A3B88AADCF8A}">
      <dgm:prSet/>
      <dgm:spPr/>
      <dgm:t>
        <a:bodyPr/>
        <a:lstStyle/>
        <a:p>
          <a:endParaRPr lang="en-US"/>
        </a:p>
      </dgm:t>
    </dgm:pt>
    <dgm:pt modelId="{5B761259-BF52-0842-B720-832BD41B1D53}">
      <dgm:prSet/>
      <dgm:spPr/>
      <dgm:t>
        <a:bodyPr/>
        <a:lstStyle/>
        <a:p>
          <a:r>
            <a:rPr lang="en-US" dirty="0"/>
            <a:t>Partial coverage</a:t>
          </a:r>
        </a:p>
      </dgm:t>
    </dgm:pt>
    <dgm:pt modelId="{3BC1C1CD-1902-614D-840A-208F3A3ED6E9}" type="parTrans" cxnId="{89B01521-90FF-9A45-BA70-5B463D66A27C}">
      <dgm:prSet/>
      <dgm:spPr/>
      <dgm:t>
        <a:bodyPr/>
        <a:lstStyle/>
        <a:p>
          <a:endParaRPr lang="en-US"/>
        </a:p>
      </dgm:t>
    </dgm:pt>
    <dgm:pt modelId="{4F058586-B9BC-AE4F-8387-00FF8A50FABB}" type="sibTrans" cxnId="{89B01521-90FF-9A45-BA70-5B463D66A27C}">
      <dgm:prSet/>
      <dgm:spPr/>
      <dgm:t>
        <a:bodyPr/>
        <a:lstStyle/>
        <a:p>
          <a:endParaRPr lang="en-US"/>
        </a:p>
      </dgm:t>
    </dgm:pt>
    <dgm:pt modelId="{0C5587F7-10F5-F643-A9B3-1DF71A55F370}">
      <dgm:prSet/>
      <dgm:spPr/>
      <dgm:t>
        <a:bodyPr/>
        <a:lstStyle/>
        <a:p>
          <a:r>
            <a:rPr lang="en-US" dirty="0"/>
            <a:t>Cybercrime awareness</a:t>
          </a:r>
        </a:p>
      </dgm:t>
    </dgm:pt>
    <dgm:pt modelId="{6F9C90BE-508D-4A43-934C-0FB20F188A70}" type="parTrans" cxnId="{CB67EB41-2391-B044-AC4B-F339F05FEAB2}">
      <dgm:prSet/>
      <dgm:spPr/>
      <dgm:t>
        <a:bodyPr/>
        <a:lstStyle/>
        <a:p>
          <a:endParaRPr lang="en-US"/>
        </a:p>
      </dgm:t>
    </dgm:pt>
    <dgm:pt modelId="{A1394D71-8D10-324F-BBED-3FC58CB72265}" type="sibTrans" cxnId="{CB67EB41-2391-B044-AC4B-F339F05FEAB2}">
      <dgm:prSet/>
      <dgm:spPr/>
      <dgm:t>
        <a:bodyPr/>
        <a:lstStyle/>
        <a:p>
          <a:endParaRPr lang="en-US"/>
        </a:p>
      </dgm:t>
    </dgm:pt>
    <dgm:pt modelId="{20C804A9-9C8B-2A42-A5F4-9ACC8E8C8318}">
      <dgm:prSet/>
      <dgm:spPr/>
      <dgm:t>
        <a:bodyPr/>
        <a:lstStyle/>
        <a:p>
          <a:r>
            <a:rPr lang="en-US" dirty="0"/>
            <a:t>Confidence in policing</a:t>
          </a:r>
        </a:p>
      </dgm:t>
    </dgm:pt>
    <dgm:pt modelId="{26674C93-B677-D148-A28E-5C681667B7E8}" type="parTrans" cxnId="{E3E9255C-BA5E-DE4B-8C47-B76C0BE4A55C}">
      <dgm:prSet/>
      <dgm:spPr/>
      <dgm:t>
        <a:bodyPr/>
        <a:lstStyle/>
        <a:p>
          <a:endParaRPr lang="en-US"/>
        </a:p>
      </dgm:t>
    </dgm:pt>
    <dgm:pt modelId="{720221B5-E9DF-7544-9D43-C09D5C010909}" type="sibTrans" cxnId="{E3E9255C-BA5E-DE4B-8C47-B76C0BE4A55C}">
      <dgm:prSet/>
      <dgm:spPr/>
      <dgm:t>
        <a:bodyPr/>
        <a:lstStyle/>
        <a:p>
          <a:endParaRPr lang="en-US"/>
        </a:p>
      </dgm:t>
    </dgm:pt>
    <dgm:pt modelId="{82D5BA5A-8F35-0746-B223-6F2C7403539E}" type="pres">
      <dgm:prSet presAssocID="{2C132CCD-8598-472E-84FA-103D53179102}" presName="diagram" presStyleCnt="0">
        <dgm:presLayoutVars>
          <dgm:dir/>
          <dgm:resizeHandles val="exact"/>
        </dgm:presLayoutVars>
      </dgm:prSet>
      <dgm:spPr/>
    </dgm:pt>
    <dgm:pt modelId="{79177F29-48AC-6A40-A3A7-32D9CBC59126}" type="pres">
      <dgm:prSet presAssocID="{41378DE2-BFAB-4F0C-8570-FE173AE30374}" presName="node" presStyleLbl="node1" presStyleIdx="0" presStyleCnt="35">
        <dgm:presLayoutVars>
          <dgm:bulletEnabled val="1"/>
        </dgm:presLayoutVars>
      </dgm:prSet>
      <dgm:spPr/>
    </dgm:pt>
    <dgm:pt modelId="{040E633C-3B27-1148-BF9D-426F8CF622B1}" type="pres">
      <dgm:prSet presAssocID="{FADDA40C-1EC3-46B9-85B9-8C9F41B86FBC}" presName="sibTrans" presStyleCnt="0"/>
      <dgm:spPr/>
    </dgm:pt>
    <dgm:pt modelId="{38FD61CD-AD99-D641-9E27-3FF14AA6724B}" type="pres">
      <dgm:prSet presAssocID="{41B59760-5839-4119-8447-36302BACB0C3}" presName="node" presStyleLbl="node1" presStyleIdx="1" presStyleCnt="35">
        <dgm:presLayoutVars>
          <dgm:bulletEnabled val="1"/>
        </dgm:presLayoutVars>
      </dgm:prSet>
      <dgm:spPr/>
    </dgm:pt>
    <dgm:pt modelId="{C2C14E63-023D-1C4D-A608-F692F577CD2B}" type="pres">
      <dgm:prSet presAssocID="{39CC3E92-AF88-40BA-8740-E4615A0DE676}" presName="sibTrans" presStyleCnt="0"/>
      <dgm:spPr/>
    </dgm:pt>
    <dgm:pt modelId="{B53F8BC5-75CD-014F-9866-AF50A21056FC}" type="pres">
      <dgm:prSet presAssocID="{1A635BFC-F08F-4FC3-B791-DE5EB8758405}" presName="node" presStyleLbl="node1" presStyleIdx="2" presStyleCnt="35">
        <dgm:presLayoutVars>
          <dgm:bulletEnabled val="1"/>
        </dgm:presLayoutVars>
      </dgm:prSet>
      <dgm:spPr/>
    </dgm:pt>
    <dgm:pt modelId="{C56EA38B-9A29-CB42-84D6-3F20F77CD32E}" type="pres">
      <dgm:prSet presAssocID="{89B141BC-0655-4401-97D2-C2D08202E732}" presName="sibTrans" presStyleCnt="0"/>
      <dgm:spPr/>
    </dgm:pt>
    <dgm:pt modelId="{D99DCC32-D0F1-2B46-AA28-FBADFF77193D}" type="pres">
      <dgm:prSet presAssocID="{BBF0C9DA-9186-4B81-94C9-B285A85903C6}" presName="node" presStyleLbl="node1" presStyleIdx="3" presStyleCnt="35">
        <dgm:presLayoutVars>
          <dgm:bulletEnabled val="1"/>
        </dgm:presLayoutVars>
      </dgm:prSet>
      <dgm:spPr/>
    </dgm:pt>
    <dgm:pt modelId="{B20EE43A-5B74-544A-AD98-21E0852B2613}" type="pres">
      <dgm:prSet presAssocID="{2FC4AE53-FA59-4BD5-BDD0-EAFFF3446F64}" presName="sibTrans" presStyleCnt="0"/>
      <dgm:spPr/>
    </dgm:pt>
    <dgm:pt modelId="{9136BDAE-65C9-A64C-92C2-4B664E5F7CB4}" type="pres">
      <dgm:prSet presAssocID="{FC3C3F62-382E-4B94-BBC4-65B65921B544}" presName="node" presStyleLbl="node1" presStyleIdx="4" presStyleCnt="35">
        <dgm:presLayoutVars>
          <dgm:bulletEnabled val="1"/>
        </dgm:presLayoutVars>
      </dgm:prSet>
      <dgm:spPr/>
    </dgm:pt>
    <dgm:pt modelId="{0A6797B3-6488-0843-B1A6-7CB25B9430AB}" type="pres">
      <dgm:prSet presAssocID="{20D6AF57-2DD1-43E9-9909-7617028B618B}" presName="sibTrans" presStyleCnt="0"/>
      <dgm:spPr/>
    </dgm:pt>
    <dgm:pt modelId="{7E70B2E6-16A6-794D-8A9C-CC94848DF94C}" type="pres">
      <dgm:prSet presAssocID="{CFD557AF-023B-491C-B15E-AB4B5A7542B5}" presName="node" presStyleLbl="node1" presStyleIdx="5" presStyleCnt="35">
        <dgm:presLayoutVars>
          <dgm:bulletEnabled val="1"/>
        </dgm:presLayoutVars>
      </dgm:prSet>
      <dgm:spPr/>
    </dgm:pt>
    <dgm:pt modelId="{CE68B8DA-0391-D949-932B-468878240302}" type="pres">
      <dgm:prSet presAssocID="{E3C6E284-2A43-4C9F-8BFF-A7354EE6FCD2}" presName="sibTrans" presStyleCnt="0"/>
      <dgm:spPr/>
    </dgm:pt>
    <dgm:pt modelId="{01E44F42-5B30-2649-9827-790476EDAE36}" type="pres">
      <dgm:prSet presAssocID="{405E19FF-5FDF-42EE-B86D-8FD1CBB8C921}" presName="node" presStyleLbl="node1" presStyleIdx="6" presStyleCnt="35">
        <dgm:presLayoutVars>
          <dgm:bulletEnabled val="1"/>
        </dgm:presLayoutVars>
      </dgm:prSet>
      <dgm:spPr/>
    </dgm:pt>
    <dgm:pt modelId="{B70B69AB-43F0-C847-A9F4-61C830CDA041}" type="pres">
      <dgm:prSet presAssocID="{E90C0AAF-5672-4532-8390-C909BE3AC746}" presName="sibTrans" presStyleCnt="0"/>
      <dgm:spPr/>
    </dgm:pt>
    <dgm:pt modelId="{FBC756FB-C560-2E40-A8B8-CD916E95AB00}" type="pres">
      <dgm:prSet presAssocID="{40B27402-877D-4720-B18A-2B2B6D2CAB22}" presName="node" presStyleLbl="node1" presStyleIdx="7" presStyleCnt="35">
        <dgm:presLayoutVars>
          <dgm:bulletEnabled val="1"/>
        </dgm:presLayoutVars>
      </dgm:prSet>
      <dgm:spPr/>
    </dgm:pt>
    <dgm:pt modelId="{78BB21F2-5C99-7544-8953-D024B362DE45}" type="pres">
      <dgm:prSet presAssocID="{611CD56F-0859-4F82-9D0F-BB9DB354E318}" presName="sibTrans" presStyleCnt="0"/>
      <dgm:spPr/>
    </dgm:pt>
    <dgm:pt modelId="{BB7E281A-E842-6D4A-9355-8D75F4BA9993}" type="pres">
      <dgm:prSet presAssocID="{7A1C1B49-B7AB-49E6-973D-D03F2DDE9719}" presName="node" presStyleLbl="node1" presStyleIdx="8" presStyleCnt="35">
        <dgm:presLayoutVars>
          <dgm:bulletEnabled val="1"/>
        </dgm:presLayoutVars>
      </dgm:prSet>
      <dgm:spPr/>
    </dgm:pt>
    <dgm:pt modelId="{803E0559-ED5E-8846-A095-BC4DB36C7DAF}" type="pres">
      <dgm:prSet presAssocID="{3946CBE4-E713-41D9-BB79-A3E1AB3A4D43}" presName="sibTrans" presStyleCnt="0"/>
      <dgm:spPr/>
    </dgm:pt>
    <dgm:pt modelId="{7F92EC1E-8526-3643-97EA-9F82485F29F4}" type="pres">
      <dgm:prSet presAssocID="{62ADF588-0B66-45E3-B9EA-D493977278B4}" presName="node" presStyleLbl="node1" presStyleIdx="9" presStyleCnt="35">
        <dgm:presLayoutVars>
          <dgm:bulletEnabled val="1"/>
        </dgm:presLayoutVars>
      </dgm:prSet>
      <dgm:spPr/>
    </dgm:pt>
    <dgm:pt modelId="{660A77B5-19D2-0C43-B146-202B2A6C93E2}" type="pres">
      <dgm:prSet presAssocID="{2AC27EDF-293C-4B36-91D2-A106437F3BF8}" presName="sibTrans" presStyleCnt="0"/>
      <dgm:spPr/>
    </dgm:pt>
    <dgm:pt modelId="{32CE3405-4A34-7248-A76A-29916510191B}" type="pres">
      <dgm:prSet presAssocID="{97F53D7A-ECE6-4022-ACC5-5F585FD2DF02}" presName="node" presStyleLbl="node1" presStyleIdx="10" presStyleCnt="35">
        <dgm:presLayoutVars>
          <dgm:bulletEnabled val="1"/>
        </dgm:presLayoutVars>
      </dgm:prSet>
      <dgm:spPr/>
    </dgm:pt>
    <dgm:pt modelId="{604CDBC8-B9D0-DF4C-AA33-7F3A031DE17D}" type="pres">
      <dgm:prSet presAssocID="{871ECBE8-0AA5-4254-9804-24A2B546E22F}" presName="sibTrans" presStyleCnt="0"/>
      <dgm:spPr/>
    </dgm:pt>
    <dgm:pt modelId="{8F583B62-EB17-6945-9716-82BEBC613B4C}" type="pres">
      <dgm:prSet presAssocID="{1A5EF3E6-C650-495B-B4C3-43E8F87B0F33}" presName="node" presStyleLbl="node1" presStyleIdx="11" presStyleCnt="35">
        <dgm:presLayoutVars>
          <dgm:bulletEnabled val="1"/>
        </dgm:presLayoutVars>
      </dgm:prSet>
      <dgm:spPr/>
    </dgm:pt>
    <dgm:pt modelId="{0EF51FB0-6F9D-DC43-A157-259D4657E155}" type="pres">
      <dgm:prSet presAssocID="{AA1A359D-3297-4477-873A-92FBF9C79124}" presName="sibTrans" presStyleCnt="0"/>
      <dgm:spPr/>
    </dgm:pt>
    <dgm:pt modelId="{D320F954-4AC7-9346-9FAB-5E7F4E79F475}" type="pres">
      <dgm:prSet presAssocID="{307AE28E-B0EE-E645-B063-06AC5DBDE92E}" presName="node" presStyleLbl="node1" presStyleIdx="12" presStyleCnt="35">
        <dgm:presLayoutVars>
          <dgm:bulletEnabled val="1"/>
        </dgm:presLayoutVars>
      </dgm:prSet>
      <dgm:spPr/>
    </dgm:pt>
    <dgm:pt modelId="{0553ACAB-C306-6140-A89A-C6E917EE3950}" type="pres">
      <dgm:prSet presAssocID="{FF87F183-B945-6D4A-9967-4494847D62FC}" presName="sibTrans" presStyleCnt="0"/>
      <dgm:spPr/>
    </dgm:pt>
    <dgm:pt modelId="{FCF3868E-37CC-C04A-8D0E-40137D989346}" type="pres">
      <dgm:prSet presAssocID="{E9279D66-B574-4BC9-9B0B-5D5665689002}" presName="node" presStyleLbl="node1" presStyleIdx="13" presStyleCnt="35">
        <dgm:presLayoutVars>
          <dgm:bulletEnabled val="1"/>
        </dgm:presLayoutVars>
      </dgm:prSet>
      <dgm:spPr/>
    </dgm:pt>
    <dgm:pt modelId="{D50950E9-D832-4C4F-956E-CF8AF8BD018D}" type="pres">
      <dgm:prSet presAssocID="{7D6409EF-A02E-4513-B531-09F357002C5E}" presName="sibTrans" presStyleCnt="0"/>
      <dgm:spPr/>
    </dgm:pt>
    <dgm:pt modelId="{3208B706-F782-1847-8675-792DB1EB4ADF}" type="pres">
      <dgm:prSet presAssocID="{32D3104F-CCAB-475C-9EE0-994FCBC4729C}" presName="node" presStyleLbl="node1" presStyleIdx="14" presStyleCnt="35">
        <dgm:presLayoutVars>
          <dgm:bulletEnabled val="1"/>
        </dgm:presLayoutVars>
      </dgm:prSet>
      <dgm:spPr/>
    </dgm:pt>
    <dgm:pt modelId="{F5A3A7BE-C266-8348-9677-BE26834D8308}" type="pres">
      <dgm:prSet presAssocID="{7AC39296-8D84-45CE-9D6A-22D7F10E2911}" presName="sibTrans" presStyleCnt="0"/>
      <dgm:spPr/>
    </dgm:pt>
    <dgm:pt modelId="{E9C9AE91-CA16-A442-B008-0BA405C5F0CE}" type="pres">
      <dgm:prSet presAssocID="{1146619A-7FFE-4941-B1D1-31268EAAD04B}" presName="node" presStyleLbl="node1" presStyleIdx="15" presStyleCnt="35">
        <dgm:presLayoutVars>
          <dgm:bulletEnabled val="1"/>
        </dgm:presLayoutVars>
      </dgm:prSet>
      <dgm:spPr/>
    </dgm:pt>
    <dgm:pt modelId="{014980ED-7073-A341-95EA-6A6368696043}" type="pres">
      <dgm:prSet presAssocID="{736DD8EA-8FA7-4D4C-89C7-6A943D0D789C}" presName="sibTrans" presStyleCnt="0"/>
      <dgm:spPr/>
    </dgm:pt>
    <dgm:pt modelId="{550828EB-60C1-0447-91AE-83177168406A}" type="pres">
      <dgm:prSet presAssocID="{DC570558-3239-44C5-82AB-AE34C79EAF8C}" presName="node" presStyleLbl="node1" presStyleIdx="16" presStyleCnt="35">
        <dgm:presLayoutVars>
          <dgm:bulletEnabled val="1"/>
        </dgm:presLayoutVars>
      </dgm:prSet>
      <dgm:spPr/>
    </dgm:pt>
    <dgm:pt modelId="{31BB10E8-1DE2-9441-967C-19ACB6DDE2E3}" type="pres">
      <dgm:prSet presAssocID="{DE4BD92B-15ED-4083-85D9-59037E40BCB8}" presName="sibTrans" presStyleCnt="0"/>
      <dgm:spPr/>
    </dgm:pt>
    <dgm:pt modelId="{0C5EAB40-0F6E-034E-B0F9-1A6F57545787}" type="pres">
      <dgm:prSet presAssocID="{BDC50A56-36BD-46CC-B593-E04FA8027BDA}" presName="node" presStyleLbl="node1" presStyleIdx="17" presStyleCnt="35">
        <dgm:presLayoutVars>
          <dgm:bulletEnabled val="1"/>
        </dgm:presLayoutVars>
      </dgm:prSet>
      <dgm:spPr/>
    </dgm:pt>
    <dgm:pt modelId="{CF7A6EDF-DF6B-4A47-91E2-05DA218F8612}" type="pres">
      <dgm:prSet presAssocID="{2500709D-DBE7-48EB-9A58-DC684D73E987}" presName="sibTrans" presStyleCnt="0"/>
      <dgm:spPr/>
    </dgm:pt>
    <dgm:pt modelId="{B89E8461-6CFA-384C-8ACE-567E4AB3EF6F}" type="pres">
      <dgm:prSet presAssocID="{6C750FE1-3A2F-49D6-B53C-138ABD05C00D}" presName="node" presStyleLbl="node1" presStyleIdx="18" presStyleCnt="35">
        <dgm:presLayoutVars>
          <dgm:bulletEnabled val="1"/>
        </dgm:presLayoutVars>
      </dgm:prSet>
      <dgm:spPr/>
    </dgm:pt>
    <dgm:pt modelId="{B6D744E4-63A3-CE40-A26A-2AAD1C1C6914}" type="pres">
      <dgm:prSet presAssocID="{84D5398F-F432-4344-8CF0-5CCA9F79F8C3}" presName="sibTrans" presStyleCnt="0"/>
      <dgm:spPr/>
    </dgm:pt>
    <dgm:pt modelId="{15E422B0-917E-7141-B439-A64301C7D3CD}" type="pres">
      <dgm:prSet presAssocID="{6EF85F70-463D-47FD-8A67-1DDF3782D26F}" presName="node" presStyleLbl="node1" presStyleIdx="19" presStyleCnt="35">
        <dgm:presLayoutVars>
          <dgm:bulletEnabled val="1"/>
        </dgm:presLayoutVars>
      </dgm:prSet>
      <dgm:spPr/>
    </dgm:pt>
    <dgm:pt modelId="{EB7D18E1-707F-ED45-9A85-75181D3B74D2}" type="pres">
      <dgm:prSet presAssocID="{00D153F7-3C99-43E8-99D4-3E3D544CBBAE}" presName="sibTrans" presStyleCnt="0"/>
      <dgm:spPr/>
    </dgm:pt>
    <dgm:pt modelId="{BC94D1EB-1170-E34D-9119-13D73C87E99D}" type="pres">
      <dgm:prSet presAssocID="{F14A52A9-80A7-4131-AD77-978626EC7728}" presName="node" presStyleLbl="node1" presStyleIdx="20" presStyleCnt="35">
        <dgm:presLayoutVars>
          <dgm:bulletEnabled val="1"/>
        </dgm:presLayoutVars>
      </dgm:prSet>
      <dgm:spPr/>
    </dgm:pt>
    <dgm:pt modelId="{1219FD39-BB4F-7F4F-9D68-E4DDBA884811}" type="pres">
      <dgm:prSet presAssocID="{DE518F45-EE0A-4803-AD2D-DF0C715D7F85}" presName="sibTrans" presStyleCnt="0"/>
      <dgm:spPr/>
    </dgm:pt>
    <dgm:pt modelId="{52D0EB60-2007-FD46-8770-93318C265A9A}" type="pres">
      <dgm:prSet presAssocID="{19EC0B2B-D15C-4871-AACE-911235E34C6D}" presName="node" presStyleLbl="node1" presStyleIdx="21" presStyleCnt="35">
        <dgm:presLayoutVars>
          <dgm:bulletEnabled val="1"/>
        </dgm:presLayoutVars>
      </dgm:prSet>
      <dgm:spPr/>
    </dgm:pt>
    <dgm:pt modelId="{0A538D6C-BB58-1B4A-A63F-3640A00BF815}" type="pres">
      <dgm:prSet presAssocID="{8DE3F6E3-2D18-4498-99BB-47E32D31FD71}" presName="sibTrans" presStyleCnt="0"/>
      <dgm:spPr/>
    </dgm:pt>
    <dgm:pt modelId="{4A08977B-79B8-BA4A-B0F6-44F44E6C1535}" type="pres">
      <dgm:prSet presAssocID="{7CE91CC7-FE72-4356-8E36-7FDF20A5EF3E}" presName="node" presStyleLbl="node1" presStyleIdx="22" presStyleCnt="35">
        <dgm:presLayoutVars>
          <dgm:bulletEnabled val="1"/>
        </dgm:presLayoutVars>
      </dgm:prSet>
      <dgm:spPr/>
    </dgm:pt>
    <dgm:pt modelId="{E129360D-D795-FF49-9C7E-AD75B4C9B869}" type="pres">
      <dgm:prSet presAssocID="{71488C8B-3445-4851-825A-86E4094C65C4}" presName="sibTrans" presStyleCnt="0"/>
      <dgm:spPr/>
    </dgm:pt>
    <dgm:pt modelId="{06A97985-7AF0-B641-8987-7A9734A7585F}" type="pres">
      <dgm:prSet presAssocID="{C700931E-BA95-4FDF-A22D-518454897C02}" presName="node" presStyleLbl="node1" presStyleIdx="23" presStyleCnt="35">
        <dgm:presLayoutVars>
          <dgm:bulletEnabled val="1"/>
        </dgm:presLayoutVars>
      </dgm:prSet>
      <dgm:spPr/>
    </dgm:pt>
    <dgm:pt modelId="{91C98B1A-3BBF-5B45-8CE6-9F3708A8F278}" type="pres">
      <dgm:prSet presAssocID="{594CA8C4-34A7-4BFC-BE92-4B91C6456CD8}" presName="sibTrans" presStyleCnt="0"/>
      <dgm:spPr/>
    </dgm:pt>
    <dgm:pt modelId="{FCF243BD-466C-6E49-9129-D529B59DEE68}" type="pres">
      <dgm:prSet presAssocID="{63FBD3BB-7FFB-4064-838D-2CEA12035B2F}" presName="node" presStyleLbl="node1" presStyleIdx="24" presStyleCnt="35">
        <dgm:presLayoutVars>
          <dgm:bulletEnabled val="1"/>
        </dgm:presLayoutVars>
      </dgm:prSet>
      <dgm:spPr/>
    </dgm:pt>
    <dgm:pt modelId="{EB48058D-BE44-FA41-BA08-0D7DE2244580}" type="pres">
      <dgm:prSet presAssocID="{6450C461-5C07-42B5-BB9C-ED0057BCCDF1}" presName="sibTrans" presStyleCnt="0"/>
      <dgm:spPr/>
    </dgm:pt>
    <dgm:pt modelId="{8D4D74EA-2C87-CC4D-8103-F96DD1CA9FA1}" type="pres">
      <dgm:prSet presAssocID="{277F9E79-6B80-4ABE-8A0D-3CCADA19C5FF}" presName="node" presStyleLbl="node1" presStyleIdx="25" presStyleCnt="35">
        <dgm:presLayoutVars>
          <dgm:bulletEnabled val="1"/>
        </dgm:presLayoutVars>
      </dgm:prSet>
      <dgm:spPr/>
    </dgm:pt>
    <dgm:pt modelId="{EF1D8EEF-28E0-E441-8BBA-C7B2302F4C21}" type="pres">
      <dgm:prSet presAssocID="{1AE00A71-78C7-4808-8A17-AA296ABEB4A3}" presName="sibTrans" presStyleCnt="0"/>
      <dgm:spPr/>
    </dgm:pt>
    <dgm:pt modelId="{5AD6BB04-27E3-0242-9A6D-18FDD7E8C94B}" type="pres">
      <dgm:prSet presAssocID="{5FF04148-B758-452A-8847-40DBAA894444}" presName="node" presStyleLbl="node1" presStyleIdx="26" presStyleCnt="35">
        <dgm:presLayoutVars>
          <dgm:bulletEnabled val="1"/>
        </dgm:presLayoutVars>
      </dgm:prSet>
      <dgm:spPr/>
    </dgm:pt>
    <dgm:pt modelId="{D54662CB-0032-B94D-8919-97BB0A4A2EE9}" type="pres">
      <dgm:prSet presAssocID="{814BF0FC-8678-49B2-979E-1AE35B06C85A}" presName="sibTrans" presStyleCnt="0"/>
      <dgm:spPr/>
    </dgm:pt>
    <dgm:pt modelId="{49889A0E-A187-9547-A4AC-7429EF6FF549}" type="pres">
      <dgm:prSet presAssocID="{E61B145C-9097-4D93-A792-B6E6EAA89E45}" presName="node" presStyleLbl="node1" presStyleIdx="27" presStyleCnt="35">
        <dgm:presLayoutVars>
          <dgm:bulletEnabled val="1"/>
        </dgm:presLayoutVars>
      </dgm:prSet>
      <dgm:spPr/>
    </dgm:pt>
    <dgm:pt modelId="{37B65C65-7066-CF45-9F01-DCA0EEF4BE85}" type="pres">
      <dgm:prSet presAssocID="{75F75E12-2E5C-46AE-87B4-A22C8B4B5607}" presName="sibTrans" presStyleCnt="0"/>
      <dgm:spPr/>
    </dgm:pt>
    <dgm:pt modelId="{FF832807-C72E-934A-8E3D-7EC4494A0D8A}" type="pres">
      <dgm:prSet presAssocID="{E5C06772-B3F8-4FB1-9CFA-7FBB9627C738}" presName="node" presStyleLbl="node1" presStyleIdx="28" presStyleCnt="35">
        <dgm:presLayoutVars>
          <dgm:bulletEnabled val="1"/>
        </dgm:presLayoutVars>
      </dgm:prSet>
      <dgm:spPr/>
    </dgm:pt>
    <dgm:pt modelId="{A7D8EA2C-F23F-814C-B50D-EA34DC2F9036}" type="pres">
      <dgm:prSet presAssocID="{6FDB4EE8-565A-4811-BE7F-5614272B6004}" presName="sibTrans" presStyleCnt="0"/>
      <dgm:spPr/>
    </dgm:pt>
    <dgm:pt modelId="{1254C059-9C9A-D547-923C-7DD783F0B635}" type="pres">
      <dgm:prSet presAssocID="{1C167FBF-07BD-DF49-9691-55F1865D91C4}" presName="node" presStyleLbl="node1" presStyleIdx="29" presStyleCnt="35">
        <dgm:presLayoutVars>
          <dgm:bulletEnabled val="1"/>
        </dgm:presLayoutVars>
      </dgm:prSet>
      <dgm:spPr/>
    </dgm:pt>
    <dgm:pt modelId="{3FC4B0B4-94E0-7E4F-BA8E-4E78BBD0E7ED}" type="pres">
      <dgm:prSet presAssocID="{676DE310-6293-4246-8E30-2E1BAFB80325}" presName="sibTrans" presStyleCnt="0"/>
      <dgm:spPr/>
    </dgm:pt>
    <dgm:pt modelId="{511A4A64-90AB-E74E-976B-2C9C9ADE8B2E}" type="pres">
      <dgm:prSet presAssocID="{47A5092C-57A0-4A48-A4FE-8D896933223A}" presName="node" presStyleLbl="node1" presStyleIdx="30" presStyleCnt="35">
        <dgm:presLayoutVars>
          <dgm:bulletEnabled val="1"/>
        </dgm:presLayoutVars>
      </dgm:prSet>
      <dgm:spPr/>
    </dgm:pt>
    <dgm:pt modelId="{478DD391-5687-B441-BA16-961BCF341792}" type="pres">
      <dgm:prSet presAssocID="{E6DA1526-7E60-A942-979A-DCA322B0BA73}" presName="sibTrans" presStyleCnt="0"/>
      <dgm:spPr/>
    </dgm:pt>
    <dgm:pt modelId="{0AE574C1-46EB-6D42-A94F-FCA16551E577}" type="pres">
      <dgm:prSet presAssocID="{2DD3190F-1498-5A4B-B9FD-71E0E8B9066E}" presName="node" presStyleLbl="node1" presStyleIdx="31" presStyleCnt="35">
        <dgm:presLayoutVars>
          <dgm:bulletEnabled val="1"/>
        </dgm:presLayoutVars>
      </dgm:prSet>
      <dgm:spPr/>
    </dgm:pt>
    <dgm:pt modelId="{C6F75910-E2AE-224E-887F-1AB26DD066E7}" type="pres">
      <dgm:prSet presAssocID="{655720F7-EA04-8C4B-A8CC-FF07E0A96507}" presName="sibTrans" presStyleCnt="0"/>
      <dgm:spPr/>
    </dgm:pt>
    <dgm:pt modelId="{8041A72F-AB12-074F-B23A-BCC39392DC05}" type="pres">
      <dgm:prSet presAssocID="{5B761259-BF52-0842-B720-832BD41B1D53}" presName="node" presStyleLbl="node1" presStyleIdx="32" presStyleCnt="35">
        <dgm:presLayoutVars>
          <dgm:bulletEnabled val="1"/>
        </dgm:presLayoutVars>
      </dgm:prSet>
      <dgm:spPr/>
    </dgm:pt>
    <dgm:pt modelId="{323F9E27-3089-834C-9AA6-4E65C257C67B}" type="pres">
      <dgm:prSet presAssocID="{4F058586-B9BC-AE4F-8387-00FF8A50FABB}" presName="sibTrans" presStyleCnt="0"/>
      <dgm:spPr/>
    </dgm:pt>
    <dgm:pt modelId="{92E0A526-3D22-354C-8842-E900FDB72454}" type="pres">
      <dgm:prSet presAssocID="{0C5587F7-10F5-F643-A9B3-1DF71A55F370}" presName="node" presStyleLbl="node1" presStyleIdx="33" presStyleCnt="35">
        <dgm:presLayoutVars>
          <dgm:bulletEnabled val="1"/>
        </dgm:presLayoutVars>
      </dgm:prSet>
      <dgm:spPr/>
    </dgm:pt>
    <dgm:pt modelId="{C8969D15-884C-CF48-A6B2-0FF658BF5C18}" type="pres">
      <dgm:prSet presAssocID="{A1394D71-8D10-324F-BBED-3FC58CB72265}" presName="sibTrans" presStyleCnt="0"/>
      <dgm:spPr/>
    </dgm:pt>
    <dgm:pt modelId="{EF22756D-65D3-384F-B668-C5AB6FC7AD12}" type="pres">
      <dgm:prSet presAssocID="{20C804A9-9C8B-2A42-A5F4-9ACC8E8C8318}" presName="node" presStyleLbl="node1" presStyleIdx="34" presStyleCnt="35">
        <dgm:presLayoutVars>
          <dgm:bulletEnabled val="1"/>
        </dgm:presLayoutVars>
      </dgm:prSet>
      <dgm:spPr/>
    </dgm:pt>
  </dgm:ptLst>
  <dgm:cxnLst>
    <dgm:cxn modelId="{41A51601-895E-4B48-8AB7-0DAA0D6CA19E}" type="presOf" srcId="{6C750FE1-3A2F-49D6-B53C-138ABD05C00D}" destId="{B89E8461-6CFA-384C-8ACE-567E4AB3EF6F}" srcOrd="0" destOrd="0" presId="urn:microsoft.com/office/officeart/2005/8/layout/default"/>
    <dgm:cxn modelId="{8A9DFC01-E813-432C-A2A6-1340AED8F26E}" srcId="{2C132CCD-8598-472E-84FA-103D53179102}" destId="{DC570558-3239-44C5-82AB-AE34C79EAF8C}" srcOrd="16" destOrd="0" parTransId="{69FBAADC-D309-4F1F-B85A-6F955FAE9F7F}" sibTransId="{DE4BD92B-15ED-4083-85D9-59037E40BCB8}"/>
    <dgm:cxn modelId="{34ED5310-AA82-B84B-A621-7998E36658B9}" type="presOf" srcId="{41B59760-5839-4119-8447-36302BACB0C3}" destId="{38FD61CD-AD99-D641-9E27-3FF14AA6724B}" srcOrd="0" destOrd="0" presId="urn:microsoft.com/office/officeart/2005/8/layout/default"/>
    <dgm:cxn modelId="{41C9CC10-722F-A648-BF14-B308BEC1586B}" type="presOf" srcId="{63FBD3BB-7FFB-4064-838D-2CEA12035B2F}" destId="{FCF243BD-466C-6E49-9129-D529B59DEE68}" srcOrd="0" destOrd="0" presId="urn:microsoft.com/office/officeart/2005/8/layout/default"/>
    <dgm:cxn modelId="{DF022612-BE0A-B543-9A45-49BDADACF8C1}" srcId="{2C132CCD-8598-472E-84FA-103D53179102}" destId="{307AE28E-B0EE-E645-B063-06AC5DBDE92E}" srcOrd="12" destOrd="0" parTransId="{810B2E8C-86E0-CA45-A313-6E1B069ECF95}" sibTransId="{FF87F183-B945-6D4A-9967-4494847D62FC}"/>
    <dgm:cxn modelId="{B6798F16-80F7-415B-B1B3-741C30E624D3}" srcId="{2C132CCD-8598-472E-84FA-103D53179102}" destId="{F14A52A9-80A7-4131-AD77-978626EC7728}" srcOrd="20" destOrd="0" parTransId="{DA3550C8-B52B-4AB3-800F-8B128A2B29A8}" sibTransId="{DE518F45-EE0A-4803-AD2D-DF0C715D7F85}"/>
    <dgm:cxn modelId="{81D4E616-3BA0-4387-8DDC-27D16919FDBB}" srcId="{2C132CCD-8598-472E-84FA-103D53179102}" destId="{32D3104F-CCAB-475C-9EE0-994FCBC4729C}" srcOrd="14" destOrd="0" parTransId="{35943CD2-12CE-4514-AEC9-B32C180B1648}" sibTransId="{7AC39296-8D84-45CE-9D6A-22D7F10E2911}"/>
    <dgm:cxn modelId="{43F0FE19-5737-5A40-85C5-0972568C7F1D}" srcId="{2C132CCD-8598-472E-84FA-103D53179102}" destId="{47A5092C-57A0-4A48-A4FE-8D896933223A}" srcOrd="30" destOrd="0" parTransId="{1687B28F-CB6F-F143-A376-1EC8F46644AC}" sibTransId="{E6DA1526-7E60-A942-979A-DCA322B0BA73}"/>
    <dgm:cxn modelId="{2E82BC1B-73BF-F443-9130-BA2695D62293}" type="presOf" srcId="{7A1C1B49-B7AB-49E6-973D-D03F2DDE9719}" destId="{BB7E281A-E842-6D4A-9355-8D75F4BA9993}" srcOrd="0" destOrd="0" presId="urn:microsoft.com/office/officeart/2005/8/layout/default"/>
    <dgm:cxn modelId="{7FECEA20-1B6B-9C49-88D9-0C04C3A26EE3}" type="presOf" srcId="{97F53D7A-ECE6-4022-ACC5-5F585FD2DF02}" destId="{32CE3405-4A34-7248-A76A-29916510191B}" srcOrd="0" destOrd="0" presId="urn:microsoft.com/office/officeart/2005/8/layout/default"/>
    <dgm:cxn modelId="{89B01521-90FF-9A45-BA70-5B463D66A27C}" srcId="{2C132CCD-8598-472E-84FA-103D53179102}" destId="{5B761259-BF52-0842-B720-832BD41B1D53}" srcOrd="32" destOrd="0" parTransId="{3BC1C1CD-1902-614D-840A-208F3A3ED6E9}" sibTransId="{4F058586-B9BC-AE4F-8387-00FF8A50FABB}"/>
    <dgm:cxn modelId="{36597421-E3CB-43D9-9235-D38DEFD1C0C5}" srcId="{2C132CCD-8598-472E-84FA-103D53179102}" destId="{7A1C1B49-B7AB-49E6-973D-D03F2DDE9719}" srcOrd="8" destOrd="0" parTransId="{122FDB60-0704-4AC7-800E-8BC871D966DC}" sibTransId="{3946CBE4-E713-41D9-BB79-A3E1AB3A4D43}"/>
    <dgm:cxn modelId="{B603BF21-8EDF-4A45-A8FE-A3B88AADCF8A}" srcId="{2C132CCD-8598-472E-84FA-103D53179102}" destId="{2DD3190F-1498-5A4B-B9FD-71E0E8B9066E}" srcOrd="31" destOrd="0" parTransId="{673E003D-174C-9C49-9DC7-8A429B736D4B}" sibTransId="{655720F7-EA04-8C4B-A8CC-FF07E0A96507}"/>
    <dgm:cxn modelId="{1CAEEC22-07A7-F545-90CB-04DCF82BFDF3}" type="presOf" srcId="{BBF0C9DA-9186-4B81-94C9-B285A85903C6}" destId="{D99DCC32-D0F1-2B46-AA28-FBADFF77193D}" srcOrd="0" destOrd="0" presId="urn:microsoft.com/office/officeart/2005/8/layout/default"/>
    <dgm:cxn modelId="{B066F722-7109-45F9-B70A-3D99C05AF7A1}" srcId="{2C132CCD-8598-472E-84FA-103D53179102}" destId="{BBF0C9DA-9186-4B81-94C9-B285A85903C6}" srcOrd="3" destOrd="0" parTransId="{448FF36E-F0A2-4716-8BEC-62BACA066A8B}" sibTransId="{2FC4AE53-FA59-4BD5-BDD0-EAFFF3446F64}"/>
    <dgm:cxn modelId="{1E357B27-DD85-3A4A-87ED-DD0AC25B89D2}" type="presOf" srcId="{1146619A-7FFE-4941-B1D1-31268EAAD04B}" destId="{E9C9AE91-CA16-A442-B008-0BA405C5F0CE}" srcOrd="0" destOrd="0" presId="urn:microsoft.com/office/officeart/2005/8/layout/default"/>
    <dgm:cxn modelId="{E61C362D-91B7-E74B-8285-E61F98361A2C}" type="presOf" srcId="{41378DE2-BFAB-4F0C-8570-FE173AE30374}" destId="{79177F29-48AC-6A40-A3A7-32D9CBC59126}" srcOrd="0" destOrd="0" presId="urn:microsoft.com/office/officeart/2005/8/layout/default"/>
    <dgm:cxn modelId="{A56E5930-6A88-0444-9F32-ABFE8A16A97A}" type="presOf" srcId="{62ADF588-0B66-45E3-B9EA-D493977278B4}" destId="{7F92EC1E-8526-3643-97EA-9F82485F29F4}" srcOrd="0" destOrd="0" presId="urn:microsoft.com/office/officeart/2005/8/layout/default"/>
    <dgm:cxn modelId="{056E5437-7E4A-2841-A7B6-BFC467CA37D4}" type="presOf" srcId="{BDC50A56-36BD-46CC-B593-E04FA8027BDA}" destId="{0C5EAB40-0F6E-034E-B0F9-1A6F57545787}" srcOrd="0" destOrd="0" presId="urn:microsoft.com/office/officeart/2005/8/layout/default"/>
    <dgm:cxn modelId="{9B4ACD37-3C0D-9A42-9F62-D7324183542F}" type="presOf" srcId="{CFD557AF-023B-491C-B15E-AB4B5A7542B5}" destId="{7E70B2E6-16A6-794D-8A9C-CC94848DF94C}" srcOrd="0" destOrd="0" presId="urn:microsoft.com/office/officeart/2005/8/layout/default"/>
    <dgm:cxn modelId="{E3E9255C-BA5E-DE4B-8C47-B76C0BE4A55C}" srcId="{2C132CCD-8598-472E-84FA-103D53179102}" destId="{20C804A9-9C8B-2A42-A5F4-9ACC8E8C8318}" srcOrd="34" destOrd="0" parTransId="{26674C93-B677-D148-A28E-5C681667B7E8}" sibTransId="{720221B5-E9DF-7544-9D43-C09D5C010909}"/>
    <dgm:cxn modelId="{94192560-2159-6F4D-80BD-269093A6FAB0}" type="presOf" srcId="{32D3104F-CCAB-475C-9EE0-994FCBC4729C}" destId="{3208B706-F782-1847-8675-792DB1EB4ADF}" srcOrd="0" destOrd="0" presId="urn:microsoft.com/office/officeart/2005/8/layout/default"/>
    <dgm:cxn modelId="{CB67EB41-2391-B044-AC4B-F339F05FEAB2}" srcId="{2C132CCD-8598-472E-84FA-103D53179102}" destId="{0C5587F7-10F5-F643-A9B3-1DF71A55F370}" srcOrd="33" destOrd="0" parTransId="{6F9C90BE-508D-4A43-934C-0FB20F188A70}" sibTransId="{A1394D71-8D10-324F-BBED-3FC58CB72265}"/>
    <dgm:cxn modelId="{EF23C643-79B9-4A43-BAD8-D325B8757D9A}" srcId="{2C132CCD-8598-472E-84FA-103D53179102}" destId="{6C750FE1-3A2F-49D6-B53C-138ABD05C00D}" srcOrd="18" destOrd="0" parTransId="{173B526B-60BB-4BEF-B12E-DE67FFA5E36E}" sibTransId="{84D5398F-F432-4344-8CF0-5CCA9F79F8C3}"/>
    <dgm:cxn modelId="{00265666-B5B2-B948-A639-93161C1D8363}" type="presOf" srcId="{1C167FBF-07BD-DF49-9691-55F1865D91C4}" destId="{1254C059-9C9A-D547-923C-7DD783F0B635}" srcOrd="0" destOrd="0" presId="urn:microsoft.com/office/officeart/2005/8/layout/default"/>
    <dgm:cxn modelId="{FDB9AE47-31E3-4226-95C4-343F9065865F}" srcId="{2C132CCD-8598-472E-84FA-103D53179102}" destId="{41B59760-5839-4119-8447-36302BACB0C3}" srcOrd="1" destOrd="0" parTransId="{BF143001-2CC0-4CEA-A973-3DDB493FD6AF}" sibTransId="{39CC3E92-AF88-40BA-8740-E4615A0DE676}"/>
    <dgm:cxn modelId="{133D5C6D-FBEA-415E-B44B-4F18F0CBA3C2}" srcId="{2C132CCD-8598-472E-84FA-103D53179102}" destId="{1146619A-7FFE-4941-B1D1-31268EAAD04B}" srcOrd="15" destOrd="0" parTransId="{D641CB73-E1A6-4C64-A05C-27E776BEAD39}" sibTransId="{736DD8EA-8FA7-4D4C-89C7-6A943D0D789C}"/>
    <dgm:cxn modelId="{F2F91B4F-9A3C-FA44-9B81-F84C16C39938}" type="presOf" srcId="{6EF85F70-463D-47FD-8A67-1DDF3782D26F}" destId="{15E422B0-917E-7141-B439-A64301C7D3CD}" srcOrd="0" destOrd="0" presId="urn:microsoft.com/office/officeart/2005/8/layout/default"/>
    <dgm:cxn modelId="{04543A70-9BE1-874A-8857-A4F8F9D8D334}" type="presOf" srcId="{2C132CCD-8598-472E-84FA-103D53179102}" destId="{82D5BA5A-8F35-0746-B223-6F2C7403539E}" srcOrd="0" destOrd="0" presId="urn:microsoft.com/office/officeart/2005/8/layout/default"/>
    <dgm:cxn modelId="{33FE5272-6013-EF4E-ADD0-D59A1BBCFBAE}" type="presOf" srcId="{E9279D66-B574-4BC9-9B0B-5D5665689002}" destId="{FCF3868E-37CC-C04A-8D0E-40137D989346}" srcOrd="0" destOrd="0" presId="urn:microsoft.com/office/officeart/2005/8/layout/default"/>
    <dgm:cxn modelId="{AA99CF54-CD7F-9442-BD49-89C0ED5DF870}" type="presOf" srcId="{E61B145C-9097-4D93-A792-B6E6EAA89E45}" destId="{49889A0E-A187-9547-A4AC-7429EF6FF549}" srcOrd="0" destOrd="0" presId="urn:microsoft.com/office/officeart/2005/8/layout/default"/>
    <dgm:cxn modelId="{35CF6858-6F5A-A54E-8767-032AEAC523B7}" type="presOf" srcId="{40B27402-877D-4720-B18A-2B2B6D2CAB22}" destId="{FBC756FB-C560-2E40-A8B8-CD916E95AB00}" srcOrd="0" destOrd="0" presId="urn:microsoft.com/office/officeart/2005/8/layout/default"/>
    <dgm:cxn modelId="{C393C058-5CB7-BB47-9160-0778AFEFBE4E}" type="presOf" srcId="{E5C06772-B3F8-4FB1-9CFA-7FBB9627C738}" destId="{FF832807-C72E-934A-8E3D-7EC4494A0D8A}" srcOrd="0" destOrd="0" presId="urn:microsoft.com/office/officeart/2005/8/layout/default"/>
    <dgm:cxn modelId="{76627059-A9E0-443E-864B-B24DF2FEB363}" srcId="{2C132CCD-8598-472E-84FA-103D53179102}" destId="{1A5EF3E6-C650-495B-B4C3-43E8F87B0F33}" srcOrd="11" destOrd="0" parTransId="{A024B4F5-4266-4B9F-B6E1-34D4524BB4B6}" sibTransId="{AA1A359D-3297-4477-873A-92FBF9C79124}"/>
    <dgm:cxn modelId="{D4C9C679-B30F-9946-9E37-950DF91FD955}" type="presOf" srcId="{C700931E-BA95-4FDF-A22D-518454897C02}" destId="{06A97985-7AF0-B641-8987-7A9734A7585F}" srcOrd="0" destOrd="0" presId="urn:microsoft.com/office/officeart/2005/8/layout/default"/>
    <dgm:cxn modelId="{6591F57B-BFCB-486D-AFD9-12491DC43505}" srcId="{2C132CCD-8598-472E-84FA-103D53179102}" destId="{C700931E-BA95-4FDF-A22D-518454897C02}" srcOrd="23" destOrd="0" parTransId="{D5C4B40B-FDCA-4079-835A-8ABA8E06D5B7}" sibTransId="{594CA8C4-34A7-4BFC-BE92-4B91C6456CD8}"/>
    <dgm:cxn modelId="{EC423586-402C-4566-8416-31E6D24D6EB9}" srcId="{2C132CCD-8598-472E-84FA-103D53179102}" destId="{E5C06772-B3F8-4FB1-9CFA-7FBB9627C738}" srcOrd="28" destOrd="0" parTransId="{03D5F653-01AA-4318-9A33-0212D664A57D}" sibTransId="{6FDB4EE8-565A-4811-BE7F-5614272B6004}"/>
    <dgm:cxn modelId="{C4DE0887-5F56-3D43-B1E0-E692786B5C83}" type="presOf" srcId="{19EC0B2B-D15C-4871-AACE-911235E34C6D}" destId="{52D0EB60-2007-FD46-8770-93318C265A9A}" srcOrd="0" destOrd="0" presId="urn:microsoft.com/office/officeart/2005/8/layout/default"/>
    <dgm:cxn modelId="{A13C9E87-D40B-4A61-B9D7-2D719713908B}" srcId="{2C132CCD-8598-472E-84FA-103D53179102}" destId="{97F53D7A-ECE6-4022-ACC5-5F585FD2DF02}" srcOrd="10" destOrd="0" parTransId="{D0B0F434-2FCC-4460-894E-80FA2D0CA0B0}" sibTransId="{871ECBE8-0AA5-4254-9804-24A2B546E22F}"/>
    <dgm:cxn modelId="{99EF438F-08C5-475C-9EFD-F54A09C5E0CE}" srcId="{2C132CCD-8598-472E-84FA-103D53179102}" destId="{E61B145C-9097-4D93-A792-B6E6EAA89E45}" srcOrd="27" destOrd="0" parTransId="{68BCB996-E5C1-43EB-95F0-DE5618996AC9}" sibTransId="{75F75E12-2E5C-46AE-87B4-A22C8B4B5607}"/>
    <dgm:cxn modelId="{5B915791-A87E-F54F-B6E4-1D4A91815C29}" type="presOf" srcId="{307AE28E-B0EE-E645-B063-06AC5DBDE92E}" destId="{D320F954-4AC7-9346-9FAB-5E7F4E79F475}" srcOrd="0" destOrd="0" presId="urn:microsoft.com/office/officeart/2005/8/layout/default"/>
    <dgm:cxn modelId="{3CBD649D-244A-4CEE-9796-3FE9CFEB3893}" srcId="{2C132CCD-8598-472E-84FA-103D53179102}" destId="{BDC50A56-36BD-46CC-B593-E04FA8027BDA}" srcOrd="17" destOrd="0" parTransId="{0991B887-83F6-46C7-A8CF-9BA3CF837FBD}" sibTransId="{2500709D-DBE7-48EB-9A58-DC684D73E987}"/>
    <dgm:cxn modelId="{F3E982A1-D829-BB4C-9F50-5BBD8459E58A}" type="presOf" srcId="{277F9E79-6B80-4ABE-8A0D-3CCADA19C5FF}" destId="{8D4D74EA-2C87-CC4D-8103-F96DD1CA9FA1}" srcOrd="0" destOrd="0" presId="urn:microsoft.com/office/officeart/2005/8/layout/default"/>
    <dgm:cxn modelId="{B844C4A7-5965-8841-8902-B79401B7A854}" type="presOf" srcId="{7CE91CC7-FE72-4356-8E36-7FDF20A5EF3E}" destId="{4A08977B-79B8-BA4A-B0F6-44F44E6C1535}" srcOrd="0" destOrd="0" presId="urn:microsoft.com/office/officeart/2005/8/layout/default"/>
    <dgm:cxn modelId="{AE7205AF-933E-45D8-B4D5-43DB26E4719E}" srcId="{2C132CCD-8598-472E-84FA-103D53179102}" destId="{41378DE2-BFAB-4F0C-8570-FE173AE30374}" srcOrd="0" destOrd="0" parTransId="{180B0C25-4F44-4CE8-8BD6-1E0B4EE507FC}" sibTransId="{FADDA40C-1EC3-46B9-85B9-8C9F41B86FBC}"/>
    <dgm:cxn modelId="{6E5FD5B1-A2C4-4518-8FAB-008FF5B4A52F}" srcId="{2C132CCD-8598-472E-84FA-103D53179102}" destId="{E9279D66-B574-4BC9-9B0B-5D5665689002}" srcOrd="13" destOrd="0" parTransId="{4A7CBDA1-50C6-4265-95DA-88387160915F}" sibTransId="{7D6409EF-A02E-4513-B531-09F357002C5E}"/>
    <dgm:cxn modelId="{AA8326B2-8374-8C44-8745-F39926EB3BF1}" type="presOf" srcId="{1A635BFC-F08F-4FC3-B791-DE5EB8758405}" destId="{B53F8BC5-75CD-014F-9866-AF50A21056FC}" srcOrd="0" destOrd="0" presId="urn:microsoft.com/office/officeart/2005/8/layout/default"/>
    <dgm:cxn modelId="{28EC27B4-7579-42E1-96F1-40610FE6B2B5}" srcId="{2C132CCD-8598-472E-84FA-103D53179102}" destId="{62ADF588-0B66-45E3-B9EA-D493977278B4}" srcOrd="9" destOrd="0" parTransId="{A5F4A3F9-3BF1-4767-8B50-EF293A6F07CE}" sibTransId="{2AC27EDF-293C-4B36-91D2-A106437F3BF8}"/>
    <dgm:cxn modelId="{99531EB7-53BB-45CB-9459-512407024B4A}" srcId="{2C132CCD-8598-472E-84FA-103D53179102}" destId="{FC3C3F62-382E-4B94-BBC4-65B65921B544}" srcOrd="4" destOrd="0" parTransId="{E4A2BB61-B2A7-4831-916E-C132C6ED1619}" sibTransId="{20D6AF57-2DD1-43E9-9909-7617028B618B}"/>
    <dgm:cxn modelId="{804AA2B7-7901-4C92-B847-D5F3BF795575}" srcId="{2C132CCD-8598-472E-84FA-103D53179102}" destId="{405E19FF-5FDF-42EE-B86D-8FD1CBB8C921}" srcOrd="6" destOrd="0" parTransId="{59E4355D-1AE0-4F2A-810C-A1D5B7CCB87E}" sibTransId="{E90C0AAF-5672-4532-8390-C909BE3AC746}"/>
    <dgm:cxn modelId="{CB79E1B7-6820-9143-A1D8-00988490CCD0}" type="presOf" srcId="{2DD3190F-1498-5A4B-B9FD-71E0E8B9066E}" destId="{0AE574C1-46EB-6D42-A94F-FCA16551E577}" srcOrd="0" destOrd="0" presId="urn:microsoft.com/office/officeart/2005/8/layout/default"/>
    <dgm:cxn modelId="{85286FBA-DB6E-4940-B6DA-C5418E8EF63B}" srcId="{2C132CCD-8598-472E-84FA-103D53179102}" destId="{40B27402-877D-4720-B18A-2B2B6D2CAB22}" srcOrd="7" destOrd="0" parTransId="{7BC4EB2F-B319-4711-9922-7E327FF86426}" sibTransId="{611CD56F-0859-4F82-9D0F-BB9DB354E318}"/>
    <dgm:cxn modelId="{58220DBB-56CB-8D47-A018-4D7A2FB4A304}" type="presOf" srcId="{20C804A9-9C8B-2A42-A5F4-9ACC8E8C8318}" destId="{EF22756D-65D3-384F-B668-C5AB6FC7AD12}" srcOrd="0" destOrd="0" presId="urn:microsoft.com/office/officeart/2005/8/layout/default"/>
    <dgm:cxn modelId="{44CE5AC3-C677-8F4B-BFFC-C4ECB29ACDC5}" type="presOf" srcId="{1A5EF3E6-C650-495B-B4C3-43E8F87B0F33}" destId="{8F583B62-EB17-6945-9716-82BEBC613B4C}" srcOrd="0" destOrd="0" presId="urn:microsoft.com/office/officeart/2005/8/layout/default"/>
    <dgm:cxn modelId="{371C97C3-9C46-CD49-A127-3C0CBAA0D97B}" type="presOf" srcId="{5B761259-BF52-0842-B720-832BD41B1D53}" destId="{8041A72F-AB12-074F-B23A-BCC39392DC05}" srcOrd="0" destOrd="0" presId="urn:microsoft.com/office/officeart/2005/8/layout/default"/>
    <dgm:cxn modelId="{0028F6CB-C153-4C50-AB81-7E00F943DF58}" srcId="{2C132CCD-8598-472E-84FA-103D53179102}" destId="{19EC0B2B-D15C-4871-AACE-911235E34C6D}" srcOrd="21" destOrd="0" parTransId="{AC477157-888A-4A26-95E6-59F53772C4E0}" sibTransId="{8DE3F6E3-2D18-4498-99BB-47E32D31FD71}"/>
    <dgm:cxn modelId="{C63CADCF-9E65-884A-A416-9CDBE007972B}" type="presOf" srcId="{47A5092C-57A0-4A48-A4FE-8D896933223A}" destId="{511A4A64-90AB-E74E-976B-2C9C9ADE8B2E}" srcOrd="0" destOrd="0" presId="urn:microsoft.com/office/officeart/2005/8/layout/default"/>
    <dgm:cxn modelId="{BB12C8D1-3CF7-4441-9F94-CDC30CB770E3}" type="presOf" srcId="{0C5587F7-10F5-F643-A9B3-1DF71A55F370}" destId="{92E0A526-3D22-354C-8842-E900FDB72454}" srcOrd="0" destOrd="0" presId="urn:microsoft.com/office/officeart/2005/8/layout/default"/>
    <dgm:cxn modelId="{895F4FD5-B273-A74F-A97E-300965BD4D77}" type="presOf" srcId="{F14A52A9-80A7-4131-AD77-978626EC7728}" destId="{BC94D1EB-1170-E34D-9119-13D73C87E99D}" srcOrd="0" destOrd="0" presId="urn:microsoft.com/office/officeart/2005/8/layout/default"/>
    <dgm:cxn modelId="{644644D7-5D7A-5C45-A71E-6D408D0C7CED}" type="presOf" srcId="{DC570558-3239-44C5-82AB-AE34C79EAF8C}" destId="{550828EB-60C1-0447-91AE-83177168406A}" srcOrd="0" destOrd="0" presId="urn:microsoft.com/office/officeart/2005/8/layout/default"/>
    <dgm:cxn modelId="{1959E4DF-1B4E-7443-8C67-6E795620FB7F}" type="presOf" srcId="{FC3C3F62-382E-4B94-BBC4-65B65921B544}" destId="{9136BDAE-65C9-A64C-92C2-4B664E5F7CB4}" srcOrd="0" destOrd="0" presId="urn:microsoft.com/office/officeart/2005/8/layout/default"/>
    <dgm:cxn modelId="{DD15D1E0-E4BD-441A-8EB2-E906092B1D40}" srcId="{2C132CCD-8598-472E-84FA-103D53179102}" destId="{7CE91CC7-FE72-4356-8E36-7FDF20A5EF3E}" srcOrd="22" destOrd="0" parTransId="{724D03DF-204D-4B8E-BC4B-128EBAB39A47}" sibTransId="{71488C8B-3445-4851-825A-86E4094C65C4}"/>
    <dgm:cxn modelId="{BFDD36E4-5C16-2A4A-B788-33005A0BA521}" type="presOf" srcId="{405E19FF-5FDF-42EE-B86D-8FD1CBB8C921}" destId="{01E44F42-5B30-2649-9827-790476EDAE36}" srcOrd="0" destOrd="0" presId="urn:microsoft.com/office/officeart/2005/8/layout/default"/>
    <dgm:cxn modelId="{643348E7-9259-464A-8A7A-466B799AB6F5}" srcId="{2C132CCD-8598-472E-84FA-103D53179102}" destId="{1A635BFC-F08F-4FC3-B791-DE5EB8758405}" srcOrd="2" destOrd="0" parTransId="{590FEB27-9D64-4C61-98D3-4CFBBC686D44}" sibTransId="{89B141BC-0655-4401-97D2-C2D08202E732}"/>
    <dgm:cxn modelId="{BF8D82E7-0B9E-4AFF-B6EE-701D62632056}" srcId="{2C132CCD-8598-472E-84FA-103D53179102}" destId="{5FF04148-B758-452A-8847-40DBAA894444}" srcOrd="26" destOrd="0" parTransId="{06753709-569F-4370-B73F-B7B12359D393}" sibTransId="{814BF0FC-8678-49B2-979E-1AE35B06C85A}"/>
    <dgm:cxn modelId="{E13969F0-4377-4DB4-855E-BC0AB43D8B8D}" srcId="{2C132CCD-8598-472E-84FA-103D53179102}" destId="{6EF85F70-463D-47FD-8A67-1DDF3782D26F}" srcOrd="19" destOrd="0" parTransId="{C2E637FE-E9DC-44A1-A04E-18830FDF3EB3}" sibTransId="{00D153F7-3C99-43E8-99D4-3E3D544CBBAE}"/>
    <dgm:cxn modelId="{BB2545F1-DED8-443E-8DC9-64D448DD9534}" srcId="{2C132CCD-8598-472E-84FA-103D53179102}" destId="{63FBD3BB-7FFB-4064-838D-2CEA12035B2F}" srcOrd="24" destOrd="0" parTransId="{2C9AFA47-5310-4476-9DB2-59D873CBAC61}" sibTransId="{6450C461-5C07-42B5-BB9C-ED0057BCCDF1}"/>
    <dgm:cxn modelId="{0943D4F4-7F80-450F-AD19-F29E3FCCFCD4}" srcId="{2C132CCD-8598-472E-84FA-103D53179102}" destId="{CFD557AF-023B-491C-B15E-AB4B5A7542B5}" srcOrd="5" destOrd="0" parTransId="{7FC10A29-1FCD-4419-88AD-F45B92BB1F40}" sibTransId="{E3C6E284-2A43-4C9F-8BFF-A7354EE6FCD2}"/>
    <dgm:cxn modelId="{8B75AFF7-A640-1E4A-BB6F-FBA2534BA207}" type="presOf" srcId="{5FF04148-B758-452A-8847-40DBAA894444}" destId="{5AD6BB04-27E3-0242-9A6D-18FDD7E8C94B}" srcOrd="0" destOrd="0" presId="urn:microsoft.com/office/officeart/2005/8/layout/default"/>
    <dgm:cxn modelId="{5FA2D9F8-9228-47C5-BFC0-AD9B49BB0E64}" srcId="{2C132CCD-8598-472E-84FA-103D53179102}" destId="{277F9E79-6B80-4ABE-8A0D-3CCADA19C5FF}" srcOrd="25" destOrd="0" parTransId="{C8F5B8A9-BE96-4755-9FE0-EF28B1BC5D09}" sibTransId="{1AE00A71-78C7-4808-8A17-AA296ABEB4A3}"/>
    <dgm:cxn modelId="{B3F251FA-787F-364E-9627-F6EE331D201C}" srcId="{2C132CCD-8598-472E-84FA-103D53179102}" destId="{1C167FBF-07BD-DF49-9691-55F1865D91C4}" srcOrd="29" destOrd="0" parTransId="{0906561D-5884-EB4E-A4CD-F868A7988867}" sibTransId="{676DE310-6293-4246-8E30-2E1BAFB80325}"/>
    <dgm:cxn modelId="{2F7D7BFD-E53B-FC44-8A62-DD839BA771D6}" type="presParOf" srcId="{82D5BA5A-8F35-0746-B223-6F2C7403539E}" destId="{79177F29-48AC-6A40-A3A7-32D9CBC59126}" srcOrd="0" destOrd="0" presId="urn:microsoft.com/office/officeart/2005/8/layout/default"/>
    <dgm:cxn modelId="{43225B6E-0B63-2E42-BAE3-3D661B7AD23F}" type="presParOf" srcId="{82D5BA5A-8F35-0746-B223-6F2C7403539E}" destId="{040E633C-3B27-1148-BF9D-426F8CF622B1}" srcOrd="1" destOrd="0" presId="urn:microsoft.com/office/officeart/2005/8/layout/default"/>
    <dgm:cxn modelId="{EB5CBE32-2C66-164A-9AEC-488EB8686B97}" type="presParOf" srcId="{82D5BA5A-8F35-0746-B223-6F2C7403539E}" destId="{38FD61CD-AD99-D641-9E27-3FF14AA6724B}" srcOrd="2" destOrd="0" presId="urn:microsoft.com/office/officeart/2005/8/layout/default"/>
    <dgm:cxn modelId="{EAEC3B37-8B1A-A443-B2D9-8CF9A7400D17}" type="presParOf" srcId="{82D5BA5A-8F35-0746-B223-6F2C7403539E}" destId="{C2C14E63-023D-1C4D-A608-F692F577CD2B}" srcOrd="3" destOrd="0" presId="urn:microsoft.com/office/officeart/2005/8/layout/default"/>
    <dgm:cxn modelId="{37EAE484-72EB-1E40-9D08-221A6D115F60}" type="presParOf" srcId="{82D5BA5A-8F35-0746-B223-6F2C7403539E}" destId="{B53F8BC5-75CD-014F-9866-AF50A21056FC}" srcOrd="4" destOrd="0" presId="urn:microsoft.com/office/officeart/2005/8/layout/default"/>
    <dgm:cxn modelId="{C63C923F-5D2B-A14B-85B8-805E0C3F857C}" type="presParOf" srcId="{82D5BA5A-8F35-0746-B223-6F2C7403539E}" destId="{C56EA38B-9A29-CB42-84D6-3F20F77CD32E}" srcOrd="5" destOrd="0" presId="urn:microsoft.com/office/officeart/2005/8/layout/default"/>
    <dgm:cxn modelId="{3EC30831-40BF-C244-BC66-55C97C480761}" type="presParOf" srcId="{82D5BA5A-8F35-0746-B223-6F2C7403539E}" destId="{D99DCC32-D0F1-2B46-AA28-FBADFF77193D}" srcOrd="6" destOrd="0" presId="urn:microsoft.com/office/officeart/2005/8/layout/default"/>
    <dgm:cxn modelId="{860D65BF-F9AC-8E40-A57F-4F49DF924E39}" type="presParOf" srcId="{82D5BA5A-8F35-0746-B223-6F2C7403539E}" destId="{B20EE43A-5B74-544A-AD98-21E0852B2613}" srcOrd="7" destOrd="0" presId="urn:microsoft.com/office/officeart/2005/8/layout/default"/>
    <dgm:cxn modelId="{DEA99435-A287-7648-B760-B73F631657BC}" type="presParOf" srcId="{82D5BA5A-8F35-0746-B223-6F2C7403539E}" destId="{9136BDAE-65C9-A64C-92C2-4B664E5F7CB4}" srcOrd="8" destOrd="0" presId="urn:microsoft.com/office/officeart/2005/8/layout/default"/>
    <dgm:cxn modelId="{A38DD2B5-AC75-4343-B99F-099C7F0DCB35}" type="presParOf" srcId="{82D5BA5A-8F35-0746-B223-6F2C7403539E}" destId="{0A6797B3-6488-0843-B1A6-7CB25B9430AB}" srcOrd="9" destOrd="0" presId="urn:microsoft.com/office/officeart/2005/8/layout/default"/>
    <dgm:cxn modelId="{93A15674-8C67-A945-903C-B546AF4DAADD}" type="presParOf" srcId="{82D5BA5A-8F35-0746-B223-6F2C7403539E}" destId="{7E70B2E6-16A6-794D-8A9C-CC94848DF94C}" srcOrd="10" destOrd="0" presId="urn:microsoft.com/office/officeart/2005/8/layout/default"/>
    <dgm:cxn modelId="{55E7A277-B959-E749-8F91-AA392475BBCA}" type="presParOf" srcId="{82D5BA5A-8F35-0746-B223-6F2C7403539E}" destId="{CE68B8DA-0391-D949-932B-468878240302}" srcOrd="11" destOrd="0" presId="urn:microsoft.com/office/officeart/2005/8/layout/default"/>
    <dgm:cxn modelId="{4153BF66-6398-2E4D-9237-DFD968D48DFF}" type="presParOf" srcId="{82D5BA5A-8F35-0746-B223-6F2C7403539E}" destId="{01E44F42-5B30-2649-9827-790476EDAE36}" srcOrd="12" destOrd="0" presId="urn:microsoft.com/office/officeart/2005/8/layout/default"/>
    <dgm:cxn modelId="{44084BF1-6A90-5B43-BB8C-3AC05A684866}" type="presParOf" srcId="{82D5BA5A-8F35-0746-B223-6F2C7403539E}" destId="{B70B69AB-43F0-C847-A9F4-61C830CDA041}" srcOrd="13" destOrd="0" presId="urn:microsoft.com/office/officeart/2005/8/layout/default"/>
    <dgm:cxn modelId="{A86E3CD1-60DE-B143-A129-39DC22F49AA3}" type="presParOf" srcId="{82D5BA5A-8F35-0746-B223-6F2C7403539E}" destId="{FBC756FB-C560-2E40-A8B8-CD916E95AB00}" srcOrd="14" destOrd="0" presId="urn:microsoft.com/office/officeart/2005/8/layout/default"/>
    <dgm:cxn modelId="{909CFE70-438D-014A-B18C-FA56CE60D965}" type="presParOf" srcId="{82D5BA5A-8F35-0746-B223-6F2C7403539E}" destId="{78BB21F2-5C99-7544-8953-D024B362DE45}" srcOrd="15" destOrd="0" presId="urn:microsoft.com/office/officeart/2005/8/layout/default"/>
    <dgm:cxn modelId="{D481BC49-37E4-C74B-B578-C735F32D3D1A}" type="presParOf" srcId="{82D5BA5A-8F35-0746-B223-6F2C7403539E}" destId="{BB7E281A-E842-6D4A-9355-8D75F4BA9993}" srcOrd="16" destOrd="0" presId="urn:microsoft.com/office/officeart/2005/8/layout/default"/>
    <dgm:cxn modelId="{829FBD66-B028-0B4E-99A8-1A86E7E04602}" type="presParOf" srcId="{82D5BA5A-8F35-0746-B223-6F2C7403539E}" destId="{803E0559-ED5E-8846-A095-BC4DB36C7DAF}" srcOrd="17" destOrd="0" presId="urn:microsoft.com/office/officeart/2005/8/layout/default"/>
    <dgm:cxn modelId="{996D28F3-0E20-4F45-9B65-B95F93669D8C}" type="presParOf" srcId="{82D5BA5A-8F35-0746-B223-6F2C7403539E}" destId="{7F92EC1E-8526-3643-97EA-9F82485F29F4}" srcOrd="18" destOrd="0" presId="urn:microsoft.com/office/officeart/2005/8/layout/default"/>
    <dgm:cxn modelId="{B52ACA24-9B72-2549-8A4E-379DE823C976}" type="presParOf" srcId="{82D5BA5A-8F35-0746-B223-6F2C7403539E}" destId="{660A77B5-19D2-0C43-B146-202B2A6C93E2}" srcOrd="19" destOrd="0" presId="urn:microsoft.com/office/officeart/2005/8/layout/default"/>
    <dgm:cxn modelId="{93C2DF24-E4A5-F24E-9126-694407A7779A}" type="presParOf" srcId="{82D5BA5A-8F35-0746-B223-6F2C7403539E}" destId="{32CE3405-4A34-7248-A76A-29916510191B}" srcOrd="20" destOrd="0" presId="urn:microsoft.com/office/officeart/2005/8/layout/default"/>
    <dgm:cxn modelId="{3C95B31E-51AE-9348-9866-A6FBE6C3FDAA}" type="presParOf" srcId="{82D5BA5A-8F35-0746-B223-6F2C7403539E}" destId="{604CDBC8-B9D0-DF4C-AA33-7F3A031DE17D}" srcOrd="21" destOrd="0" presId="urn:microsoft.com/office/officeart/2005/8/layout/default"/>
    <dgm:cxn modelId="{7360B0D8-E9F9-2141-8201-AF553BD49FFD}" type="presParOf" srcId="{82D5BA5A-8F35-0746-B223-6F2C7403539E}" destId="{8F583B62-EB17-6945-9716-82BEBC613B4C}" srcOrd="22" destOrd="0" presId="urn:microsoft.com/office/officeart/2005/8/layout/default"/>
    <dgm:cxn modelId="{A6F00DA1-AF0E-804A-83F3-A8176F1D6A33}" type="presParOf" srcId="{82D5BA5A-8F35-0746-B223-6F2C7403539E}" destId="{0EF51FB0-6F9D-DC43-A157-259D4657E155}" srcOrd="23" destOrd="0" presId="urn:microsoft.com/office/officeart/2005/8/layout/default"/>
    <dgm:cxn modelId="{77D2CFA8-A800-2441-86FA-F2E9FF1264F5}" type="presParOf" srcId="{82D5BA5A-8F35-0746-B223-6F2C7403539E}" destId="{D320F954-4AC7-9346-9FAB-5E7F4E79F475}" srcOrd="24" destOrd="0" presId="urn:microsoft.com/office/officeart/2005/8/layout/default"/>
    <dgm:cxn modelId="{96E330F5-D0EB-CF44-93A5-971D8C960817}" type="presParOf" srcId="{82D5BA5A-8F35-0746-B223-6F2C7403539E}" destId="{0553ACAB-C306-6140-A89A-C6E917EE3950}" srcOrd="25" destOrd="0" presId="urn:microsoft.com/office/officeart/2005/8/layout/default"/>
    <dgm:cxn modelId="{6C316036-1F16-D344-ACB6-4272A38F4D7D}" type="presParOf" srcId="{82D5BA5A-8F35-0746-B223-6F2C7403539E}" destId="{FCF3868E-37CC-C04A-8D0E-40137D989346}" srcOrd="26" destOrd="0" presId="urn:microsoft.com/office/officeart/2005/8/layout/default"/>
    <dgm:cxn modelId="{97C54C07-A77B-CD41-88C2-72B2951188EB}" type="presParOf" srcId="{82D5BA5A-8F35-0746-B223-6F2C7403539E}" destId="{D50950E9-D832-4C4F-956E-CF8AF8BD018D}" srcOrd="27" destOrd="0" presId="urn:microsoft.com/office/officeart/2005/8/layout/default"/>
    <dgm:cxn modelId="{80AFDA2A-5F22-7B4F-A2C6-88F0F50BC58C}" type="presParOf" srcId="{82D5BA5A-8F35-0746-B223-6F2C7403539E}" destId="{3208B706-F782-1847-8675-792DB1EB4ADF}" srcOrd="28" destOrd="0" presId="urn:microsoft.com/office/officeart/2005/8/layout/default"/>
    <dgm:cxn modelId="{32130076-D490-DE43-881F-96E2534D9D49}" type="presParOf" srcId="{82D5BA5A-8F35-0746-B223-6F2C7403539E}" destId="{F5A3A7BE-C266-8348-9677-BE26834D8308}" srcOrd="29" destOrd="0" presId="urn:microsoft.com/office/officeart/2005/8/layout/default"/>
    <dgm:cxn modelId="{C8105FBC-3C80-5643-A3CC-1E59B10A25AB}" type="presParOf" srcId="{82D5BA5A-8F35-0746-B223-6F2C7403539E}" destId="{E9C9AE91-CA16-A442-B008-0BA405C5F0CE}" srcOrd="30" destOrd="0" presId="urn:microsoft.com/office/officeart/2005/8/layout/default"/>
    <dgm:cxn modelId="{0444B877-BB37-6347-A9CD-E08B387336A0}" type="presParOf" srcId="{82D5BA5A-8F35-0746-B223-6F2C7403539E}" destId="{014980ED-7073-A341-95EA-6A6368696043}" srcOrd="31" destOrd="0" presId="urn:microsoft.com/office/officeart/2005/8/layout/default"/>
    <dgm:cxn modelId="{4DE94BC4-B632-3148-9790-28FA37B887E1}" type="presParOf" srcId="{82D5BA5A-8F35-0746-B223-6F2C7403539E}" destId="{550828EB-60C1-0447-91AE-83177168406A}" srcOrd="32" destOrd="0" presId="urn:microsoft.com/office/officeart/2005/8/layout/default"/>
    <dgm:cxn modelId="{C8CB51AD-EC3D-1A45-9C2A-96F9147410B1}" type="presParOf" srcId="{82D5BA5A-8F35-0746-B223-6F2C7403539E}" destId="{31BB10E8-1DE2-9441-967C-19ACB6DDE2E3}" srcOrd="33" destOrd="0" presId="urn:microsoft.com/office/officeart/2005/8/layout/default"/>
    <dgm:cxn modelId="{2F3C547F-7966-4F46-B473-B1FDA01F8524}" type="presParOf" srcId="{82D5BA5A-8F35-0746-B223-6F2C7403539E}" destId="{0C5EAB40-0F6E-034E-B0F9-1A6F57545787}" srcOrd="34" destOrd="0" presId="urn:microsoft.com/office/officeart/2005/8/layout/default"/>
    <dgm:cxn modelId="{F175C512-D324-684B-A56E-B03EFCAB9085}" type="presParOf" srcId="{82D5BA5A-8F35-0746-B223-6F2C7403539E}" destId="{CF7A6EDF-DF6B-4A47-91E2-05DA218F8612}" srcOrd="35" destOrd="0" presId="urn:microsoft.com/office/officeart/2005/8/layout/default"/>
    <dgm:cxn modelId="{065DCC51-EA03-DE45-AC2E-1FBBF710C428}" type="presParOf" srcId="{82D5BA5A-8F35-0746-B223-6F2C7403539E}" destId="{B89E8461-6CFA-384C-8ACE-567E4AB3EF6F}" srcOrd="36" destOrd="0" presId="urn:microsoft.com/office/officeart/2005/8/layout/default"/>
    <dgm:cxn modelId="{A2AEA0BD-AB61-C847-86E0-E077B0D39F4A}" type="presParOf" srcId="{82D5BA5A-8F35-0746-B223-6F2C7403539E}" destId="{B6D744E4-63A3-CE40-A26A-2AAD1C1C6914}" srcOrd="37" destOrd="0" presId="urn:microsoft.com/office/officeart/2005/8/layout/default"/>
    <dgm:cxn modelId="{4E4B912A-8B8A-F747-989C-74F3C3DBDC42}" type="presParOf" srcId="{82D5BA5A-8F35-0746-B223-6F2C7403539E}" destId="{15E422B0-917E-7141-B439-A64301C7D3CD}" srcOrd="38" destOrd="0" presId="urn:microsoft.com/office/officeart/2005/8/layout/default"/>
    <dgm:cxn modelId="{8D19252E-2426-9947-BF4B-D126B8F61D65}" type="presParOf" srcId="{82D5BA5A-8F35-0746-B223-6F2C7403539E}" destId="{EB7D18E1-707F-ED45-9A85-75181D3B74D2}" srcOrd="39" destOrd="0" presId="urn:microsoft.com/office/officeart/2005/8/layout/default"/>
    <dgm:cxn modelId="{7CED65B1-AF03-CE46-B9F0-735B7273E4F9}" type="presParOf" srcId="{82D5BA5A-8F35-0746-B223-6F2C7403539E}" destId="{BC94D1EB-1170-E34D-9119-13D73C87E99D}" srcOrd="40" destOrd="0" presId="urn:microsoft.com/office/officeart/2005/8/layout/default"/>
    <dgm:cxn modelId="{FA65EE57-A739-CE40-8C57-82BF67A011EE}" type="presParOf" srcId="{82D5BA5A-8F35-0746-B223-6F2C7403539E}" destId="{1219FD39-BB4F-7F4F-9D68-E4DDBA884811}" srcOrd="41" destOrd="0" presId="urn:microsoft.com/office/officeart/2005/8/layout/default"/>
    <dgm:cxn modelId="{D68FB6F5-61D5-8B4A-AEF6-43338EF596DB}" type="presParOf" srcId="{82D5BA5A-8F35-0746-B223-6F2C7403539E}" destId="{52D0EB60-2007-FD46-8770-93318C265A9A}" srcOrd="42" destOrd="0" presId="urn:microsoft.com/office/officeart/2005/8/layout/default"/>
    <dgm:cxn modelId="{35E8465F-8C37-F747-8706-2441CA464DA5}" type="presParOf" srcId="{82D5BA5A-8F35-0746-B223-6F2C7403539E}" destId="{0A538D6C-BB58-1B4A-A63F-3640A00BF815}" srcOrd="43" destOrd="0" presId="urn:microsoft.com/office/officeart/2005/8/layout/default"/>
    <dgm:cxn modelId="{496A516D-F575-D44C-B5D8-1D2564F47D6E}" type="presParOf" srcId="{82D5BA5A-8F35-0746-B223-6F2C7403539E}" destId="{4A08977B-79B8-BA4A-B0F6-44F44E6C1535}" srcOrd="44" destOrd="0" presId="urn:microsoft.com/office/officeart/2005/8/layout/default"/>
    <dgm:cxn modelId="{E9E792BD-6CD5-FA4F-ACFE-73DCA2A8912B}" type="presParOf" srcId="{82D5BA5A-8F35-0746-B223-6F2C7403539E}" destId="{E129360D-D795-FF49-9C7E-AD75B4C9B869}" srcOrd="45" destOrd="0" presId="urn:microsoft.com/office/officeart/2005/8/layout/default"/>
    <dgm:cxn modelId="{0FF8763C-F897-C44A-98E5-84158C461DD3}" type="presParOf" srcId="{82D5BA5A-8F35-0746-B223-6F2C7403539E}" destId="{06A97985-7AF0-B641-8987-7A9734A7585F}" srcOrd="46" destOrd="0" presId="urn:microsoft.com/office/officeart/2005/8/layout/default"/>
    <dgm:cxn modelId="{C96A6019-4DB7-1C4F-A213-DB3ACBCCEDCF}" type="presParOf" srcId="{82D5BA5A-8F35-0746-B223-6F2C7403539E}" destId="{91C98B1A-3BBF-5B45-8CE6-9F3708A8F278}" srcOrd="47" destOrd="0" presId="urn:microsoft.com/office/officeart/2005/8/layout/default"/>
    <dgm:cxn modelId="{A49DFA5E-AC12-BE46-A99A-5DE0DFE7CEAF}" type="presParOf" srcId="{82D5BA5A-8F35-0746-B223-6F2C7403539E}" destId="{FCF243BD-466C-6E49-9129-D529B59DEE68}" srcOrd="48" destOrd="0" presId="urn:microsoft.com/office/officeart/2005/8/layout/default"/>
    <dgm:cxn modelId="{592D659E-3A64-6245-8A5E-58F6CAEDA183}" type="presParOf" srcId="{82D5BA5A-8F35-0746-B223-6F2C7403539E}" destId="{EB48058D-BE44-FA41-BA08-0D7DE2244580}" srcOrd="49" destOrd="0" presId="urn:microsoft.com/office/officeart/2005/8/layout/default"/>
    <dgm:cxn modelId="{75496990-5DCC-3F40-939F-6ABD0062EF24}" type="presParOf" srcId="{82D5BA5A-8F35-0746-B223-6F2C7403539E}" destId="{8D4D74EA-2C87-CC4D-8103-F96DD1CA9FA1}" srcOrd="50" destOrd="0" presId="urn:microsoft.com/office/officeart/2005/8/layout/default"/>
    <dgm:cxn modelId="{3730B49B-0E99-AF47-8AA6-69ED874CFCD3}" type="presParOf" srcId="{82D5BA5A-8F35-0746-B223-6F2C7403539E}" destId="{EF1D8EEF-28E0-E441-8BBA-C7B2302F4C21}" srcOrd="51" destOrd="0" presId="urn:microsoft.com/office/officeart/2005/8/layout/default"/>
    <dgm:cxn modelId="{72A35267-2261-1C4C-96E7-FAA3FE3DBFF2}" type="presParOf" srcId="{82D5BA5A-8F35-0746-B223-6F2C7403539E}" destId="{5AD6BB04-27E3-0242-9A6D-18FDD7E8C94B}" srcOrd="52" destOrd="0" presId="urn:microsoft.com/office/officeart/2005/8/layout/default"/>
    <dgm:cxn modelId="{CC1B5FDA-0E24-154B-A1C9-013C0F597B6A}" type="presParOf" srcId="{82D5BA5A-8F35-0746-B223-6F2C7403539E}" destId="{D54662CB-0032-B94D-8919-97BB0A4A2EE9}" srcOrd="53" destOrd="0" presId="urn:microsoft.com/office/officeart/2005/8/layout/default"/>
    <dgm:cxn modelId="{B3B4A83F-9DFA-A74C-B88A-5732EB6DA851}" type="presParOf" srcId="{82D5BA5A-8F35-0746-B223-6F2C7403539E}" destId="{49889A0E-A187-9547-A4AC-7429EF6FF549}" srcOrd="54" destOrd="0" presId="urn:microsoft.com/office/officeart/2005/8/layout/default"/>
    <dgm:cxn modelId="{BA4B25FE-924F-4F4F-A710-3F6BC7E1FEA1}" type="presParOf" srcId="{82D5BA5A-8F35-0746-B223-6F2C7403539E}" destId="{37B65C65-7066-CF45-9F01-DCA0EEF4BE85}" srcOrd="55" destOrd="0" presId="urn:microsoft.com/office/officeart/2005/8/layout/default"/>
    <dgm:cxn modelId="{31C41E9F-BB7A-C343-B473-B73DAE8C3E1A}" type="presParOf" srcId="{82D5BA5A-8F35-0746-B223-6F2C7403539E}" destId="{FF832807-C72E-934A-8E3D-7EC4494A0D8A}" srcOrd="56" destOrd="0" presId="urn:microsoft.com/office/officeart/2005/8/layout/default"/>
    <dgm:cxn modelId="{765D06FC-3236-3D4B-A5A4-E4C293E441E4}" type="presParOf" srcId="{82D5BA5A-8F35-0746-B223-6F2C7403539E}" destId="{A7D8EA2C-F23F-814C-B50D-EA34DC2F9036}" srcOrd="57" destOrd="0" presId="urn:microsoft.com/office/officeart/2005/8/layout/default"/>
    <dgm:cxn modelId="{54CFC44B-074D-BC42-BE14-AD77B68E23AD}" type="presParOf" srcId="{82D5BA5A-8F35-0746-B223-6F2C7403539E}" destId="{1254C059-9C9A-D547-923C-7DD783F0B635}" srcOrd="58" destOrd="0" presId="urn:microsoft.com/office/officeart/2005/8/layout/default"/>
    <dgm:cxn modelId="{55E46C33-7538-2D4A-A5BD-E427B37FF0EF}" type="presParOf" srcId="{82D5BA5A-8F35-0746-B223-6F2C7403539E}" destId="{3FC4B0B4-94E0-7E4F-BA8E-4E78BBD0E7ED}" srcOrd="59" destOrd="0" presId="urn:microsoft.com/office/officeart/2005/8/layout/default"/>
    <dgm:cxn modelId="{99C83EEE-AA78-CF46-A550-5D6E22DF93E4}" type="presParOf" srcId="{82D5BA5A-8F35-0746-B223-6F2C7403539E}" destId="{511A4A64-90AB-E74E-976B-2C9C9ADE8B2E}" srcOrd="60" destOrd="0" presId="urn:microsoft.com/office/officeart/2005/8/layout/default"/>
    <dgm:cxn modelId="{C6940575-2A25-A846-9486-190F773AEBA2}" type="presParOf" srcId="{82D5BA5A-8F35-0746-B223-6F2C7403539E}" destId="{478DD391-5687-B441-BA16-961BCF341792}" srcOrd="61" destOrd="0" presId="urn:microsoft.com/office/officeart/2005/8/layout/default"/>
    <dgm:cxn modelId="{27FE4356-EBC8-7E40-83D8-41E67C881E76}" type="presParOf" srcId="{82D5BA5A-8F35-0746-B223-6F2C7403539E}" destId="{0AE574C1-46EB-6D42-A94F-FCA16551E577}" srcOrd="62" destOrd="0" presId="urn:microsoft.com/office/officeart/2005/8/layout/default"/>
    <dgm:cxn modelId="{6E4BB439-3ACD-F246-99D6-4653B8581B04}" type="presParOf" srcId="{82D5BA5A-8F35-0746-B223-6F2C7403539E}" destId="{C6F75910-E2AE-224E-887F-1AB26DD066E7}" srcOrd="63" destOrd="0" presId="urn:microsoft.com/office/officeart/2005/8/layout/default"/>
    <dgm:cxn modelId="{5486140C-C1B2-9D42-AC7E-4D3DBB238A58}" type="presParOf" srcId="{82D5BA5A-8F35-0746-B223-6F2C7403539E}" destId="{8041A72F-AB12-074F-B23A-BCC39392DC05}" srcOrd="64" destOrd="0" presId="urn:microsoft.com/office/officeart/2005/8/layout/default"/>
    <dgm:cxn modelId="{C431884B-ECBC-AD4A-ABE4-DD0F73C5A8A6}" type="presParOf" srcId="{82D5BA5A-8F35-0746-B223-6F2C7403539E}" destId="{323F9E27-3089-834C-9AA6-4E65C257C67B}" srcOrd="65" destOrd="0" presId="urn:microsoft.com/office/officeart/2005/8/layout/default"/>
    <dgm:cxn modelId="{56C8DECC-BACD-5945-B7B3-55FFCE24FEA7}" type="presParOf" srcId="{82D5BA5A-8F35-0746-B223-6F2C7403539E}" destId="{92E0A526-3D22-354C-8842-E900FDB72454}" srcOrd="66" destOrd="0" presId="urn:microsoft.com/office/officeart/2005/8/layout/default"/>
    <dgm:cxn modelId="{D6B82CDC-99E5-C64A-B0E2-E9A85B19BC7D}" type="presParOf" srcId="{82D5BA5A-8F35-0746-B223-6F2C7403539E}" destId="{C8969D15-884C-CF48-A6B2-0FF658BF5C18}" srcOrd="67" destOrd="0" presId="urn:microsoft.com/office/officeart/2005/8/layout/default"/>
    <dgm:cxn modelId="{B11D010B-5D2C-AA47-AF59-E90703F57D1B}" type="presParOf" srcId="{82D5BA5A-8F35-0746-B223-6F2C7403539E}" destId="{EF22756D-65D3-384F-B668-C5AB6FC7AD12}" srcOrd="6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177F29-48AC-6A40-A3A7-32D9CBC59126}">
      <dsp:nvSpPr>
        <dsp:cNvPr id="0" name=""/>
        <dsp:cNvSpPr/>
      </dsp:nvSpPr>
      <dsp:spPr>
        <a:xfrm>
          <a:off x="6697" y="379467"/>
          <a:ext cx="1242714" cy="7456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Skills gap</a:t>
          </a:r>
        </a:p>
      </dsp:txBody>
      <dsp:txXfrm>
        <a:off x="6697" y="379467"/>
        <a:ext cx="1242714" cy="745628"/>
      </dsp:txXfrm>
    </dsp:sp>
    <dsp:sp modelId="{38FD61CD-AD99-D641-9E27-3FF14AA6724B}">
      <dsp:nvSpPr>
        <dsp:cNvPr id="0" name=""/>
        <dsp:cNvSpPr/>
      </dsp:nvSpPr>
      <dsp:spPr>
        <a:xfrm>
          <a:off x="1373683" y="379467"/>
          <a:ext cx="1242714" cy="74562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Recruiting &amp; retaining talent</a:t>
          </a:r>
        </a:p>
      </dsp:txBody>
      <dsp:txXfrm>
        <a:off x="1373683" y="379467"/>
        <a:ext cx="1242714" cy="745628"/>
      </dsp:txXfrm>
    </dsp:sp>
    <dsp:sp modelId="{B53F8BC5-75CD-014F-9866-AF50A21056FC}">
      <dsp:nvSpPr>
        <dsp:cNvPr id="0" name=""/>
        <dsp:cNvSpPr/>
      </dsp:nvSpPr>
      <dsp:spPr>
        <a:xfrm>
          <a:off x="2740669" y="379467"/>
          <a:ext cx="1242714" cy="74562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Legacy IT systems</a:t>
          </a:r>
        </a:p>
      </dsp:txBody>
      <dsp:txXfrm>
        <a:off x="2740669" y="379467"/>
        <a:ext cx="1242714" cy="745628"/>
      </dsp:txXfrm>
    </dsp:sp>
    <dsp:sp modelId="{D99DCC32-D0F1-2B46-AA28-FBADFF77193D}">
      <dsp:nvSpPr>
        <dsp:cNvPr id="0" name=""/>
        <dsp:cNvSpPr/>
      </dsp:nvSpPr>
      <dsp:spPr>
        <a:xfrm>
          <a:off x="4107655" y="379467"/>
          <a:ext cx="1242714" cy="74562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Cybersecurity culture</a:t>
          </a:r>
        </a:p>
      </dsp:txBody>
      <dsp:txXfrm>
        <a:off x="4107655" y="379467"/>
        <a:ext cx="1242714" cy="745628"/>
      </dsp:txXfrm>
    </dsp:sp>
    <dsp:sp modelId="{9136BDAE-65C9-A64C-92C2-4B664E5F7CB4}">
      <dsp:nvSpPr>
        <dsp:cNvPr id="0" name=""/>
        <dsp:cNvSpPr/>
      </dsp:nvSpPr>
      <dsp:spPr>
        <a:xfrm>
          <a:off x="5474642" y="379467"/>
          <a:ext cx="1242714" cy="74562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Keep pace with change</a:t>
          </a:r>
        </a:p>
      </dsp:txBody>
      <dsp:txXfrm>
        <a:off x="5474642" y="379467"/>
        <a:ext cx="1242714" cy="745628"/>
      </dsp:txXfrm>
    </dsp:sp>
    <dsp:sp modelId="{7E70B2E6-16A6-794D-8A9C-CC94848DF94C}">
      <dsp:nvSpPr>
        <dsp:cNvPr id="0" name=""/>
        <dsp:cNvSpPr/>
      </dsp:nvSpPr>
      <dsp:spPr>
        <a:xfrm>
          <a:off x="6841628" y="379467"/>
          <a:ext cx="1242714" cy="7456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Investment in new tech</a:t>
          </a:r>
        </a:p>
      </dsp:txBody>
      <dsp:txXfrm>
        <a:off x="6841628" y="379467"/>
        <a:ext cx="1242714" cy="745628"/>
      </dsp:txXfrm>
    </dsp:sp>
    <dsp:sp modelId="{01E44F42-5B30-2649-9827-790476EDAE36}">
      <dsp:nvSpPr>
        <dsp:cNvPr id="0" name=""/>
        <dsp:cNvSpPr/>
      </dsp:nvSpPr>
      <dsp:spPr>
        <a:xfrm>
          <a:off x="8208614" y="379467"/>
          <a:ext cx="1242714" cy="74562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Reactive IoT futureproofing</a:t>
          </a:r>
        </a:p>
      </dsp:txBody>
      <dsp:txXfrm>
        <a:off x="8208614" y="379467"/>
        <a:ext cx="1242714" cy="745628"/>
      </dsp:txXfrm>
    </dsp:sp>
    <dsp:sp modelId="{FBC756FB-C560-2E40-A8B8-CD916E95AB00}">
      <dsp:nvSpPr>
        <dsp:cNvPr id="0" name=""/>
        <dsp:cNvSpPr/>
      </dsp:nvSpPr>
      <dsp:spPr>
        <a:xfrm>
          <a:off x="9575600" y="379467"/>
          <a:ext cx="1242714" cy="74562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Behavioural changes</a:t>
          </a:r>
        </a:p>
      </dsp:txBody>
      <dsp:txXfrm>
        <a:off x="9575600" y="379467"/>
        <a:ext cx="1242714" cy="745628"/>
      </dsp:txXfrm>
    </dsp:sp>
    <dsp:sp modelId="{BB7E281A-E842-6D4A-9355-8D75F4BA9993}">
      <dsp:nvSpPr>
        <dsp:cNvPr id="0" name=""/>
        <dsp:cNvSpPr/>
      </dsp:nvSpPr>
      <dsp:spPr>
        <a:xfrm>
          <a:off x="10942586" y="379467"/>
          <a:ext cx="1242714" cy="74562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Cyber hygiene</a:t>
          </a:r>
        </a:p>
      </dsp:txBody>
      <dsp:txXfrm>
        <a:off x="10942586" y="379467"/>
        <a:ext cx="1242714" cy="745628"/>
      </dsp:txXfrm>
    </dsp:sp>
    <dsp:sp modelId="{7F92EC1E-8526-3643-97EA-9F82485F29F4}">
      <dsp:nvSpPr>
        <dsp:cNvPr id="0" name=""/>
        <dsp:cNvSpPr/>
      </dsp:nvSpPr>
      <dsp:spPr>
        <a:xfrm>
          <a:off x="6697" y="1249367"/>
          <a:ext cx="1242714" cy="74562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Cyber ecosystem resilience</a:t>
          </a:r>
        </a:p>
      </dsp:txBody>
      <dsp:txXfrm>
        <a:off x="6697" y="1249367"/>
        <a:ext cx="1242714" cy="745628"/>
      </dsp:txXfrm>
    </dsp:sp>
    <dsp:sp modelId="{32CE3405-4A34-7248-A76A-29916510191B}">
      <dsp:nvSpPr>
        <dsp:cNvPr id="0" name=""/>
        <dsp:cNvSpPr/>
      </dsp:nvSpPr>
      <dsp:spPr>
        <a:xfrm>
          <a:off x="1373683" y="1249367"/>
          <a:ext cx="1242714" cy="7456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Fragmented infrastructure</a:t>
          </a:r>
        </a:p>
      </dsp:txBody>
      <dsp:txXfrm>
        <a:off x="1373683" y="1249367"/>
        <a:ext cx="1242714" cy="745628"/>
      </dsp:txXfrm>
    </dsp:sp>
    <dsp:sp modelId="{8F583B62-EB17-6945-9716-82BEBC613B4C}">
      <dsp:nvSpPr>
        <dsp:cNvPr id="0" name=""/>
        <dsp:cNvSpPr/>
      </dsp:nvSpPr>
      <dsp:spPr>
        <a:xfrm>
          <a:off x="2740669" y="1249367"/>
          <a:ext cx="1242714" cy="74562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Crisis response coordination </a:t>
          </a:r>
        </a:p>
      </dsp:txBody>
      <dsp:txXfrm>
        <a:off x="2740669" y="1249367"/>
        <a:ext cx="1242714" cy="745628"/>
      </dsp:txXfrm>
    </dsp:sp>
    <dsp:sp modelId="{D320F954-4AC7-9346-9FAB-5E7F4E79F475}">
      <dsp:nvSpPr>
        <dsp:cNvPr id="0" name=""/>
        <dsp:cNvSpPr/>
      </dsp:nvSpPr>
      <dsp:spPr>
        <a:xfrm>
          <a:off x="4107655" y="1249367"/>
          <a:ext cx="1242714" cy="74562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Corporate monopoly on contracts</a:t>
          </a:r>
        </a:p>
      </dsp:txBody>
      <dsp:txXfrm>
        <a:off x="4107655" y="1249367"/>
        <a:ext cx="1242714" cy="745628"/>
      </dsp:txXfrm>
    </dsp:sp>
    <dsp:sp modelId="{FCF3868E-37CC-C04A-8D0E-40137D989346}">
      <dsp:nvSpPr>
        <dsp:cNvPr id="0" name=""/>
        <dsp:cNvSpPr/>
      </dsp:nvSpPr>
      <dsp:spPr>
        <a:xfrm>
          <a:off x="5474642" y="1249367"/>
          <a:ext cx="1242714" cy="74562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Cyber growth for SMEs</a:t>
          </a:r>
        </a:p>
      </dsp:txBody>
      <dsp:txXfrm>
        <a:off x="5474642" y="1249367"/>
        <a:ext cx="1242714" cy="745628"/>
      </dsp:txXfrm>
    </dsp:sp>
    <dsp:sp modelId="{3208B706-F782-1847-8675-792DB1EB4ADF}">
      <dsp:nvSpPr>
        <dsp:cNvPr id="0" name=""/>
        <dsp:cNvSpPr/>
      </dsp:nvSpPr>
      <dsp:spPr>
        <a:xfrm>
          <a:off x="6841628" y="1249367"/>
          <a:ext cx="1242714" cy="74562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Board level valuation of risks</a:t>
          </a:r>
        </a:p>
      </dsp:txBody>
      <dsp:txXfrm>
        <a:off x="6841628" y="1249367"/>
        <a:ext cx="1242714" cy="745628"/>
      </dsp:txXfrm>
    </dsp:sp>
    <dsp:sp modelId="{E9C9AE91-CA16-A442-B008-0BA405C5F0CE}">
      <dsp:nvSpPr>
        <dsp:cNvPr id="0" name=""/>
        <dsp:cNvSpPr/>
      </dsp:nvSpPr>
      <dsp:spPr>
        <a:xfrm>
          <a:off x="8208614" y="1249367"/>
          <a:ext cx="1242714" cy="7456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Overzealous tech adoption</a:t>
          </a:r>
        </a:p>
      </dsp:txBody>
      <dsp:txXfrm>
        <a:off x="8208614" y="1249367"/>
        <a:ext cx="1242714" cy="745628"/>
      </dsp:txXfrm>
    </dsp:sp>
    <dsp:sp modelId="{550828EB-60C1-0447-91AE-83177168406A}">
      <dsp:nvSpPr>
        <dsp:cNvPr id="0" name=""/>
        <dsp:cNvSpPr/>
      </dsp:nvSpPr>
      <dsp:spPr>
        <a:xfrm>
          <a:off x="9575600" y="1249367"/>
          <a:ext cx="1242714" cy="74562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Long term planning</a:t>
          </a:r>
        </a:p>
      </dsp:txBody>
      <dsp:txXfrm>
        <a:off x="9575600" y="1249367"/>
        <a:ext cx="1242714" cy="745628"/>
      </dsp:txXfrm>
    </dsp:sp>
    <dsp:sp modelId="{0C5EAB40-0F6E-034E-B0F9-1A6F57545787}">
      <dsp:nvSpPr>
        <dsp:cNvPr id="0" name=""/>
        <dsp:cNvSpPr/>
      </dsp:nvSpPr>
      <dsp:spPr>
        <a:xfrm>
          <a:off x="10942586" y="1249367"/>
          <a:ext cx="1242714" cy="74562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Measuring and managing threats</a:t>
          </a:r>
        </a:p>
      </dsp:txBody>
      <dsp:txXfrm>
        <a:off x="10942586" y="1249367"/>
        <a:ext cx="1242714" cy="745628"/>
      </dsp:txXfrm>
    </dsp:sp>
    <dsp:sp modelId="{B89E8461-6CFA-384C-8ACE-567E4AB3EF6F}">
      <dsp:nvSpPr>
        <dsp:cNvPr id="0" name=""/>
        <dsp:cNvSpPr/>
      </dsp:nvSpPr>
      <dsp:spPr>
        <a:xfrm>
          <a:off x="6697" y="2119267"/>
          <a:ext cx="1242714" cy="74562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Evidence base</a:t>
          </a:r>
        </a:p>
      </dsp:txBody>
      <dsp:txXfrm>
        <a:off x="6697" y="2119267"/>
        <a:ext cx="1242714" cy="745628"/>
      </dsp:txXfrm>
    </dsp:sp>
    <dsp:sp modelId="{15E422B0-917E-7141-B439-A64301C7D3CD}">
      <dsp:nvSpPr>
        <dsp:cNvPr id="0" name=""/>
        <dsp:cNvSpPr/>
      </dsp:nvSpPr>
      <dsp:spPr>
        <a:xfrm>
          <a:off x="1373683" y="2119267"/>
          <a:ext cx="1242714" cy="74562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Human factor</a:t>
          </a:r>
        </a:p>
      </dsp:txBody>
      <dsp:txXfrm>
        <a:off x="1373683" y="2119267"/>
        <a:ext cx="1242714" cy="745628"/>
      </dsp:txXfrm>
    </dsp:sp>
    <dsp:sp modelId="{BC94D1EB-1170-E34D-9119-13D73C87E99D}">
      <dsp:nvSpPr>
        <dsp:cNvPr id="0" name=""/>
        <dsp:cNvSpPr/>
      </dsp:nvSpPr>
      <dsp:spPr>
        <a:xfrm>
          <a:off x="2740669" y="2119267"/>
          <a:ext cx="1242714" cy="7456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Conflicting information</a:t>
          </a:r>
        </a:p>
      </dsp:txBody>
      <dsp:txXfrm>
        <a:off x="2740669" y="2119267"/>
        <a:ext cx="1242714" cy="745628"/>
      </dsp:txXfrm>
    </dsp:sp>
    <dsp:sp modelId="{52D0EB60-2007-FD46-8770-93318C265A9A}">
      <dsp:nvSpPr>
        <dsp:cNvPr id="0" name=""/>
        <dsp:cNvSpPr/>
      </dsp:nvSpPr>
      <dsp:spPr>
        <a:xfrm>
          <a:off x="4107655" y="2119267"/>
          <a:ext cx="1242714" cy="74562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Complex landscape</a:t>
          </a:r>
        </a:p>
      </dsp:txBody>
      <dsp:txXfrm>
        <a:off x="4107655" y="2119267"/>
        <a:ext cx="1242714" cy="745628"/>
      </dsp:txXfrm>
    </dsp:sp>
    <dsp:sp modelId="{4A08977B-79B8-BA4A-B0F6-44F44E6C1535}">
      <dsp:nvSpPr>
        <dsp:cNvPr id="0" name=""/>
        <dsp:cNvSpPr/>
      </dsp:nvSpPr>
      <dsp:spPr>
        <a:xfrm>
          <a:off x="5474642" y="2119267"/>
          <a:ext cx="1242714" cy="74562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Prevent to complement Protect</a:t>
          </a:r>
        </a:p>
      </dsp:txBody>
      <dsp:txXfrm>
        <a:off x="5474642" y="2119267"/>
        <a:ext cx="1242714" cy="745628"/>
      </dsp:txXfrm>
    </dsp:sp>
    <dsp:sp modelId="{06A97985-7AF0-B641-8987-7A9734A7585F}">
      <dsp:nvSpPr>
        <dsp:cNvPr id="0" name=""/>
        <dsp:cNvSpPr/>
      </dsp:nvSpPr>
      <dsp:spPr>
        <a:xfrm>
          <a:off x="6841628" y="2119267"/>
          <a:ext cx="1242714" cy="74562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Victim support</a:t>
          </a:r>
        </a:p>
      </dsp:txBody>
      <dsp:txXfrm>
        <a:off x="6841628" y="2119267"/>
        <a:ext cx="1242714" cy="745628"/>
      </dsp:txXfrm>
    </dsp:sp>
    <dsp:sp modelId="{FCF243BD-466C-6E49-9129-D529B59DEE68}">
      <dsp:nvSpPr>
        <dsp:cNvPr id="0" name=""/>
        <dsp:cNvSpPr/>
      </dsp:nvSpPr>
      <dsp:spPr>
        <a:xfrm>
          <a:off x="8208614" y="2119267"/>
          <a:ext cx="1242714" cy="74562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Customer support</a:t>
          </a:r>
        </a:p>
      </dsp:txBody>
      <dsp:txXfrm>
        <a:off x="8208614" y="2119267"/>
        <a:ext cx="1242714" cy="745628"/>
      </dsp:txXfrm>
    </dsp:sp>
    <dsp:sp modelId="{8D4D74EA-2C87-CC4D-8103-F96DD1CA9FA1}">
      <dsp:nvSpPr>
        <dsp:cNvPr id="0" name=""/>
        <dsp:cNvSpPr/>
      </dsp:nvSpPr>
      <dsp:spPr>
        <a:xfrm>
          <a:off x="9575600" y="2119267"/>
          <a:ext cx="1242714" cy="7456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Clarity on cyber paradigm</a:t>
          </a:r>
        </a:p>
      </dsp:txBody>
      <dsp:txXfrm>
        <a:off x="9575600" y="2119267"/>
        <a:ext cx="1242714" cy="745628"/>
      </dsp:txXfrm>
    </dsp:sp>
    <dsp:sp modelId="{5AD6BB04-27E3-0242-9A6D-18FDD7E8C94B}">
      <dsp:nvSpPr>
        <dsp:cNvPr id="0" name=""/>
        <dsp:cNvSpPr/>
      </dsp:nvSpPr>
      <dsp:spPr>
        <a:xfrm>
          <a:off x="10942586" y="2119267"/>
          <a:ext cx="1242714" cy="74562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Politics &amp; geopolitics of advice</a:t>
          </a:r>
        </a:p>
      </dsp:txBody>
      <dsp:txXfrm>
        <a:off x="10942586" y="2119267"/>
        <a:ext cx="1242714" cy="745628"/>
      </dsp:txXfrm>
    </dsp:sp>
    <dsp:sp modelId="{49889A0E-A187-9547-A4AC-7429EF6FF549}">
      <dsp:nvSpPr>
        <dsp:cNvPr id="0" name=""/>
        <dsp:cNvSpPr/>
      </dsp:nvSpPr>
      <dsp:spPr>
        <a:xfrm>
          <a:off x="690190" y="2989168"/>
          <a:ext cx="1242714" cy="74562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Trust on the Internet</a:t>
          </a:r>
        </a:p>
      </dsp:txBody>
      <dsp:txXfrm>
        <a:off x="690190" y="2989168"/>
        <a:ext cx="1242714" cy="745628"/>
      </dsp:txXfrm>
    </dsp:sp>
    <dsp:sp modelId="{FF832807-C72E-934A-8E3D-7EC4494A0D8A}">
      <dsp:nvSpPr>
        <dsp:cNvPr id="0" name=""/>
        <dsp:cNvSpPr/>
      </dsp:nvSpPr>
      <dsp:spPr>
        <a:xfrm>
          <a:off x="2057176" y="2989168"/>
          <a:ext cx="1242714" cy="74562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Brexit implications</a:t>
          </a:r>
        </a:p>
      </dsp:txBody>
      <dsp:txXfrm>
        <a:off x="2057176" y="2989168"/>
        <a:ext cx="1242714" cy="745628"/>
      </dsp:txXfrm>
    </dsp:sp>
    <dsp:sp modelId="{1254C059-9C9A-D547-923C-7DD783F0B635}">
      <dsp:nvSpPr>
        <dsp:cNvPr id="0" name=""/>
        <dsp:cNvSpPr/>
      </dsp:nvSpPr>
      <dsp:spPr>
        <a:xfrm>
          <a:off x="3424162" y="2989168"/>
          <a:ext cx="1242714" cy="74562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Attribution difficulties</a:t>
          </a:r>
        </a:p>
      </dsp:txBody>
      <dsp:txXfrm>
        <a:off x="3424162" y="2989168"/>
        <a:ext cx="1242714" cy="745628"/>
      </dsp:txXfrm>
    </dsp:sp>
    <dsp:sp modelId="{511A4A64-90AB-E74E-976B-2C9C9ADE8B2E}">
      <dsp:nvSpPr>
        <dsp:cNvPr id="0" name=""/>
        <dsp:cNvSpPr/>
      </dsp:nvSpPr>
      <dsp:spPr>
        <a:xfrm>
          <a:off x="4791149" y="2989168"/>
          <a:ext cx="1242714" cy="7456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Export challenges</a:t>
          </a:r>
        </a:p>
      </dsp:txBody>
      <dsp:txXfrm>
        <a:off x="4791149" y="2989168"/>
        <a:ext cx="1242714" cy="745628"/>
      </dsp:txXfrm>
    </dsp:sp>
    <dsp:sp modelId="{0AE574C1-46EB-6D42-A94F-FCA16551E577}">
      <dsp:nvSpPr>
        <dsp:cNvPr id="0" name=""/>
        <dsp:cNvSpPr/>
      </dsp:nvSpPr>
      <dsp:spPr>
        <a:xfrm>
          <a:off x="6158135" y="2989168"/>
          <a:ext cx="1242714" cy="74562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Information overload</a:t>
          </a:r>
        </a:p>
      </dsp:txBody>
      <dsp:txXfrm>
        <a:off x="6158135" y="2989168"/>
        <a:ext cx="1242714" cy="745628"/>
      </dsp:txXfrm>
    </dsp:sp>
    <dsp:sp modelId="{8041A72F-AB12-074F-B23A-BCC39392DC05}">
      <dsp:nvSpPr>
        <dsp:cNvPr id="0" name=""/>
        <dsp:cNvSpPr/>
      </dsp:nvSpPr>
      <dsp:spPr>
        <a:xfrm>
          <a:off x="7525121" y="2989168"/>
          <a:ext cx="1242714" cy="74562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Partial coverage</a:t>
          </a:r>
        </a:p>
      </dsp:txBody>
      <dsp:txXfrm>
        <a:off x="7525121" y="2989168"/>
        <a:ext cx="1242714" cy="745628"/>
      </dsp:txXfrm>
    </dsp:sp>
    <dsp:sp modelId="{92E0A526-3D22-354C-8842-E900FDB72454}">
      <dsp:nvSpPr>
        <dsp:cNvPr id="0" name=""/>
        <dsp:cNvSpPr/>
      </dsp:nvSpPr>
      <dsp:spPr>
        <a:xfrm>
          <a:off x="8892107" y="2989168"/>
          <a:ext cx="1242714" cy="74562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Cybercrime awareness</a:t>
          </a:r>
        </a:p>
      </dsp:txBody>
      <dsp:txXfrm>
        <a:off x="8892107" y="2989168"/>
        <a:ext cx="1242714" cy="745628"/>
      </dsp:txXfrm>
    </dsp:sp>
    <dsp:sp modelId="{EF22756D-65D3-384F-B668-C5AB6FC7AD12}">
      <dsp:nvSpPr>
        <dsp:cNvPr id="0" name=""/>
        <dsp:cNvSpPr/>
      </dsp:nvSpPr>
      <dsp:spPr>
        <a:xfrm>
          <a:off x="10259093" y="2989168"/>
          <a:ext cx="1242714" cy="74562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Confidence in policing</a:t>
          </a:r>
        </a:p>
      </dsp:txBody>
      <dsp:txXfrm>
        <a:off x="10259093" y="2989168"/>
        <a:ext cx="1242714" cy="7456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A1B212-E87E-514B-8EF2-1B5A0F804574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C7090-ADC8-1748-86F7-8A8F7F2B1B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39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C7090-ADC8-1748-86F7-8A8F7F2B1B3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849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C7090-ADC8-1748-86F7-8A8F7F2B1B3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477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C7090-ADC8-1748-86F7-8A8F7F2B1B3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8663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C7090-ADC8-1748-86F7-8A8F7F2B1B3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614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C7090-ADC8-1748-86F7-8A8F7F2B1B3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217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C7090-ADC8-1748-86F7-8A8F7F2B1B3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460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C7090-ADC8-1748-86F7-8A8F7F2B1B3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949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C7090-ADC8-1748-86F7-8A8F7F2B1B3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658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C7090-ADC8-1748-86F7-8A8F7F2B1B3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196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C7090-ADC8-1748-86F7-8A8F7F2B1B3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69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C7090-ADC8-1748-86F7-8A8F7F2B1B3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141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C7090-ADC8-1748-86F7-8A8F7F2B1B3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26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448C8-828F-5144-80E1-338B240FAC53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0A1106E7-0D5B-EF41-9378-FF71972C6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383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448C8-828F-5144-80E1-338B240FAC53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0A1106E7-0D5B-EF41-9378-FF71972C6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29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448C8-828F-5144-80E1-338B240FAC53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0A1106E7-0D5B-EF41-9378-FF71972C6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477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448C8-828F-5144-80E1-338B240FAC53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A1106E7-0D5B-EF41-9378-FF71972C69C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4643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448C8-828F-5144-80E1-338B240FAC53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A1106E7-0D5B-EF41-9378-FF71972C6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855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448C8-828F-5144-80E1-338B240FAC53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06E7-0D5B-EF41-9378-FF71972C6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467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448C8-828F-5144-80E1-338B240FAC53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06E7-0D5B-EF41-9378-FF71972C6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87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448C8-828F-5144-80E1-338B240FAC53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06E7-0D5B-EF41-9378-FF71972C6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4676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8448C8-828F-5144-80E1-338B240FAC53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0A1106E7-0D5B-EF41-9378-FF71972C6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572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03261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267" b="1">
                <a:solidFill>
                  <a:srgbClr val="EA76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Evidence Survey – Early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474719"/>
            <a:ext cx="10515600" cy="27022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BOS 8 June – 31 July</a:t>
            </a:r>
          </a:p>
          <a:p>
            <a:pPr lvl="1"/>
            <a:r>
              <a:rPr lang="en-US" dirty="0"/>
              <a:t>See sample survey</a:t>
            </a:r>
          </a:p>
          <a:p>
            <a:pPr lvl="1"/>
            <a:r>
              <a:rPr lang="en-US" dirty="0"/>
              <a:t>69 responses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1"/>
            <a:ext cx="12192000" cy="1646767"/>
            <a:chOff x="0" y="-66259"/>
            <a:chExt cx="9144000" cy="1235075"/>
          </a:xfrm>
        </p:grpSpPr>
        <p:sp>
          <p:nvSpPr>
            <p:cNvPr id="10" name="Freeform 24"/>
            <p:cNvSpPr>
              <a:spLocks/>
            </p:cNvSpPr>
            <p:nvPr/>
          </p:nvSpPr>
          <p:spPr bwMode="auto">
            <a:xfrm>
              <a:off x="0" y="-66259"/>
              <a:ext cx="9144000" cy="1235075"/>
            </a:xfrm>
            <a:custGeom>
              <a:avLst/>
              <a:gdLst>
                <a:gd name="T0" fmla="*/ 0 w 1123"/>
                <a:gd name="T1" fmla="*/ 0 h 151"/>
                <a:gd name="T2" fmla="*/ 0 w 1123"/>
                <a:gd name="T3" fmla="*/ 151 h 151"/>
                <a:gd name="T4" fmla="*/ 844 w 1123"/>
                <a:gd name="T5" fmla="*/ 151 h 151"/>
                <a:gd name="T6" fmla="*/ 841 w 1123"/>
                <a:gd name="T7" fmla="*/ 148 h 151"/>
                <a:gd name="T8" fmla="*/ 832 w 1123"/>
                <a:gd name="T9" fmla="*/ 122 h 151"/>
                <a:gd name="T10" fmla="*/ 832 w 1123"/>
                <a:gd name="T11" fmla="*/ 72 h 151"/>
                <a:gd name="T12" fmla="*/ 859 w 1123"/>
                <a:gd name="T13" fmla="*/ 72 h 151"/>
                <a:gd name="T14" fmla="*/ 859 w 1123"/>
                <a:gd name="T15" fmla="*/ 124 h 151"/>
                <a:gd name="T16" fmla="*/ 863 w 1123"/>
                <a:gd name="T17" fmla="*/ 135 h 151"/>
                <a:gd name="T18" fmla="*/ 871 w 1123"/>
                <a:gd name="T19" fmla="*/ 138 h 151"/>
                <a:gd name="T20" fmla="*/ 880 w 1123"/>
                <a:gd name="T21" fmla="*/ 135 h 151"/>
                <a:gd name="T22" fmla="*/ 883 w 1123"/>
                <a:gd name="T23" fmla="*/ 124 h 151"/>
                <a:gd name="T24" fmla="*/ 883 w 1123"/>
                <a:gd name="T25" fmla="*/ 72 h 151"/>
                <a:gd name="T26" fmla="*/ 910 w 1123"/>
                <a:gd name="T27" fmla="*/ 72 h 151"/>
                <a:gd name="T28" fmla="*/ 910 w 1123"/>
                <a:gd name="T29" fmla="*/ 117 h 151"/>
                <a:gd name="T30" fmla="*/ 900 w 1123"/>
                <a:gd name="T31" fmla="*/ 148 h 151"/>
                <a:gd name="T32" fmla="*/ 897 w 1123"/>
                <a:gd name="T33" fmla="*/ 151 h 151"/>
                <a:gd name="T34" fmla="*/ 937 w 1123"/>
                <a:gd name="T35" fmla="*/ 151 h 151"/>
                <a:gd name="T36" fmla="*/ 920 w 1123"/>
                <a:gd name="T37" fmla="*/ 114 h 151"/>
                <a:gd name="T38" fmla="*/ 964 w 1123"/>
                <a:gd name="T39" fmla="*/ 69 h 151"/>
                <a:gd name="T40" fmla="*/ 998 w 1123"/>
                <a:gd name="T41" fmla="*/ 82 h 151"/>
                <a:gd name="T42" fmla="*/ 1005 w 1123"/>
                <a:gd name="T43" fmla="*/ 92 h 151"/>
                <a:gd name="T44" fmla="*/ 982 w 1123"/>
                <a:gd name="T45" fmla="*/ 103 h 151"/>
                <a:gd name="T46" fmla="*/ 965 w 1123"/>
                <a:gd name="T47" fmla="*/ 89 h 151"/>
                <a:gd name="T48" fmla="*/ 953 w 1123"/>
                <a:gd name="T49" fmla="*/ 94 h 151"/>
                <a:gd name="T50" fmla="*/ 947 w 1123"/>
                <a:gd name="T51" fmla="*/ 113 h 151"/>
                <a:gd name="T52" fmla="*/ 965 w 1123"/>
                <a:gd name="T53" fmla="*/ 137 h 151"/>
                <a:gd name="T54" fmla="*/ 982 w 1123"/>
                <a:gd name="T55" fmla="*/ 123 h 151"/>
                <a:gd name="T56" fmla="*/ 1005 w 1123"/>
                <a:gd name="T57" fmla="*/ 134 h 151"/>
                <a:gd name="T58" fmla="*/ 997 w 1123"/>
                <a:gd name="T59" fmla="*/ 146 h 151"/>
                <a:gd name="T60" fmla="*/ 991 w 1123"/>
                <a:gd name="T61" fmla="*/ 151 h 151"/>
                <a:gd name="T62" fmla="*/ 1016 w 1123"/>
                <a:gd name="T63" fmla="*/ 151 h 151"/>
                <a:gd name="T64" fmla="*/ 1016 w 1123"/>
                <a:gd name="T65" fmla="*/ 72 h 151"/>
                <a:gd name="T66" fmla="*/ 1042 w 1123"/>
                <a:gd name="T67" fmla="*/ 72 h 151"/>
                <a:gd name="T68" fmla="*/ 1042 w 1123"/>
                <a:gd name="T69" fmla="*/ 134 h 151"/>
                <a:gd name="T70" fmla="*/ 1077 w 1123"/>
                <a:gd name="T71" fmla="*/ 134 h 151"/>
                <a:gd name="T72" fmla="*/ 1077 w 1123"/>
                <a:gd name="T73" fmla="*/ 151 h 151"/>
                <a:gd name="T74" fmla="*/ 1123 w 1123"/>
                <a:gd name="T75" fmla="*/ 151 h 151"/>
                <a:gd name="T76" fmla="*/ 1123 w 1123"/>
                <a:gd name="T77" fmla="*/ 0 h 151"/>
                <a:gd name="T78" fmla="*/ 0 w 1123"/>
                <a:gd name="T7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151">
                  <a:moveTo>
                    <a:pt x="0" y="0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844" y="151"/>
                    <a:pt x="844" y="151"/>
                    <a:pt x="844" y="151"/>
                  </a:cubicBezTo>
                  <a:cubicBezTo>
                    <a:pt x="843" y="150"/>
                    <a:pt x="842" y="149"/>
                    <a:pt x="841" y="148"/>
                  </a:cubicBezTo>
                  <a:cubicBezTo>
                    <a:pt x="833" y="140"/>
                    <a:pt x="833" y="131"/>
                    <a:pt x="832" y="122"/>
                  </a:cubicBezTo>
                  <a:cubicBezTo>
                    <a:pt x="832" y="72"/>
                    <a:pt x="832" y="72"/>
                    <a:pt x="832" y="72"/>
                  </a:cubicBezTo>
                  <a:cubicBezTo>
                    <a:pt x="859" y="72"/>
                    <a:pt x="859" y="72"/>
                    <a:pt x="859" y="72"/>
                  </a:cubicBezTo>
                  <a:cubicBezTo>
                    <a:pt x="859" y="124"/>
                    <a:pt x="859" y="124"/>
                    <a:pt x="859" y="124"/>
                  </a:cubicBezTo>
                  <a:cubicBezTo>
                    <a:pt x="859" y="128"/>
                    <a:pt x="860" y="132"/>
                    <a:pt x="863" y="135"/>
                  </a:cubicBezTo>
                  <a:cubicBezTo>
                    <a:pt x="865" y="137"/>
                    <a:pt x="868" y="138"/>
                    <a:pt x="871" y="138"/>
                  </a:cubicBezTo>
                  <a:cubicBezTo>
                    <a:pt x="875" y="138"/>
                    <a:pt x="878" y="136"/>
                    <a:pt x="880" y="135"/>
                  </a:cubicBezTo>
                  <a:cubicBezTo>
                    <a:pt x="883" y="132"/>
                    <a:pt x="883" y="128"/>
                    <a:pt x="883" y="124"/>
                  </a:cubicBezTo>
                  <a:cubicBezTo>
                    <a:pt x="883" y="72"/>
                    <a:pt x="883" y="72"/>
                    <a:pt x="883" y="72"/>
                  </a:cubicBezTo>
                  <a:cubicBezTo>
                    <a:pt x="910" y="72"/>
                    <a:pt x="910" y="72"/>
                    <a:pt x="910" y="72"/>
                  </a:cubicBezTo>
                  <a:cubicBezTo>
                    <a:pt x="910" y="117"/>
                    <a:pt x="910" y="117"/>
                    <a:pt x="910" y="117"/>
                  </a:cubicBezTo>
                  <a:cubicBezTo>
                    <a:pt x="910" y="126"/>
                    <a:pt x="910" y="139"/>
                    <a:pt x="900" y="148"/>
                  </a:cubicBezTo>
                  <a:cubicBezTo>
                    <a:pt x="899" y="149"/>
                    <a:pt x="898" y="150"/>
                    <a:pt x="897" y="151"/>
                  </a:cubicBezTo>
                  <a:cubicBezTo>
                    <a:pt x="937" y="151"/>
                    <a:pt x="937" y="151"/>
                    <a:pt x="937" y="151"/>
                  </a:cubicBezTo>
                  <a:cubicBezTo>
                    <a:pt x="925" y="142"/>
                    <a:pt x="920" y="128"/>
                    <a:pt x="920" y="114"/>
                  </a:cubicBezTo>
                  <a:cubicBezTo>
                    <a:pt x="920" y="92"/>
                    <a:pt x="935" y="69"/>
                    <a:pt x="964" y="69"/>
                  </a:cubicBezTo>
                  <a:cubicBezTo>
                    <a:pt x="976" y="69"/>
                    <a:pt x="989" y="73"/>
                    <a:pt x="998" y="82"/>
                  </a:cubicBezTo>
                  <a:cubicBezTo>
                    <a:pt x="1001" y="86"/>
                    <a:pt x="1003" y="89"/>
                    <a:pt x="1005" y="92"/>
                  </a:cubicBezTo>
                  <a:cubicBezTo>
                    <a:pt x="982" y="103"/>
                    <a:pt x="982" y="103"/>
                    <a:pt x="982" y="103"/>
                  </a:cubicBezTo>
                  <a:cubicBezTo>
                    <a:pt x="980" y="98"/>
                    <a:pt x="976" y="89"/>
                    <a:pt x="965" y="89"/>
                  </a:cubicBezTo>
                  <a:cubicBezTo>
                    <a:pt x="959" y="89"/>
                    <a:pt x="955" y="92"/>
                    <a:pt x="953" y="94"/>
                  </a:cubicBezTo>
                  <a:cubicBezTo>
                    <a:pt x="947" y="100"/>
                    <a:pt x="947" y="109"/>
                    <a:pt x="947" y="113"/>
                  </a:cubicBezTo>
                  <a:cubicBezTo>
                    <a:pt x="947" y="125"/>
                    <a:pt x="952" y="137"/>
                    <a:pt x="965" y="137"/>
                  </a:cubicBezTo>
                  <a:cubicBezTo>
                    <a:pt x="977" y="137"/>
                    <a:pt x="981" y="126"/>
                    <a:pt x="982" y="123"/>
                  </a:cubicBezTo>
                  <a:cubicBezTo>
                    <a:pt x="1005" y="134"/>
                    <a:pt x="1005" y="134"/>
                    <a:pt x="1005" y="134"/>
                  </a:cubicBezTo>
                  <a:cubicBezTo>
                    <a:pt x="1003" y="138"/>
                    <a:pt x="1001" y="142"/>
                    <a:pt x="997" y="146"/>
                  </a:cubicBezTo>
                  <a:cubicBezTo>
                    <a:pt x="995" y="148"/>
                    <a:pt x="993" y="150"/>
                    <a:pt x="991" y="151"/>
                  </a:cubicBezTo>
                  <a:cubicBezTo>
                    <a:pt x="1016" y="151"/>
                    <a:pt x="1016" y="151"/>
                    <a:pt x="1016" y="151"/>
                  </a:cubicBezTo>
                  <a:cubicBezTo>
                    <a:pt x="1016" y="72"/>
                    <a:pt x="1016" y="72"/>
                    <a:pt x="1016" y="72"/>
                  </a:cubicBezTo>
                  <a:cubicBezTo>
                    <a:pt x="1042" y="72"/>
                    <a:pt x="1042" y="72"/>
                    <a:pt x="1042" y="72"/>
                  </a:cubicBezTo>
                  <a:cubicBezTo>
                    <a:pt x="1042" y="134"/>
                    <a:pt x="1042" y="134"/>
                    <a:pt x="1042" y="134"/>
                  </a:cubicBezTo>
                  <a:cubicBezTo>
                    <a:pt x="1077" y="134"/>
                    <a:pt x="1077" y="134"/>
                    <a:pt x="1077" y="134"/>
                  </a:cubicBezTo>
                  <a:cubicBezTo>
                    <a:pt x="1077" y="151"/>
                    <a:pt x="1077" y="151"/>
                    <a:pt x="1077" y="151"/>
                  </a:cubicBezTo>
                  <a:cubicBezTo>
                    <a:pt x="1123" y="151"/>
                    <a:pt x="1123" y="151"/>
                    <a:pt x="1123" y="151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A7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20182" y="514785"/>
              <a:ext cx="257986" cy="303133"/>
            </a:xfrm>
            <a:prstGeom prst="rect">
              <a:avLst/>
            </a:prstGeom>
          </p:spPr>
        </p:pic>
      </p:grp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83999" y="384000"/>
            <a:ext cx="7318611" cy="39072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buNone/>
              <a:defRPr sz="1467" baseline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buNone/>
              <a:defRPr sz="1467">
                <a:solidFill>
                  <a:schemeClr val="tx1"/>
                </a:solidFill>
              </a:defRPr>
            </a:lvl2pPr>
            <a:lvl3pPr marL="0" indent="0">
              <a:buNone/>
              <a:defRPr sz="1467">
                <a:solidFill>
                  <a:schemeClr val="tx1"/>
                </a:solidFill>
              </a:defRPr>
            </a:lvl3pPr>
            <a:lvl4pPr marL="0" indent="0">
              <a:buNone/>
              <a:defRPr sz="1467">
                <a:solidFill>
                  <a:schemeClr val="tx1"/>
                </a:solidFill>
              </a:defRPr>
            </a:lvl4pPr>
            <a:lvl5pPr marL="0" indent="0">
              <a:buNone/>
              <a:defRPr sz="1467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Department of Science, Technology, Engineering &amp; Public Policy</a:t>
            </a:r>
          </a:p>
        </p:txBody>
      </p:sp>
    </p:spTree>
    <p:extLst>
      <p:ext uri="{BB962C8B-B14F-4D97-AF65-F5344CB8AC3E}">
        <p14:creationId xmlns:p14="http://schemas.microsoft.com/office/powerpoint/2010/main" val="3207636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hin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26291"/>
            <a:ext cx="6172200" cy="4993416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26291"/>
            <a:ext cx="3932237" cy="4993416"/>
          </a:xfrm>
        </p:spPr>
        <p:txBody>
          <a:bodyPr>
            <a:normAutofit/>
          </a:bodyPr>
          <a:lstStyle>
            <a:lvl1pPr marL="0" indent="0">
              <a:buNone/>
              <a:defRPr sz="4267">
                <a:solidFill>
                  <a:srgbClr val="EA7600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-2117"/>
            <a:ext cx="12192000" cy="988484"/>
            <a:chOff x="0" y="-1588"/>
            <a:chExt cx="9144000" cy="741363"/>
          </a:xfrm>
          <a:solidFill>
            <a:srgbClr val="D6D2C4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0" y="-1588"/>
              <a:ext cx="9144000" cy="741363"/>
            </a:xfrm>
            <a:custGeom>
              <a:avLst/>
              <a:gdLst>
                <a:gd name="T0" fmla="*/ 0 w 1123"/>
                <a:gd name="T1" fmla="*/ 0 h 90"/>
                <a:gd name="T2" fmla="*/ 0 w 1123"/>
                <a:gd name="T3" fmla="*/ 90 h 90"/>
                <a:gd name="T4" fmla="*/ 957 w 1123"/>
                <a:gd name="T5" fmla="*/ 90 h 90"/>
                <a:gd name="T6" fmla="*/ 955 w 1123"/>
                <a:gd name="T7" fmla="*/ 89 h 90"/>
                <a:gd name="T8" fmla="*/ 949 w 1123"/>
                <a:gd name="T9" fmla="*/ 73 h 90"/>
                <a:gd name="T10" fmla="*/ 949 w 1123"/>
                <a:gd name="T11" fmla="*/ 43 h 90"/>
                <a:gd name="T12" fmla="*/ 966 w 1123"/>
                <a:gd name="T13" fmla="*/ 43 h 90"/>
                <a:gd name="T14" fmla="*/ 966 w 1123"/>
                <a:gd name="T15" fmla="*/ 74 h 90"/>
                <a:gd name="T16" fmla="*/ 967 w 1123"/>
                <a:gd name="T17" fmla="*/ 80 h 90"/>
                <a:gd name="T18" fmla="*/ 973 w 1123"/>
                <a:gd name="T19" fmla="*/ 82 h 90"/>
                <a:gd name="T20" fmla="*/ 978 w 1123"/>
                <a:gd name="T21" fmla="*/ 80 h 90"/>
                <a:gd name="T22" fmla="*/ 980 w 1123"/>
                <a:gd name="T23" fmla="*/ 74 h 90"/>
                <a:gd name="T24" fmla="*/ 980 w 1123"/>
                <a:gd name="T25" fmla="*/ 43 h 90"/>
                <a:gd name="T26" fmla="*/ 996 w 1123"/>
                <a:gd name="T27" fmla="*/ 43 h 90"/>
                <a:gd name="T28" fmla="*/ 996 w 1123"/>
                <a:gd name="T29" fmla="*/ 70 h 90"/>
                <a:gd name="T30" fmla="*/ 990 w 1123"/>
                <a:gd name="T31" fmla="*/ 89 h 90"/>
                <a:gd name="T32" fmla="*/ 988 w 1123"/>
                <a:gd name="T33" fmla="*/ 90 h 90"/>
                <a:gd name="T34" fmla="*/ 1012 w 1123"/>
                <a:gd name="T35" fmla="*/ 90 h 90"/>
                <a:gd name="T36" fmla="*/ 1002 w 1123"/>
                <a:gd name="T37" fmla="*/ 68 h 90"/>
                <a:gd name="T38" fmla="*/ 1028 w 1123"/>
                <a:gd name="T39" fmla="*/ 41 h 90"/>
                <a:gd name="T40" fmla="*/ 1048 w 1123"/>
                <a:gd name="T41" fmla="*/ 49 h 90"/>
                <a:gd name="T42" fmla="*/ 1052 w 1123"/>
                <a:gd name="T43" fmla="*/ 55 h 90"/>
                <a:gd name="T44" fmla="*/ 1039 w 1123"/>
                <a:gd name="T45" fmla="*/ 62 h 90"/>
                <a:gd name="T46" fmla="*/ 1028 w 1123"/>
                <a:gd name="T47" fmla="*/ 53 h 90"/>
                <a:gd name="T48" fmla="*/ 1022 w 1123"/>
                <a:gd name="T49" fmla="*/ 56 h 90"/>
                <a:gd name="T50" fmla="*/ 1018 w 1123"/>
                <a:gd name="T51" fmla="*/ 67 h 90"/>
                <a:gd name="T52" fmla="*/ 1028 w 1123"/>
                <a:gd name="T53" fmla="*/ 82 h 90"/>
                <a:gd name="T54" fmla="*/ 1039 w 1123"/>
                <a:gd name="T55" fmla="*/ 74 h 90"/>
                <a:gd name="T56" fmla="*/ 1052 w 1123"/>
                <a:gd name="T57" fmla="*/ 80 h 90"/>
                <a:gd name="T58" fmla="*/ 1047 w 1123"/>
                <a:gd name="T59" fmla="*/ 87 h 90"/>
                <a:gd name="T60" fmla="*/ 1044 w 1123"/>
                <a:gd name="T61" fmla="*/ 90 h 90"/>
                <a:gd name="T62" fmla="*/ 1059 w 1123"/>
                <a:gd name="T63" fmla="*/ 90 h 90"/>
                <a:gd name="T64" fmla="*/ 1059 w 1123"/>
                <a:gd name="T65" fmla="*/ 43 h 90"/>
                <a:gd name="T66" fmla="*/ 1075 w 1123"/>
                <a:gd name="T67" fmla="*/ 43 h 90"/>
                <a:gd name="T68" fmla="*/ 1075 w 1123"/>
                <a:gd name="T69" fmla="*/ 80 h 90"/>
                <a:gd name="T70" fmla="*/ 1096 w 1123"/>
                <a:gd name="T71" fmla="*/ 80 h 90"/>
                <a:gd name="T72" fmla="*/ 1096 w 1123"/>
                <a:gd name="T73" fmla="*/ 90 h 90"/>
                <a:gd name="T74" fmla="*/ 1123 w 1123"/>
                <a:gd name="T75" fmla="*/ 90 h 90"/>
                <a:gd name="T76" fmla="*/ 1123 w 1123"/>
                <a:gd name="T77" fmla="*/ 0 h 90"/>
                <a:gd name="T78" fmla="*/ 0 w 1123"/>
                <a:gd name="T7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957" y="90"/>
                    <a:pt x="957" y="90"/>
                    <a:pt x="957" y="90"/>
                  </a:cubicBezTo>
                  <a:cubicBezTo>
                    <a:pt x="956" y="90"/>
                    <a:pt x="955" y="89"/>
                    <a:pt x="955" y="89"/>
                  </a:cubicBezTo>
                  <a:cubicBezTo>
                    <a:pt x="950" y="84"/>
                    <a:pt x="950" y="78"/>
                    <a:pt x="949" y="73"/>
                  </a:cubicBezTo>
                  <a:cubicBezTo>
                    <a:pt x="949" y="43"/>
                    <a:pt x="949" y="43"/>
                    <a:pt x="949" y="43"/>
                  </a:cubicBezTo>
                  <a:cubicBezTo>
                    <a:pt x="966" y="43"/>
                    <a:pt x="966" y="43"/>
                    <a:pt x="966" y="43"/>
                  </a:cubicBezTo>
                  <a:cubicBezTo>
                    <a:pt x="966" y="74"/>
                    <a:pt x="966" y="74"/>
                    <a:pt x="966" y="74"/>
                  </a:cubicBezTo>
                  <a:cubicBezTo>
                    <a:pt x="966" y="76"/>
                    <a:pt x="966" y="79"/>
                    <a:pt x="967" y="80"/>
                  </a:cubicBezTo>
                  <a:cubicBezTo>
                    <a:pt x="969" y="82"/>
                    <a:pt x="971" y="82"/>
                    <a:pt x="973" y="82"/>
                  </a:cubicBezTo>
                  <a:cubicBezTo>
                    <a:pt x="975" y="82"/>
                    <a:pt x="977" y="81"/>
                    <a:pt x="978" y="80"/>
                  </a:cubicBezTo>
                  <a:cubicBezTo>
                    <a:pt x="979" y="79"/>
                    <a:pt x="980" y="76"/>
                    <a:pt x="980" y="74"/>
                  </a:cubicBezTo>
                  <a:cubicBezTo>
                    <a:pt x="980" y="43"/>
                    <a:pt x="980" y="43"/>
                    <a:pt x="980" y="43"/>
                  </a:cubicBezTo>
                  <a:cubicBezTo>
                    <a:pt x="996" y="43"/>
                    <a:pt x="996" y="43"/>
                    <a:pt x="996" y="43"/>
                  </a:cubicBezTo>
                  <a:cubicBezTo>
                    <a:pt x="996" y="70"/>
                    <a:pt x="996" y="70"/>
                    <a:pt x="996" y="70"/>
                  </a:cubicBezTo>
                  <a:cubicBezTo>
                    <a:pt x="996" y="75"/>
                    <a:pt x="996" y="83"/>
                    <a:pt x="990" y="89"/>
                  </a:cubicBezTo>
                  <a:cubicBezTo>
                    <a:pt x="989" y="89"/>
                    <a:pt x="989" y="90"/>
                    <a:pt x="988" y="90"/>
                  </a:cubicBezTo>
                  <a:cubicBezTo>
                    <a:pt x="1012" y="90"/>
                    <a:pt x="1012" y="90"/>
                    <a:pt x="1012" y="90"/>
                  </a:cubicBezTo>
                  <a:cubicBezTo>
                    <a:pt x="1005" y="85"/>
                    <a:pt x="1002" y="76"/>
                    <a:pt x="1002" y="68"/>
                  </a:cubicBezTo>
                  <a:cubicBezTo>
                    <a:pt x="1002" y="55"/>
                    <a:pt x="1011" y="41"/>
                    <a:pt x="1028" y="41"/>
                  </a:cubicBezTo>
                  <a:cubicBezTo>
                    <a:pt x="1035" y="41"/>
                    <a:pt x="1043" y="44"/>
                    <a:pt x="1048" y="49"/>
                  </a:cubicBezTo>
                  <a:cubicBezTo>
                    <a:pt x="1050" y="51"/>
                    <a:pt x="1051" y="53"/>
                    <a:pt x="1052" y="55"/>
                  </a:cubicBezTo>
                  <a:cubicBezTo>
                    <a:pt x="1039" y="62"/>
                    <a:pt x="1039" y="62"/>
                    <a:pt x="1039" y="62"/>
                  </a:cubicBezTo>
                  <a:cubicBezTo>
                    <a:pt x="1038" y="59"/>
                    <a:pt x="1035" y="53"/>
                    <a:pt x="1028" y="53"/>
                  </a:cubicBezTo>
                  <a:cubicBezTo>
                    <a:pt x="1025" y="53"/>
                    <a:pt x="1023" y="55"/>
                    <a:pt x="1022" y="56"/>
                  </a:cubicBezTo>
                  <a:cubicBezTo>
                    <a:pt x="1018" y="60"/>
                    <a:pt x="1018" y="65"/>
                    <a:pt x="1018" y="67"/>
                  </a:cubicBezTo>
                  <a:cubicBezTo>
                    <a:pt x="1018" y="75"/>
                    <a:pt x="1021" y="82"/>
                    <a:pt x="1028" y="82"/>
                  </a:cubicBezTo>
                  <a:cubicBezTo>
                    <a:pt x="1036" y="82"/>
                    <a:pt x="1038" y="75"/>
                    <a:pt x="1039" y="74"/>
                  </a:cubicBezTo>
                  <a:cubicBezTo>
                    <a:pt x="1052" y="80"/>
                    <a:pt x="1052" y="80"/>
                    <a:pt x="1052" y="80"/>
                  </a:cubicBezTo>
                  <a:cubicBezTo>
                    <a:pt x="1051" y="83"/>
                    <a:pt x="1050" y="85"/>
                    <a:pt x="1047" y="87"/>
                  </a:cubicBezTo>
                  <a:cubicBezTo>
                    <a:pt x="1046" y="88"/>
                    <a:pt x="1045" y="89"/>
                    <a:pt x="1044" y="90"/>
                  </a:cubicBezTo>
                  <a:cubicBezTo>
                    <a:pt x="1059" y="90"/>
                    <a:pt x="1059" y="90"/>
                    <a:pt x="1059" y="90"/>
                  </a:cubicBezTo>
                  <a:cubicBezTo>
                    <a:pt x="1059" y="43"/>
                    <a:pt x="1059" y="43"/>
                    <a:pt x="1059" y="43"/>
                  </a:cubicBezTo>
                  <a:cubicBezTo>
                    <a:pt x="1075" y="43"/>
                    <a:pt x="1075" y="43"/>
                    <a:pt x="1075" y="43"/>
                  </a:cubicBezTo>
                  <a:cubicBezTo>
                    <a:pt x="1075" y="80"/>
                    <a:pt x="1075" y="80"/>
                    <a:pt x="1075" y="80"/>
                  </a:cubicBezTo>
                  <a:cubicBezTo>
                    <a:pt x="1096" y="80"/>
                    <a:pt x="1096" y="80"/>
                    <a:pt x="1096" y="80"/>
                  </a:cubicBezTo>
                  <a:cubicBezTo>
                    <a:pt x="1096" y="90"/>
                    <a:pt x="1096" y="90"/>
                    <a:pt x="1096" y="90"/>
                  </a:cubicBezTo>
                  <a:cubicBezTo>
                    <a:pt x="1123" y="90"/>
                    <a:pt x="1123" y="90"/>
                    <a:pt x="1123" y="90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A7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24000" y="360000"/>
              <a:ext cx="147064" cy="172800"/>
            </a:xfrm>
            <a:prstGeom prst="rect">
              <a:avLst/>
            </a:prstGeom>
            <a:noFill/>
          </p:spPr>
        </p:pic>
      </p:grpSp>
      <p:sp>
        <p:nvSpPr>
          <p:cNvPr id="1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88000" y="288000"/>
            <a:ext cx="7318611" cy="39072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buNone/>
              <a:defRPr sz="1467" baseline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buNone/>
              <a:defRPr sz="1467">
                <a:solidFill>
                  <a:schemeClr val="tx1"/>
                </a:solidFill>
              </a:defRPr>
            </a:lvl2pPr>
            <a:lvl3pPr marL="0" indent="0">
              <a:buNone/>
              <a:defRPr sz="1467">
                <a:solidFill>
                  <a:schemeClr val="tx1"/>
                </a:solidFill>
              </a:defRPr>
            </a:lvl3pPr>
            <a:lvl4pPr marL="0" indent="0">
              <a:buNone/>
              <a:defRPr sz="1467">
                <a:solidFill>
                  <a:schemeClr val="tx1"/>
                </a:solidFill>
              </a:defRPr>
            </a:lvl4pPr>
            <a:lvl5pPr marL="0" indent="0">
              <a:buNone/>
              <a:defRPr sz="1467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FACULTY, SCHOOL, DEPARTMENT OR INSTITUTE NAME HERE</a:t>
            </a:r>
          </a:p>
          <a:p>
            <a:pPr lvl="1"/>
            <a:r>
              <a:rPr lang="en-US" dirty="0"/>
              <a:t>SECOND TIER INFORMATION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842656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448C8-828F-5144-80E1-338B240FAC53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06E7-0D5B-EF41-9378-FF71972C6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519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448C8-828F-5144-80E1-338B240FAC53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0A1106E7-0D5B-EF41-9378-FF71972C6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917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448C8-828F-5144-80E1-338B240FAC53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06E7-0D5B-EF41-9378-FF71972C6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600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448C8-828F-5144-80E1-338B240FAC53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06E7-0D5B-EF41-9378-FF71972C6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317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448C8-828F-5144-80E1-338B240FAC53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06E7-0D5B-EF41-9378-FF71972C6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785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448C8-828F-5144-80E1-338B240FAC53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06E7-0D5B-EF41-9378-FF71972C6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305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448C8-828F-5144-80E1-338B240FAC53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06E7-0D5B-EF41-9378-FF71972C6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682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448C8-828F-5144-80E1-338B240FAC53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06E7-0D5B-EF41-9378-FF71972C6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755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1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448C8-828F-5144-80E1-338B240FAC53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106E7-0D5B-EF41-9378-FF71972C6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5928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  <p:sldLayoutId id="2147483867" r:id="rId17"/>
    <p:sldLayoutId id="2147483868" r:id="rId18"/>
    <p:sldLayoutId id="2147483870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Department of Science, Technology, Engineering and Public Policy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97E2474-1EAA-C740-AFA2-F0B28C847C03}"/>
              </a:ext>
            </a:extLst>
          </p:cNvPr>
          <p:cNvSpPr txBox="1">
            <a:spLocks/>
          </p:cNvSpPr>
          <p:nvPr/>
        </p:nvSpPr>
        <p:spPr>
          <a:xfrm>
            <a:off x="5" y="3620890"/>
            <a:ext cx="12191995" cy="3237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solidFill>
                  <a:schemeClr val="bg1"/>
                </a:solidFill>
              </a:rPr>
              <a:t>From UCL STEaPP:</a:t>
            </a:r>
            <a:endParaRPr lang="en-US" sz="1000" b="1" dirty="0"/>
          </a:p>
          <a:p>
            <a:pPr marL="0" indent="0" algn="ctr">
              <a:buNone/>
            </a:pPr>
            <a:r>
              <a:rPr lang="en-US" b="1" dirty="0"/>
              <a:t>Dr Irina Brass, Lecturer in Regulation, Innovation, &amp; Public Policy (Chair)</a:t>
            </a:r>
            <a:endParaRPr lang="en-US" sz="500" b="1" dirty="0"/>
          </a:p>
          <a:p>
            <a:pPr marL="0" indent="0" algn="ctr">
              <a:buNone/>
            </a:pPr>
            <a:r>
              <a:rPr lang="en-US" b="1" dirty="0"/>
              <a:t>Dr Kruakae Pothong, Research Fellow</a:t>
            </a:r>
            <a:endParaRPr lang="en-US" sz="500" b="1" dirty="0"/>
          </a:p>
          <a:p>
            <a:pPr marL="0" indent="0" algn="ctr">
              <a:buNone/>
            </a:pPr>
            <a:r>
              <a:rPr lang="en-US" b="1" dirty="0"/>
              <a:t>Dr Feja Lesniewska, Research Fellow</a:t>
            </a:r>
          </a:p>
          <a:p>
            <a:pPr marL="0" indent="0" algn="ctr">
              <a:buNone/>
            </a:pPr>
            <a:r>
              <a:rPr lang="en-US" b="1" dirty="0"/>
              <a:t>Dr Uchenna Ani, Research Fellow</a:t>
            </a:r>
          </a:p>
          <a:p>
            <a:pPr marL="0" indent="0" algn="ctr">
              <a:buNone/>
            </a:pPr>
            <a:r>
              <a:rPr lang="en-US" b="1" dirty="0"/>
              <a:t>Dr Alex Chung, Research Fellow</a:t>
            </a:r>
            <a:endParaRPr lang="en-US" sz="500" b="1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AEEDA57-FD8C-F24A-8E3C-597B4D40179A}"/>
              </a:ext>
            </a:extLst>
          </p:cNvPr>
          <p:cNvSpPr txBox="1">
            <a:spLocks/>
          </p:cNvSpPr>
          <p:nvPr/>
        </p:nvSpPr>
        <p:spPr>
          <a:xfrm>
            <a:off x="-10" y="1724005"/>
            <a:ext cx="12192000" cy="1704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67" b="1" kern="1200">
                <a:solidFill>
                  <a:srgbClr val="EA76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</a:rPr>
              <a:t>Data for </a:t>
            </a:r>
            <a:r>
              <a:rPr lang="en-GB" sz="2800" dirty="0">
                <a:solidFill>
                  <a:schemeClr val="bg1"/>
                </a:solidFill>
                <a:latin typeface="Trebuchet MS" panose="020B0703020202090204" pitchFamily="34" charset="0"/>
              </a:rPr>
              <a:t>Policy</a:t>
            </a:r>
            <a:r>
              <a:rPr lang="en-GB" sz="2800" dirty="0">
                <a:solidFill>
                  <a:schemeClr val="bg1"/>
                </a:solidFill>
              </a:rPr>
              <a:t> 2019</a:t>
            </a:r>
          </a:p>
          <a:p>
            <a:pPr algn="ctr"/>
            <a:endParaRPr lang="en-GB" sz="1000" dirty="0">
              <a:highlight>
                <a:srgbClr val="000000"/>
              </a:highlight>
            </a:endParaRPr>
          </a:p>
          <a:p>
            <a:pPr algn="ctr"/>
            <a:r>
              <a:rPr lang="en-GB" sz="2600" dirty="0">
                <a:highlight>
                  <a:srgbClr val="000000"/>
                </a:highlight>
                <a:latin typeface="Trebuchet MS" panose="020B0703020202090204" pitchFamily="34" charset="0"/>
              </a:rPr>
              <a:t>Bridging the sociotechnical divide from a policy perspective:</a:t>
            </a:r>
          </a:p>
          <a:p>
            <a:pPr algn="ctr"/>
            <a:endParaRPr lang="en-GB" sz="1000" dirty="0">
              <a:highlight>
                <a:srgbClr val="000000"/>
              </a:highlight>
            </a:endParaRPr>
          </a:p>
          <a:p>
            <a:pPr algn="ctr"/>
            <a:r>
              <a:rPr lang="en-GB" sz="2400" dirty="0">
                <a:highlight>
                  <a:srgbClr val="000000"/>
                </a:highlight>
                <a:latin typeface="Trebuchet MS" panose="020B0703020202090204" pitchFamily="34" charset="0"/>
              </a:rPr>
              <a:t>Knowledge sharing in cybersecurity &amp; data management in digital technologies</a:t>
            </a:r>
          </a:p>
        </p:txBody>
      </p:sp>
    </p:spTree>
    <p:extLst>
      <p:ext uri="{BB962C8B-B14F-4D97-AF65-F5344CB8AC3E}">
        <p14:creationId xmlns:p14="http://schemas.microsoft.com/office/powerpoint/2010/main" val="3052542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Department of Science, Technology, Engineering and Public Policy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E821536-0A21-4649-9168-3CAB53B013D1}"/>
              </a:ext>
            </a:extLst>
          </p:cNvPr>
          <p:cNvSpPr txBox="1">
            <a:spLocks/>
          </p:cNvSpPr>
          <p:nvPr/>
        </p:nvSpPr>
        <p:spPr>
          <a:xfrm>
            <a:off x="502521" y="1395814"/>
            <a:ext cx="9613861" cy="1080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ECSEPA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9F52AF-8849-BA4A-BECC-CDD34A85A323}"/>
              </a:ext>
            </a:extLst>
          </p:cNvPr>
          <p:cNvSpPr/>
          <p:nvPr/>
        </p:nvSpPr>
        <p:spPr>
          <a:xfrm>
            <a:off x="390762" y="1986746"/>
            <a:ext cx="11410495" cy="490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600" b="1" dirty="0">
                <a:latin typeface="Trebuchet MS" panose="020B070302020209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Important sources named, grouped and ranked by frequency</a:t>
            </a:r>
            <a:endParaRPr lang="en-GB" sz="2600" dirty="0">
              <a:latin typeface="Trebuchet MS" panose="020B070302020209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A73850F-C24B-AB42-B70C-48D5CAAD0B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003460"/>
              </p:ext>
            </p:extLst>
          </p:nvPr>
        </p:nvGraphicFramePr>
        <p:xfrm>
          <a:off x="3048000" y="2580893"/>
          <a:ext cx="6096000" cy="4277107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810728">
                  <a:extLst>
                    <a:ext uri="{9D8B030D-6E8A-4147-A177-3AD203B41FA5}">
                      <a16:colId xmlns:a16="http://schemas.microsoft.com/office/drawing/2014/main" val="692456911"/>
                    </a:ext>
                  </a:extLst>
                </a:gridCol>
                <a:gridCol w="2272440">
                  <a:extLst>
                    <a:ext uri="{9D8B030D-6E8A-4147-A177-3AD203B41FA5}">
                      <a16:colId xmlns:a16="http://schemas.microsoft.com/office/drawing/2014/main" val="3600464078"/>
                    </a:ext>
                  </a:extLst>
                </a:gridCol>
                <a:gridCol w="3012832">
                  <a:extLst>
                    <a:ext uri="{9D8B030D-6E8A-4147-A177-3AD203B41FA5}">
                      <a16:colId xmlns:a16="http://schemas.microsoft.com/office/drawing/2014/main" val="3898538576"/>
                    </a:ext>
                  </a:extLst>
                </a:gridCol>
              </a:tblGrid>
              <a:tr h="5906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7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Source Category</a:t>
                      </a:r>
                    </a:p>
                  </a:txBody>
                  <a:tcPr marL="74976" marR="74976" marT="37488" marB="37488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i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% of total (n=266) </a:t>
                      </a:r>
                      <a:endParaRPr lang="en-GB" sz="17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4976" marR="74976" marT="37488" marB="37488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91417"/>
                  </a:ext>
                </a:extLst>
              </a:tr>
              <a:tr h="3276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NCSC</a:t>
                      </a:r>
                    </a:p>
                  </a:txBody>
                  <a:tcPr marL="74976" marR="74976" marT="37488" marB="37488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 </a:t>
                      </a:r>
                      <a:r>
                        <a:rPr lang="en-GB" sz="1700" b="1" dirty="0"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(20.3%)</a:t>
                      </a:r>
                    </a:p>
                  </a:txBody>
                  <a:tcPr marL="74976" marR="74976" marT="37488" marB="37488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990939"/>
                  </a:ext>
                </a:extLst>
              </a:tr>
              <a:tr h="3276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Other UK </a:t>
                      </a:r>
                      <a:r>
                        <a:rPr lang="en-GB" sz="17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Gov</a:t>
                      </a:r>
                      <a:endParaRPr lang="en-GB" sz="17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4976" marR="74976" marT="37488" marB="37488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 (15.4%)</a:t>
                      </a:r>
                    </a:p>
                  </a:txBody>
                  <a:tcPr marL="74976" marR="74976" marT="37488" marB="37488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207256"/>
                  </a:ext>
                </a:extLst>
              </a:tr>
              <a:tr h="3276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Industry</a:t>
                      </a:r>
                    </a:p>
                  </a:txBody>
                  <a:tcPr marL="74976" marR="74976" marT="37488" marB="37488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 (13.9%)</a:t>
                      </a:r>
                    </a:p>
                  </a:txBody>
                  <a:tcPr marL="74976" marR="74976" marT="37488" marB="37488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749601"/>
                  </a:ext>
                </a:extLst>
              </a:tr>
              <a:tr h="3276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Blog/news</a:t>
                      </a:r>
                    </a:p>
                  </a:txBody>
                  <a:tcPr marL="74976" marR="74976" marT="37488" marB="37488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 (10.5%)</a:t>
                      </a:r>
                    </a:p>
                  </a:txBody>
                  <a:tcPr marL="74976" marR="74976" marT="37488" marB="37488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897254"/>
                  </a:ext>
                </a:extLst>
              </a:tr>
              <a:tr h="3276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Generic/unknown</a:t>
                      </a:r>
                    </a:p>
                  </a:txBody>
                  <a:tcPr marL="74976" marR="74976" marT="37488" marB="37488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 (9%)</a:t>
                      </a:r>
                    </a:p>
                  </a:txBody>
                  <a:tcPr marL="74976" marR="74976" marT="37488" marB="37488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549530"/>
                  </a:ext>
                </a:extLst>
              </a:tr>
              <a:tr h="3276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Int'l org</a:t>
                      </a:r>
                    </a:p>
                  </a:txBody>
                  <a:tcPr marL="74976" marR="74976" marT="37488" marB="37488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 (7.5%)</a:t>
                      </a:r>
                    </a:p>
                  </a:txBody>
                  <a:tcPr marL="74976" marR="74976" marT="37488" marB="37488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281469"/>
                  </a:ext>
                </a:extLst>
              </a:tr>
              <a:tr h="3276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 </a:t>
                      </a:r>
                      <a:r>
                        <a:rPr lang="en-GB" sz="17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Gov</a:t>
                      </a:r>
                      <a:endParaRPr lang="en-GB" sz="17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4976" marR="74976" marT="37488" marB="37488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 (7.1%)</a:t>
                      </a:r>
                    </a:p>
                  </a:txBody>
                  <a:tcPr marL="74976" marR="74976" marT="37488" marB="37488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2762"/>
                  </a:ext>
                </a:extLst>
              </a:tr>
              <a:tr h="3276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Acadmic</a:t>
                      </a:r>
                      <a:endParaRPr lang="en-GB" sz="17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4976" marR="74976" marT="37488" marB="37488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 (7.1%)</a:t>
                      </a:r>
                    </a:p>
                  </a:txBody>
                  <a:tcPr marL="74976" marR="74976" marT="37488" marB="37488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594740"/>
                  </a:ext>
                </a:extLst>
              </a:tr>
              <a:tr h="3276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NGO/pro org</a:t>
                      </a:r>
                    </a:p>
                  </a:txBody>
                  <a:tcPr marL="74976" marR="74976" marT="37488" marB="37488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 (4.1%)</a:t>
                      </a:r>
                    </a:p>
                  </a:txBody>
                  <a:tcPr marL="74976" marR="74976" marT="37488" marB="37488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485771"/>
                  </a:ext>
                </a:extLst>
              </a:tr>
              <a:tr h="3336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74976" marR="74976" marT="37488" marB="37488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LEA (</a:t>
                      </a:r>
                      <a:r>
                        <a:rPr lang="en-GB" sz="17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incl</a:t>
                      </a:r>
                      <a:r>
                        <a:rPr lang="en-GB" sz="17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int'l)</a:t>
                      </a:r>
                    </a:p>
                  </a:txBody>
                  <a:tcPr marL="74976" marR="74976" marT="37488" marB="37488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(3.4%)</a:t>
                      </a:r>
                    </a:p>
                  </a:txBody>
                  <a:tcPr marL="74976" marR="74976" marT="37488" marB="37488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7544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74976" marR="74976" marT="37488" marB="37488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AUS </a:t>
                      </a:r>
                      <a:r>
                        <a:rPr lang="en-GB" sz="17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Gov</a:t>
                      </a:r>
                      <a:endParaRPr lang="en-GB" sz="17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4976" marR="74976" marT="37488" marB="37488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(1.5%)</a:t>
                      </a:r>
                    </a:p>
                  </a:txBody>
                  <a:tcPr marL="74976" marR="74976" marT="37488" marB="37488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69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647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Department of Science, Technology, Engineering and Public Policy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E821536-0A21-4649-9168-3CAB53B013D1}"/>
              </a:ext>
            </a:extLst>
          </p:cNvPr>
          <p:cNvSpPr txBox="1">
            <a:spLocks/>
          </p:cNvSpPr>
          <p:nvPr/>
        </p:nvSpPr>
        <p:spPr>
          <a:xfrm>
            <a:off x="502521" y="1395814"/>
            <a:ext cx="9613861" cy="1080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ECSEPA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D4EBCF8C-2326-A941-B9FB-D6AEC763E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7789" y="1980523"/>
            <a:ext cx="357570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NCSC Engagement</a:t>
            </a: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anose="020B070302020209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A0D81B-9462-6A4C-8DE7-472075F9326B}"/>
              </a:ext>
            </a:extLst>
          </p:cNvPr>
          <p:cNvSpPr txBox="1"/>
          <p:nvPr/>
        </p:nvSpPr>
        <p:spPr>
          <a:xfrm>
            <a:off x="6732440" y="1984310"/>
            <a:ext cx="45768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 dirty="0"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NCSC Products &amp; Services</a:t>
            </a:r>
            <a:endParaRPr lang="en-US" altLang="en-US" sz="2600" dirty="0">
              <a:latin typeface="Trebuchet MS" panose="020B070302020209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297A9F8-0C7E-FD4E-8A55-196B90FA39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008494"/>
              </p:ext>
            </p:extLst>
          </p:nvPr>
        </p:nvGraphicFramePr>
        <p:xfrm>
          <a:off x="2270907" y="3392509"/>
          <a:ext cx="4269474" cy="2455512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134737">
                  <a:extLst>
                    <a:ext uri="{9D8B030D-6E8A-4147-A177-3AD203B41FA5}">
                      <a16:colId xmlns:a16="http://schemas.microsoft.com/office/drawing/2014/main" val="3600464078"/>
                    </a:ext>
                  </a:extLst>
                </a:gridCol>
                <a:gridCol w="2134737">
                  <a:extLst>
                    <a:ext uri="{9D8B030D-6E8A-4147-A177-3AD203B41FA5}">
                      <a16:colId xmlns:a16="http://schemas.microsoft.com/office/drawing/2014/main" val="3898538576"/>
                    </a:ext>
                  </a:extLst>
                </a:gridCol>
              </a:tblGrid>
              <a:tr h="8206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71.4%</a:t>
                      </a:r>
                      <a:endParaRPr lang="en-GB" sz="24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66.7%</a:t>
                      </a:r>
                      <a:endParaRPr lang="en-GB" sz="24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91417"/>
                  </a:ext>
                </a:extLst>
              </a:tr>
              <a:tr h="8043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9.5%</a:t>
                      </a:r>
                      <a:endParaRPr lang="en-GB" sz="24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bg1"/>
                        </a:solidFill>
                        <a:effectLst/>
                        <a:highlight>
                          <a:srgbClr val="00FFFF"/>
                        </a:highlight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10%</a:t>
                      </a:r>
                      <a:endParaRPr lang="en-GB" sz="24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bg1"/>
                        </a:solidFill>
                        <a:effectLst/>
                        <a:highlight>
                          <a:srgbClr val="00FFFF"/>
                        </a:highlight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990939"/>
                  </a:ext>
                </a:extLst>
              </a:tr>
              <a:tr h="830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19%</a:t>
                      </a:r>
                      <a:endParaRPr lang="en-GB" sz="24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23.3%</a:t>
                      </a:r>
                      <a:endParaRPr lang="en-GB" sz="24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20725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F4D55FC-4F9B-374B-8BE1-89918488ED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98097"/>
              </p:ext>
            </p:extLst>
          </p:nvPr>
        </p:nvGraphicFramePr>
        <p:xfrm>
          <a:off x="6540381" y="3401980"/>
          <a:ext cx="4960936" cy="2445723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486887">
                  <a:extLst>
                    <a:ext uri="{9D8B030D-6E8A-4147-A177-3AD203B41FA5}">
                      <a16:colId xmlns:a16="http://schemas.microsoft.com/office/drawing/2014/main" val="3744454080"/>
                    </a:ext>
                  </a:extLst>
                </a:gridCol>
                <a:gridCol w="2474049">
                  <a:extLst>
                    <a:ext uri="{9D8B030D-6E8A-4147-A177-3AD203B41FA5}">
                      <a16:colId xmlns:a16="http://schemas.microsoft.com/office/drawing/2014/main" val="1318326282"/>
                    </a:ext>
                  </a:extLst>
                </a:gridCol>
              </a:tblGrid>
              <a:tr h="815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50%</a:t>
                      </a:r>
                      <a:endParaRPr lang="en-GB" sz="24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54.5%</a:t>
                      </a:r>
                      <a:endParaRPr lang="en-GB" sz="24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444626"/>
                  </a:ext>
                </a:extLst>
              </a:tr>
              <a:tr h="815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18.2%</a:t>
                      </a:r>
                      <a:endParaRPr lang="en-GB" sz="24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bg1"/>
                        </a:solidFill>
                        <a:effectLst/>
                        <a:highlight>
                          <a:srgbClr val="00FFFF"/>
                        </a:highlight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12.1%</a:t>
                      </a:r>
                      <a:endParaRPr lang="en-GB" sz="24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bg1"/>
                        </a:solidFill>
                        <a:effectLst/>
                        <a:highlight>
                          <a:srgbClr val="00FFFF"/>
                        </a:highlight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451862"/>
                  </a:ext>
                </a:extLst>
              </a:tr>
              <a:tr h="815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31.8%</a:t>
                      </a:r>
                      <a:endParaRPr lang="en-GB" sz="24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33.3%</a:t>
                      </a:r>
                      <a:endParaRPr lang="en-GB" sz="24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9170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8644FC6-AEB2-2A4D-91BA-1F22E4C565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621422"/>
              </p:ext>
            </p:extLst>
          </p:nvPr>
        </p:nvGraphicFramePr>
        <p:xfrm>
          <a:off x="502521" y="3402297"/>
          <a:ext cx="1768386" cy="2469267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768386">
                  <a:extLst>
                    <a:ext uri="{9D8B030D-6E8A-4147-A177-3AD203B41FA5}">
                      <a16:colId xmlns:a16="http://schemas.microsoft.com/office/drawing/2014/main" val="3600464078"/>
                    </a:ext>
                  </a:extLst>
                </a:gridCol>
              </a:tblGrid>
              <a:tr h="8230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15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Satisfied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91417"/>
                  </a:ext>
                </a:extLst>
              </a:tr>
              <a:tr h="8230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15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Un-/dis-satisfied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990939"/>
                  </a:ext>
                </a:extLst>
              </a:tr>
              <a:tr h="8230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15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Mixed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15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en-GB" sz="215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207256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79D4BD6-3858-0740-B6A9-0EBD76FA1E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090306"/>
              </p:ext>
            </p:extLst>
          </p:nvPr>
        </p:nvGraphicFramePr>
        <p:xfrm>
          <a:off x="2270907" y="2636015"/>
          <a:ext cx="4269474" cy="763143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134737">
                  <a:extLst>
                    <a:ext uri="{9D8B030D-6E8A-4147-A177-3AD203B41FA5}">
                      <a16:colId xmlns:a16="http://schemas.microsoft.com/office/drawing/2014/main" val="3600464078"/>
                    </a:ext>
                  </a:extLst>
                </a:gridCol>
                <a:gridCol w="2134737">
                  <a:extLst>
                    <a:ext uri="{9D8B030D-6E8A-4147-A177-3AD203B41FA5}">
                      <a16:colId xmlns:a16="http://schemas.microsoft.com/office/drawing/2014/main" val="3898538576"/>
                    </a:ext>
                  </a:extLst>
                </a:gridCol>
              </a:tblGrid>
              <a:tr h="6925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HMG</a:t>
                      </a:r>
                      <a:endParaRPr lang="en-GB" sz="24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Non-HMG</a:t>
                      </a:r>
                      <a:endParaRPr lang="en-GB" sz="24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91417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7698567-9262-5348-A115-82A90ED445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839524"/>
              </p:ext>
            </p:extLst>
          </p:nvPr>
        </p:nvGraphicFramePr>
        <p:xfrm>
          <a:off x="6540380" y="2636015"/>
          <a:ext cx="4960936" cy="763143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480468">
                  <a:extLst>
                    <a:ext uri="{9D8B030D-6E8A-4147-A177-3AD203B41FA5}">
                      <a16:colId xmlns:a16="http://schemas.microsoft.com/office/drawing/2014/main" val="2033900929"/>
                    </a:ext>
                  </a:extLst>
                </a:gridCol>
                <a:gridCol w="2480468">
                  <a:extLst>
                    <a:ext uri="{9D8B030D-6E8A-4147-A177-3AD203B41FA5}">
                      <a16:colId xmlns:a16="http://schemas.microsoft.com/office/drawing/2014/main" val="2057328917"/>
                    </a:ext>
                  </a:extLst>
                </a:gridCol>
              </a:tblGrid>
              <a:tr h="763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HMG</a:t>
                      </a:r>
                      <a:endParaRPr lang="en-GB" sz="24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Non-HMG  </a:t>
                      </a:r>
                      <a:endParaRPr lang="en-GB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691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9517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Department of Science, Technology, Engineering and Public Policy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E821536-0A21-4649-9168-3CAB53B013D1}"/>
              </a:ext>
            </a:extLst>
          </p:cNvPr>
          <p:cNvSpPr txBox="1">
            <a:spLocks/>
          </p:cNvSpPr>
          <p:nvPr/>
        </p:nvSpPr>
        <p:spPr>
          <a:xfrm>
            <a:off x="502521" y="1395814"/>
            <a:ext cx="9613861" cy="1080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ECSEPA</a:t>
            </a:r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9C643DC7-A67B-3746-98D4-391F7CDDF448}"/>
              </a:ext>
            </a:extLst>
          </p:cNvPr>
          <p:cNvSpPr txBox="1">
            <a:spLocks/>
          </p:cNvSpPr>
          <p:nvPr/>
        </p:nvSpPr>
        <p:spPr>
          <a:xfrm>
            <a:off x="79514" y="2131720"/>
            <a:ext cx="4591634" cy="38219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/>
              <a:t>Satisfaction with NCSC: </a:t>
            </a:r>
          </a:p>
          <a:p>
            <a:endParaRPr lang="en-US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Over 1/2 satisfied with P&amp;S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Over 2/3 satisfied with Engagement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Approx. 1/3 expressed mixed views about P&amp;S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85263660-6BB2-244F-996E-07F7FBDD54A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24" y="1160060"/>
            <a:ext cx="7554276" cy="569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15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Department of Science, Technology, Engineering and Public Policy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E821536-0A21-4649-9168-3CAB53B013D1}"/>
              </a:ext>
            </a:extLst>
          </p:cNvPr>
          <p:cNvSpPr txBox="1">
            <a:spLocks/>
          </p:cNvSpPr>
          <p:nvPr/>
        </p:nvSpPr>
        <p:spPr>
          <a:xfrm>
            <a:off x="502521" y="1395814"/>
            <a:ext cx="9613861" cy="1080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ECSEPA</a:t>
            </a:r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609A2A24-C3EF-7746-A757-0337CCA38091}"/>
              </a:ext>
            </a:extLst>
          </p:cNvPr>
          <p:cNvSpPr txBox="1">
            <a:spLocks/>
          </p:cNvSpPr>
          <p:nvPr/>
        </p:nvSpPr>
        <p:spPr>
          <a:xfrm>
            <a:off x="288000" y="2236130"/>
            <a:ext cx="4424759" cy="386594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/>
              <a:t>Influences in the policy processes by type and actor</a:t>
            </a:r>
          </a:p>
          <a:p>
            <a:endParaRPr lang="en-US" sz="2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Policymakers prone to external interests: Non-HMG (63.2%), HMG (32.8%)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Relatively even spread for misinterpretation and miscommunication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'Other' actors also involved</a:t>
            </a:r>
          </a:p>
        </p:txBody>
      </p:sp>
      <p:pic>
        <p:nvPicPr>
          <p:cNvPr id="9" name="Picture 3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1E1DCA60-8EF5-A14B-BA3F-DC0F3ECEE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124" y="1482394"/>
            <a:ext cx="7490372" cy="537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59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Department of Science, Technology, Engineering and Public Policy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E821536-0A21-4649-9168-3CAB53B013D1}"/>
              </a:ext>
            </a:extLst>
          </p:cNvPr>
          <p:cNvSpPr txBox="1">
            <a:spLocks/>
          </p:cNvSpPr>
          <p:nvPr/>
        </p:nvSpPr>
        <p:spPr>
          <a:xfrm>
            <a:off x="502521" y="1395814"/>
            <a:ext cx="9613861" cy="1080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ECSEPA</a:t>
            </a:r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C4F8C20C-0541-4147-90EE-5B6A1B8B1094}"/>
              </a:ext>
            </a:extLst>
          </p:cNvPr>
          <p:cNvSpPr txBox="1">
            <a:spLocks/>
          </p:cNvSpPr>
          <p:nvPr/>
        </p:nvSpPr>
        <p:spPr>
          <a:xfrm>
            <a:off x="288000" y="2476752"/>
            <a:ext cx="4553735" cy="37340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>
                <a:latin typeface="Trebuchet MS" panose="020B0703020202090204" pitchFamily="34" charset="0"/>
              </a:rPr>
              <a:t>Rotation of policy posts</a:t>
            </a:r>
          </a:p>
          <a:p>
            <a:endParaRPr lang="en-US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HMG see benefits (68.2%) vs non-HMG (31.8%)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75% mixed views in non-HMG vs 25% in HMG</a:t>
            </a:r>
          </a:p>
        </p:txBody>
      </p:sp>
      <p:pic>
        <p:nvPicPr>
          <p:cNvPr id="9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D84E5CF-4C5C-B34D-A5E8-351D989CE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587498"/>
            <a:ext cx="7402785" cy="526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733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Department of Science, Technology, Engineering and Public Policy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E821536-0A21-4649-9168-3CAB53B013D1}"/>
              </a:ext>
            </a:extLst>
          </p:cNvPr>
          <p:cNvSpPr txBox="1">
            <a:spLocks/>
          </p:cNvSpPr>
          <p:nvPr/>
        </p:nvSpPr>
        <p:spPr>
          <a:xfrm>
            <a:off x="502521" y="1395814"/>
            <a:ext cx="9613861" cy="1080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A7C5F03-130D-0242-B4C3-58D96DBA2A1B}"/>
              </a:ext>
            </a:extLst>
          </p:cNvPr>
          <p:cNvSpPr txBox="1">
            <a:spLocks/>
          </p:cNvSpPr>
          <p:nvPr/>
        </p:nvSpPr>
        <p:spPr>
          <a:xfrm>
            <a:off x="1288049" y="2476752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Consensus: NCSC regarded as central technical authority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NCSC provisions and interactions perceived largely positively; still room for improvement with recommendations</a:t>
            </a:r>
            <a:endParaRPr lang="en-US" dirty="0"/>
          </a:p>
          <a:p>
            <a:pPr marL="799465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Better information sharing mechanisms are suggested; transparency is needed for evidence produced</a:t>
            </a:r>
          </a:p>
          <a:p>
            <a:pPr marL="342900" indent="-342900"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22901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000">
              <a:schemeClr val="bg2">
                <a:tint val="96000"/>
                <a:shade val="100000"/>
                <a:hueMod val="270000"/>
                <a:satMod val="200000"/>
                <a:lumMod val="0"/>
                <a:lumOff val="100000"/>
              </a:schemeClr>
            </a:gs>
            <a:gs pos="35000">
              <a:schemeClr val="bg2">
                <a:shade val="100000"/>
                <a:hueMod val="100000"/>
                <a:satMod val="110000"/>
                <a:lumMod val="130000"/>
              </a:schemeClr>
            </a:gs>
            <a:gs pos="48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A916C3A1-7414-3E40-A91E-D543C469993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-2041" y="984879"/>
            <a:ext cx="7813938" cy="5860454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29000"/>
              </a:schemeClr>
            </a:glo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C790A4-0920-EC4D-B2AE-B345A8E1BB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2016" y="984879"/>
            <a:ext cx="2809984" cy="587312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Department of Science, Technology, Engineering and Public Policy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E821536-0A21-4649-9168-3CAB53B013D1}"/>
              </a:ext>
            </a:extLst>
          </p:cNvPr>
          <p:cNvSpPr txBox="1">
            <a:spLocks/>
          </p:cNvSpPr>
          <p:nvPr/>
        </p:nvSpPr>
        <p:spPr>
          <a:xfrm>
            <a:off x="502521" y="1395814"/>
            <a:ext cx="9613861" cy="1080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Further Information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032A62F-D6D6-2949-BFF1-3A66C220F95D}"/>
              </a:ext>
            </a:extLst>
          </p:cNvPr>
          <p:cNvSpPr txBox="1">
            <a:spLocks/>
          </p:cNvSpPr>
          <p:nvPr/>
        </p:nvSpPr>
        <p:spPr>
          <a:xfrm>
            <a:off x="1410879" y="2009950"/>
            <a:ext cx="9613861" cy="47425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ECSEPA Project Website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http://ecsepa.coventry.ac.uk/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ECSEPA Map, Research &amp; Policy Briefs</a:t>
            </a:r>
            <a:endParaRPr lang="en-US" dirty="0"/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https://www.riscs.org.uk</a:t>
            </a:r>
          </a:p>
          <a:p>
            <a:pPr lvl="1"/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ECSEPA Policy Crisis Games Report</a:t>
            </a:r>
            <a:endParaRPr lang="en-GB" sz="2400" dirty="0"/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https://tinyurl.com/y25hbpz3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ECSEPA Newsletter Mailing List</a:t>
            </a:r>
            <a:endParaRPr lang="en-US" dirty="0"/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alex.chung@ucl.ac.uk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089" lvl="1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1286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0058 -0.49861" pathEditMode="relative" ptsTypes="AA">
                                      <p:cBhvr>
                                        <p:cTn id="6" dur="3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10058 -0.49861 L -0.24922 -0.17691" pathEditMode="relative" ptsTypes="AA">
                                      <p:cBhvr>
                                        <p:cTn id="11" dur="3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24922 -0.17691 L -0.1166 0.42488" pathEditMode="relative" ptsTypes="AA">
                                      <p:cBhvr>
                                        <p:cTn id="14" dur="3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1166 0.42488 L 0.18877 0.15312" pathEditMode="relative" ptsTypes="AA">
                                      <p:cBhvr>
                                        <p:cTn id="17" dur="3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5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18877 0.15312 L 0.24922 0.01214" pathEditMode="relative" ptsTypes="AA">
                                      <p:cBhvr>
                                        <p:cTn id="20" dur="3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0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24922 0.01214 L 0 0" pathEditMode="relative" ptsTypes="AA">
                                      <p:cBhvr>
                                        <p:cTn id="23" dur="3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25" dur="30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50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" pathEditMode="relative" ptsTypes="AA">
                                      <p:cBhvr>
                                        <p:cTn id="2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Department of Science, Technology, Engineering and Public Policy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97E2474-1EAA-C740-AFA2-F0B28C847C03}"/>
              </a:ext>
            </a:extLst>
          </p:cNvPr>
          <p:cNvSpPr txBox="1">
            <a:spLocks/>
          </p:cNvSpPr>
          <p:nvPr/>
        </p:nvSpPr>
        <p:spPr>
          <a:xfrm>
            <a:off x="2023933" y="3429000"/>
            <a:ext cx="8144134" cy="21548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Dr Madeline Carr, Associate Professor, UCL STEaPP (PI)</a:t>
            </a:r>
            <a:endParaRPr lang="en-US" sz="500" b="1" dirty="0"/>
          </a:p>
          <a:p>
            <a:pPr marL="0" indent="0" algn="ctr">
              <a:buNone/>
            </a:pPr>
            <a:r>
              <a:rPr lang="en-US" b="1" dirty="0"/>
              <a:t>Professor Siraj Shaikh, Coventry University (Co-I)</a:t>
            </a:r>
            <a:endParaRPr lang="en-US" sz="500" b="1" dirty="0"/>
          </a:p>
          <a:p>
            <a:pPr marL="0" indent="0" algn="ctr">
              <a:buNone/>
            </a:pPr>
            <a:r>
              <a:rPr lang="en-US" b="1" dirty="0"/>
              <a:t>Dr Alex Chung, Research Fellow, UCL STEaPP</a:t>
            </a:r>
            <a:endParaRPr lang="en-US" sz="500" b="1" dirty="0"/>
          </a:p>
          <a:p>
            <a:pPr marL="0" indent="0" algn="ctr">
              <a:buNone/>
            </a:pPr>
            <a:r>
              <a:rPr lang="en-US" b="1" dirty="0"/>
              <a:t>Atif Hussain, Research Associate, Coventry University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AEEDA57-FD8C-F24A-8E3C-597B4D40179A}"/>
              </a:ext>
            </a:extLst>
          </p:cNvPr>
          <p:cNvSpPr txBox="1">
            <a:spLocks/>
          </p:cNvSpPr>
          <p:nvPr/>
        </p:nvSpPr>
        <p:spPr>
          <a:xfrm>
            <a:off x="0" y="1213242"/>
            <a:ext cx="12192000" cy="2276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67" b="1" kern="1200">
                <a:solidFill>
                  <a:srgbClr val="EA76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endParaRPr lang="en-GB" sz="2800" dirty="0">
              <a:solidFill>
                <a:schemeClr val="bg1"/>
              </a:solidFill>
            </a:endParaRP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Data for Policy 2019</a:t>
            </a:r>
          </a:p>
          <a:p>
            <a:pPr algn="ctr"/>
            <a:endParaRPr lang="en-GB" sz="1400" dirty="0">
              <a:solidFill>
                <a:schemeClr val="bg1"/>
              </a:solidFill>
            </a:endParaRPr>
          </a:p>
          <a:p>
            <a:pPr algn="ctr"/>
            <a:r>
              <a:rPr lang="en-GB" sz="2600" dirty="0">
                <a:solidFill>
                  <a:schemeClr val="accent1"/>
                </a:solidFill>
                <a:highlight>
                  <a:srgbClr val="000000"/>
                </a:highlight>
              </a:rPr>
              <a:t>Cyber capacity building and knowledge sharing:</a:t>
            </a:r>
          </a:p>
          <a:p>
            <a:pPr algn="ctr"/>
            <a:endParaRPr lang="en-GB" sz="1000" dirty="0">
              <a:solidFill>
                <a:schemeClr val="accent1"/>
              </a:solidFill>
              <a:highlight>
                <a:srgbClr val="000000"/>
              </a:highlight>
            </a:endParaRPr>
          </a:p>
          <a:p>
            <a:pPr algn="ctr"/>
            <a:r>
              <a:rPr lang="en-GB" sz="2300" dirty="0">
                <a:solidFill>
                  <a:schemeClr val="accent1"/>
                </a:solidFill>
                <a:highlight>
                  <a:srgbClr val="000000"/>
                </a:highlight>
              </a:rPr>
              <a:t>The UK policy community’s perception of the National Cyber Security Centre (NCSC)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BBD9E6-C03B-1945-BFC4-18AE8FD4A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7620" y="5886450"/>
            <a:ext cx="1874380" cy="971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1B4CC3-6748-9742-91E5-E1D4EF14AF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0157" y="5886450"/>
            <a:ext cx="1403985" cy="9715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F00CD5-0DCE-EF4F-BCA0-892BBAFEFC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400" y="5886450"/>
            <a:ext cx="1874380" cy="869829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B2604A44-04A2-FC4D-985B-F23E3012F9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1294" y="5897496"/>
            <a:ext cx="1403985" cy="905571"/>
          </a:xfrm>
          <a:prstGeom prst="rect">
            <a:avLst/>
          </a:prstGeom>
        </p:spPr>
      </p:pic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7D791F5F-115A-5045-9A92-6324A2444A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7858" y="5919436"/>
            <a:ext cx="2058358" cy="82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655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Department of Science, Technology, Engineering and Public Policy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E821536-0A21-4649-9168-3CAB53B013D1}"/>
              </a:ext>
            </a:extLst>
          </p:cNvPr>
          <p:cNvSpPr txBox="1">
            <a:spLocks/>
          </p:cNvSpPr>
          <p:nvPr/>
        </p:nvSpPr>
        <p:spPr>
          <a:xfrm>
            <a:off x="502521" y="1395814"/>
            <a:ext cx="9613861" cy="1080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423E58A-6C63-9A49-A797-FE064F4FA4AF}"/>
              </a:ext>
            </a:extLst>
          </p:cNvPr>
          <p:cNvSpPr txBox="1">
            <a:spLocks/>
          </p:cNvSpPr>
          <p:nvPr/>
        </p:nvSpPr>
        <p:spPr>
          <a:xfrm>
            <a:off x="2" y="2156834"/>
            <a:ext cx="12191998" cy="3900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00" b="1" dirty="0"/>
              <a:t>Cybersecurity as a ‘wicked’ policy problem</a:t>
            </a:r>
          </a:p>
        </p:txBody>
      </p:sp>
      <p:graphicFrame>
        <p:nvGraphicFramePr>
          <p:cNvPr id="12" name="Content Placeholder 5">
            <a:extLst>
              <a:ext uri="{FF2B5EF4-FFF2-40B4-BE49-F238E27FC236}">
                <a16:creationId xmlns:a16="http://schemas.microsoft.com/office/drawing/2014/main" id="{BD91B9A5-6EC6-3643-B7F8-81ECA01C15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5091814"/>
              </p:ext>
            </p:extLst>
          </p:nvPr>
        </p:nvGraphicFramePr>
        <p:xfrm>
          <a:off x="1" y="2630800"/>
          <a:ext cx="12191999" cy="4114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62520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Department of Science, Technology, Engineering and Public Policy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E821536-0A21-4649-9168-3CAB53B013D1}"/>
              </a:ext>
            </a:extLst>
          </p:cNvPr>
          <p:cNvSpPr txBox="1">
            <a:spLocks/>
          </p:cNvSpPr>
          <p:nvPr/>
        </p:nvSpPr>
        <p:spPr>
          <a:xfrm>
            <a:off x="502521" y="1395814"/>
            <a:ext cx="9613861" cy="1080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A7C5F03-130D-0242-B4C3-58D96DBA2A1B}"/>
              </a:ext>
            </a:extLst>
          </p:cNvPr>
          <p:cNvSpPr txBox="1">
            <a:spLocks/>
          </p:cNvSpPr>
          <p:nvPr/>
        </p:nvSpPr>
        <p:spPr>
          <a:xfrm>
            <a:off x="1288049" y="2476752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Policy advice in cyber capacity and resilience building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UK National Cyber Security Centre (NCSC) since 2016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‘Making the UK the safest place to live &amp; work online’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Coordinates information sharing and major incident response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How does UK policy community perceive NCSC provisions and interactions?</a:t>
            </a:r>
          </a:p>
        </p:txBody>
      </p:sp>
    </p:spTree>
    <p:extLst>
      <p:ext uri="{BB962C8B-B14F-4D97-AF65-F5344CB8AC3E}">
        <p14:creationId xmlns:p14="http://schemas.microsoft.com/office/powerpoint/2010/main" val="306868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Department of Science, Technology, Engineering and Public Policy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E821536-0A21-4649-9168-3CAB53B013D1}"/>
              </a:ext>
            </a:extLst>
          </p:cNvPr>
          <p:cNvSpPr txBox="1">
            <a:spLocks/>
          </p:cNvSpPr>
          <p:nvPr/>
        </p:nvSpPr>
        <p:spPr>
          <a:xfrm>
            <a:off x="533660" y="1395814"/>
            <a:ext cx="7318612" cy="1080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</a:rPr>
              <a:t>Evaluating Cyber Security Evidence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for Policy Advice (ECSEPA)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A7C5F03-130D-0242-B4C3-58D96DBA2A1B}"/>
              </a:ext>
            </a:extLst>
          </p:cNvPr>
          <p:cNvSpPr txBox="1">
            <a:spLocks/>
          </p:cNvSpPr>
          <p:nvPr/>
        </p:nvSpPr>
        <p:spPr>
          <a:xfrm>
            <a:off x="1289069" y="2881657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ECSEPA Main Project - Evidence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ECSEPA Mapping Exercise - Governance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15 Interviews, November 2017 to February 2018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69 Online survey responses, June 2018 to July 2018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NVivo and Excel for data analysis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6712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Department of Science, Technology, Engineering and Public Policy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E821536-0A21-4649-9168-3CAB53B013D1}"/>
              </a:ext>
            </a:extLst>
          </p:cNvPr>
          <p:cNvSpPr txBox="1">
            <a:spLocks/>
          </p:cNvSpPr>
          <p:nvPr/>
        </p:nvSpPr>
        <p:spPr>
          <a:xfrm>
            <a:off x="502521" y="1395814"/>
            <a:ext cx="9613861" cy="1080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ECSEPA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5FC2120-0C63-5647-94FA-10005F49F340}"/>
              </a:ext>
            </a:extLst>
          </p:cNvPr>
          <p:cNvSpPr txBox="1">
            <a:spLocks/>
          </p:cNvSpPr>
          <p:nvPr/>
        </p:nvSpPr>
        <p:spPr>
          <a:xfrm>
            <a:off x="1289069" y="2133852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00" b="1" dirty="0"/>
              <a:t>UK Government policy specialists: Respondent stats</a:t>
            </a:r>
          </a:p>
          <a:p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1075C9A-D8A1-F84F-919F-CE14682CEE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931671"/>
              </p:ext>
            </p:extLst>
          </p:nvPr>
        </p:nvGraphicFramePr>
        <p:xfrm>
          <a:off x="1781870" y="2626469"/>
          <a:ext cx="4330870" cy="41861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1478">
                  <a:extLst>
                    <a:ext uri="{9D8B030D-6E8A-4147-A177-3AD203B41FA5}">
                      <a16:colId xmlns:a16="http://schemas.microsoft.com/office/drawing/2014/main" val="2979909249"/>
                    </a:ext>
                  </a:extLst>
                </a:gridCol>
                <a:gridCol w="2079392">
                  <a:extLst>
                    <a:ext uri="{9D8B030D-6E8A-4147-A177-3AD203B41FA5}">
                      <a16:colId xmlns:a16="http://schemas.microsoft.com/office/drawing/2014/main" val="3371999315"/>
                    </a:ext>
                  </a:extLst>
                </a:gridCol>
              </a:tblGrid>
              <a:tr h="4186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chemeClr val="bg1"/>
                          </a:solidFill>
                          <a:effectLst/>
                        </a:rPr>
                        <a:t>Gender</a:t>
                      </a:r>
                      <a:endParaRPr lang="en-GB" sz="2300" b="1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b="1" dirty="0">
                          <a:effectLst/>
                        </a:rPr>
                        <a:t> </a:t>
                      </a:r>
                      <a:endParaRPr lang="en-GB" sz="2300" b="1" dirty="0">
                        <a:effectLst/>
                        <a:latin typeface="Garamond" panose="02020404030301010803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2844205"/>
                  </a:ext>
                </a:extLst>
              </a:tr>
              <a:tr h="4186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b="1" dirty="0">
                          <a:effectLst/>
                        </a:rPr>
                        <a:t>Female</a:t>
                      </a:r>
                      <a:endParaRPr lang="en-GB" sz="2300" b="1" dirty="0">
                        <a:effectLst/>
                        <a:latin typeface="Garamond" panose="02020404030301010803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b="1" dirty="0">
                          <a:effectLst/>
                        </a:rPr>
                        <a:t>26.5%</a:t>
                      </a:r>
                      <a:endParaRPr lang="en-GB" sz="2300" b="1" dirty="0">
                        <a:effectLst/>
                        <a:latin typeface="Garamond" panose="02020404030301010803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2849585"/>
                  </a:ext>
                </a:extLst>
              </a:tr>
              <a:tr h="4186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b="1" dirty="0">
                          <a:effectLst/>
                        </a:rPr>
                        <a:t>Male</a:t>
                      </a:r>
                      <a:endParaRPr lang="en-GB" sz="2300" b="1" dirty="0">
                        <a:effectLst/>
                        <a:latin typeface="Garamond" panose="02020404030301010803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b="1" dirty="0">
                          <a:effectLst/>
                        </a:rPr>
                        <a:t>73.5%</a:t>
                      </a:r>
                      <a:endParaRPr lang="en-GB" sz="2300" b="1" dirty="0">
                        <a:effectLst/>
                        <a:latin typeface="Garamond" panose="02020404030301010803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1715742"/>
                  </a:ext>
                </a:extLst>
              </a:tr>
              <a:tr h="4186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chemeClr val="bg1"/>
                          </a:solidFill>
                          <a:effectLst/>
                        </a:rPr>
                        <a:t>Age</a:t>
                      </a:r>
                      <a:endParaRPr lang="en-GB" sz="2300" b="1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b="1" dirty="0">
                          <a:effectLst/>
                        </a:rPr>
                        <a:t> </a:t>
                      </a:r>
                      <a:endParaRPr lang="en-GB" sz="2300" b="1" dirty="0">
                        <a:effectLst/>
                        <a:latin typeface="Garamond" panose="02020404030301010803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5759405"/>
                  </a:ext>
                </a:extLst>
              </a:tr>
              <a:tr h="4186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b="1" dirty="0">
                          <a:effectLst/>
                        </a:rPr>
                        <a:t>20-29</a:t>
                      </a:r>
                      <a:endParaRPr lang="en-GB" sz="2300" b="1" dirty="0">
                        <a:effectLst/>
                        <a:latin typeface="Garamond" panose="02020404030301010803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b="1" dirty="0">
                          <a:effectLst/>
                        </a:rPr>
                        <a:t>11.6%</a:t>
                      </a:r>
                      <a:endParaRPr lang="en-GB" sz="2300" b="1" dirty="0">
                        <a:effectLst/>
                        <a:latin typeface="Garamond" panose="02020404030301010803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2584021"/>
                  </a:ext>
                </a:extLst>
              </a:tr>
              <a:tr h="4186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b="1" dirty="0">
                          <a:effectLst/>
                        </a:rPr>
                        <a:t>30-39</a:t>
                      </a:r>
                      <a:endParaRPr lang="en-GB" sz="2300" b="1" dirty="0">
                        <a:effectLst/>
                        <a:latin typeface="Garamond" panose="02020404030301010803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b="1" dirty="0">
                          <a:effectLst/>
                        </a:rPr>
                        <a:t>27.5%</a:t>
                      </a:r>
                      <a:endParaRPr lang="en-GB" sz="2300" b="1" dirty="0">
                        <a:effectLst/>
                        <a:latin typeface="Garamond" panose="02020404030301010803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4624320"/>
                  </a:ext>
                </a:extLst>
              </a:tr>
              <a:tr h="4186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b="1" dirty="0">
                          <a:effectLst/>
                        </a:rPr>
                        <a:t>40-49</a:t>
                      </a:r>
                      <a:endParaRPr lang="en-GB" sz="2300" b="1" dirty="0">
                        <a:effectLst/>
                        <a:latin typeface="Garamond" panose="02020404030301010803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b="1" dirty="0">
                          <a:effectLst/>
                        </a:rPr>
                        <a:t>26.1%</a:t>
                      </a:r>
                      <a:endParaRPr lang="en-GB" sz="2300" b="1" dirty="0">
                        <a:effectLst/>
                        <a:latin typeface="Garamond" panose="02020404030301010803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0619933"/>
                  </a:ext>
                </a:extLst>
              </a:tr>
              <a:tr h="4186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b="1" dirty="0">
                          <a:effectLst/>
                        </a:rPr>
                        <a:t>50-59</a:t>
                      </a:r>
                      <a:endParaRPr lang="en-GB" sz="2300" b="1" dirty="0">
                        <a:effectLst/>
                        <a:latin typeface="Garamond" panose="02020404030301010803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b="1" dirty="0">
                          <a:effectLst/>
                        </a:rPr>
                        <a:t>29%</a:t>
                      </a:r>
                      <a:endParaRPr lang="en-GB" sz="2300" b="1" dirty="0">
                        <a:effectLst/>
                        <a:latin typeface="Garamond" panose="02020404030301010803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5571271"/>
                  </a:ext>
                </a:extLst>
              </a:tr>
              <a:tr h="4186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b="1" dirty="0">
                          <a:effectLst/>
                        </a:rPr>
                        <a:t>60-69</a:t>
                      </a:r>
                      <a:endParaRPr lang="en-GB" sz="2300" b="1" dirty="0">
                        <a:effectLst/>
                        <a:latin typeface="Garamond" panose="02020404030301010803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b="1" dirty="0">
                          <a:effectLst/>
                        </a:rPr>
                        <a:t>4.3%</a:t>
                      </a:r>
                      <a:endParaRPr lang="en-GB" sz="2300" b="1" dirty="0">
                        <a:effectLst/>
                        <a:latin typeface="Garamond" panose="02020404030301010803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0092807"/>
                  </a:ext>
                </a:extLst>
              </a:tr>
              <a:tr h="4186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b="1" dirty="0">
                          <a:effectLst/>
                        </a:rPr>
                        <a:t>70-79</a:t>
                      </a:r>
                      <a:endParaRPr lang="en-GB" sz="2300" b="1" dirty="0">
                        <a:effectLst/>
                        <a:latin typeface="Garamond" panose="02020404030301010803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b="1" dirty="0">
                          <a:effectLst/>
                        </a:rPr>
                        <a:t>1.4%</a:t>
                      </a:r>
                      <a:endParaRPr lang="en-GB" sz="2300" b="1" dirty="0">
                        <a:effectLst/>
                        <a:latin typeface="Garamond" panose="02020404030301010803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456127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54A8072-3870-5A4C-8C6A-DFC19F6F74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14359"/>
              </p:ext>
            </p:extLst>
          </p:nvPr>
        </p:nvGraphicFramePr>
        <p:xfrm>
          <a:off x="6578615" y="2615121"/>
          <a:ext cx="3831515" cy="42023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9447">
                  <a:extLst>
                    <a:ext uri="{9D8B030D-6E8A-4147-A177-3AD203B41FA5}">
                      <a16:colId xmlns:a16="http://schemas.microsoft.com/office/drawing/2014/main" val="2132131339"/>
                    </a:ext>
                  </a:extLst>
                </a:gridCol>
                <a:gridCol w="1712068">
                  <a:extLst>
                    <a:ext uri="{9D8B030D-6E8A-4147-A177-3AD203B41FA5}">
                      <a16:colId xmlns:a16="http://schemas.microsoft.com/office/drawing/2014/main" val="349772880"/>
                    </a:ext>
                  </a:extLst>
                </a:gridCol>
              </a:tblGrid>
              <a:tr h="397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</a:rPr>
                        <a:t>HMG</a:t>
                      </a:r>
                      <a:endParaRPr lang="en-GB" sz="2300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 </a:t>
                      </a:r>
                      <a:endParaRPr lang="en-GB" sz="2300" dirty="0">
                        <a:effectLst/>
                        <a:latin typeface="Garamond" panose="02020404030301010803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2074372"/>
                  </a:ext>
                </a:extLst>
              </a:tr>
              <a:tr h="397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b="1" dirty="0">
                          <a:effectLst/>
                        </a:rPr>
                        <a:t>Yes</a:t>
                      </a:r>
                      <a:endParaRPr lang="en-GB" sz="2300" b="1" dirty="0">
                        <a:effectLst/>
                        <a:latin typeface="Garamond" panose="02020404030301010803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b="1" dirty="0">
                          <a:effectLst/>
                        </a:rPr>
                        <a:t>44.1%</a:t>
                      </a:r>
                      <a:endParaRPr lang="en-GB" sz="2300" b="1" dirty="0">
                        <a:effectLst/>
                        <a:latin typeface="Garamond" panose="02020404030301010803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5552567"/>
                  </a:ext>
                </a:extLst>
              </a:tr>
              <a:tr h="397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b="1" dirty="0">
                          <a:effectLst/>
                        </a:rPr>
                        <a:t>No</a:t>
                      </a:r>
                      <a:endParaRPr lang="en-GB" sz="2300" b="1" dirty="0">
                        <a:effectLst/>
                        <a:latin typeface="Garamond" panose="02020404030301010803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b="1" dirty="0">
                          <a:effectLst/>
                        </a:rPr>
                        <a:t>55.9%</a:t>
                      </a:r>
                      <a:endParaRPr lang="en-GB" sz="2300" b="1" dirty="0">
                        <a:effectLst/>
                        <a:latin typeface="Garamond" panose="02020404030301010803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1574078"/>
                  </a:ext>
                </a:extLst>
              </a:tr>
              <a:tr h="397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b="1" dirty="0">
                          <a:effectLst/>
                        </a:rPr>
                        <a:t> </a:t>
                      </a:r>
                      <a:endParaRPr lang="en-GB" sz="2300" b="1" dirty="0">
                        <a:effectLst/>
                        <a:latin typeface="Garamond" panose="02020404030301010803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b="1" dirty="0">
                          <a:effectLst/>
                        </a:rPr>
                        <a:t> </a:t>
                      </a:r>
                      <a:endParaRPr lang="en-GB" sz="2300" b="1" dirty="0">
                        <a:effectLst/>
                        <a:latin typeface="Garamond" panose="02020404030301010803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1175591"/>
                  </a:ext>
                </a:extLst>
              </a:tr>
              <a:tr h="397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chemeClr val="bg1"/>
                          </a:solidFill>
                          <a:effectLst/>
                        </a:rPr>
                        <a:t>Work Focus</a:t>
                      </a:r>
                      <a:endParaRPr lang="en-GB" sz="2300" b="1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b="1" dirty="0">
                          <a:effectLst/>
                        </a:rPr>
                        <a:t> </a:t>
                      </a:r>
                      <a:endParaRPr lang="en-GB" sz="2300" b="1" dirty="0">
                        <a:effectLst/>
                        <a:latin typeface="Garamond" panose="02020404030301010803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0238281"/>
                  </a:ext>
                </a:extLst>
              </a:tr>
              <a:tr h="397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b="1" dirty="0">
                          <a:effectLst/>
                        </a:rPr>
                        <a:t>All 3</a:t>
                      </a:r>
                      <a:endParaRPr lang="en-GB" sz="2300" b="1" dirty="0">
                        <a:effectLst/>
                        <a:latin typeface="Garamond" panose="02020404030301010803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b="1" dirty="0">
                          <a:effectLst/>
                        </a:rPr>
                        <a:t>42%</a:t>
                      </a:r>
                      <a:endParaRPr lang="en-GB" sz="2300" b="1" dirty="0">
                        <a:effectLst/>
                        <a:latin typeface="Garamond" panose="02020404030301010803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4094404"/>
                  </a:ext>
                </a:extLst>
              </a:tr>
              <a:tr h="397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b="1" dirty="0">
                          <a:effectLst/>
                        </a:rPr>
                        <a:t>-2 &amp; +2</a:t>
                      </a:r>
                      <a:endParaRPr lang="en-GB" sz="2300" b="1" dirty="0">
                        <a:effectLst/>
                        <a:latin typeface="Garamond" panose="02020404030301010803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b="1" dirty="0">
                          <a:effectLst/>
                        </a:rPr>
                        <a:t>18.8%</a:t>
                      </a:r>
                      <a:endParaRPr lang="en-GB" sz="2300" b="1" dirty="0">
                        <a:effectLst/>
                        <a:latin typeface="Garamond" panose="02020404030301010803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5629032"/>
                  </a:ext>
                </a:extLst>
              </a:tr>
              <a:tr h="397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b="1" dirty="0">
                          <a:effectLst/>
                        </a:rPr>
                        <a:t>Incident &amp; -2</a:t>
                      </a:r>
                      <a:endParaRPr lang="en-GB" sz="2300" b="1" dirty="0">
                        <a:effectLst/>
                        <a:latin typeface="Garamond" panose="02020404030301010803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b="1" dirty="0">
                          <a:effectLst/>
                        </a:rPr>
                        <a:t>18.8%</a:t>
                      </a:r>
                      <a:endParaRPr lang="en-GB" sz="2300" b="1" dirty="0">
                        <a:effectLst/>
                        <a:latin typeface="Garamond" panose="02020404030301010803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4231789"/>
                  </a:ext>
                </a:extLst>
              </a:tr>
              <a:tr h="397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b="1" dirty="0">
                          <a:effectLst/>
                        </a:rPr>
                        <a:t> </a:t>
                      </a:r>
                      <a:endParaRPr lang="en-GB" sz="2300" b="1" dirty="0">
                        <a:effectLst/>
                        <a:latin typeface="Garamond" panose="02020404030301010803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b="1" dirty="0">
                          <a:effectLst/>
                        </a:rPr>
                        <a:t> </a:t>
                      </a:r>
                      <a:endParaRPr lang="en-GB" sz="2300" b="1" dirty="0">
                        <a:effectLst/>
                        <a:latin typeface="Garamond" panose="02020404030301010803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1591186"/>
                  </a:ext>
                </a:extLst>
              </a:tr>
              <a:tr h="624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b="1" dirty="0">
                          <a:effectLst/>
                        </a:rPr>
                        <a:t>Other focus</a:t>
                      </a:r>
                      <a:endParaRPr lang="en-GB" sz="2300" b="1" dirty="0">
                        <a:effectLst/>
                        <a:latin typeface="Garamond" panose="02020404030301010803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b="1" dirty="0">
                          <a:effectLst/>
                        </a:rPr>
                        <a:t>20.4%</a:t>
                      </a:r>
                      <a:endParaRPr lang="en-GB" sz="2300" b="1" dirty="0">
                        <a:effectLst/>
                        <a:latin typeface="Garamond" panose="02020404030301010803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42988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754558"/>
      </p:ext>
    </p:extLst>
  </p:cSld>
  <p:clrMapOvr>
    <a:masterClrMapping/>
  </p:clrMapOvr>
  <p:transition spd="slow"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Department of Science, Technology, Engineering and Public Policy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E821536-0A21-4649-9168-3CAB53B013D1}"/>
              </a:ext>
            </a:extLst>
          </p:cNvPr>
          <p:cNvSpPr txBox="1">
            <a:spLocks/>
          </p:cNvSpPr>
          <p:nvPr/>
        </p:nvSpPr>
        <p:spPr>
          <a:xfrm>
            <a:off x="502521" y="1395814"/>
            <a:ext cx="9613861" cy="1080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ECSEPA</a:t>
            </a:r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88073891-0A17-8245-A7DB-6F7F5D559DD1}"/>
              </a:ext>
            </a:extLst>
          </p:cNvPr>
          <p:cNvSpPr txBox="1">
            <a:spLocks/>
          </p:cNvSpPr>
          <p:nvPr/>
        </p:nvSpPr>
        <p:spPr>
          <a:xfrm>
            <a:off x="138129" y="2219642"/>
            <a:ext cx="4584617" cy="36168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/>
              <a:t>Self-rating of policy &amp; technical expertise:</a:t>
            </a:r>
          </a:p>
          <a:p>
            <a:endParaRPr lang="en-US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 good balance (pol-tech)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Most common: 4-3 &amp; 4-4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Absent: 2-5, 2-4, 5-2, 5-1</a:t>
            </a:r>
          </a:p>
        </p:txBody>
      </p:sp>
      <p:pic>
        <p:nvPicPr>
          <p:cNvPr id="12" name="Picture 16">
            <a:extLst>
              <a:ext uri="{FF2B5EF4-FFF2-40B4-BE49-F238E27FC236}">
                <a16:creationId xmlns:a16="http://schemas.microsoft.com/office/drawing/2014/main" id="{AFE72B61-6B1B-614B-81B6-4F6FB5082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160" y="1292078"/>
            <a:ext cx="7394027" cy="558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795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Department of Science, Technology, Engineering and Public Policy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E821536-0A21-4649-9168-3CAB53B013D1}"/>
              </a:ext>
            </a:extLst>
          </p:cNvPr>
          <p:cNvSpPr txBox="1">
            <a:spLocks/>
          </p:cNvSpPr>
          <p:nvPr/>
        </p:nvSpPr>
        <p:spPr>
          <a:xfrm>
            <a:off x="502521" y="1395814"/>
            <a:ext cx="9613861" cy="1080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ECSEPA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9F52AF-8849-BA4A-BECC-CDD34A85A323}"/>
              </a:ext>
            </a:extLst>
          </p:cNvPr>
          <p:cNvSpPr/>
          <p:nvPr/>
        </p:nvSpPr>
        <p:spPr>
          <a:xfrm>
            <a:off x="2970824" y="2292086"/>
            <a:ext cx="625036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600" b="1" dirty="0">
                <a:ea typeface="Times New Roman" panose="02020603050405020304" pitchFamily="18" charset="0"/>
              </a:rPr>
              <a:t>Where do you go for technical advice?</a:t>
            </a:r>
            <a:endParaRPr lang="en-US" sz="2600" b="1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FFF6908-5D45-D544-8847-2560BA2C50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984445"/>
              </p:ext>
            </p:extLst>
          </p:nvPr>
        </p:nvGraphicFramePr>
        <p:xfrm>
          <a:off x="1884792" y="3062562"/>
          <a:ext cx="8422416" cy="3795438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057913">
                  <a:extLst>
                    <a:ext uri="{9D8B030D-6E8A-4147-A177-3AD203B41FA5}">
                      <a16:colId xmlns:a16="http://schemas.microsoft.com/office/drawing/2014/main" val="692456911"/>
                    </a:ext>
                  </a:extLst>
                </a:gridCol>
                <a:gridCol w="4557031">
                  <a:extLst>
                    <a:ext uri="{9D8B030D-6E8A-4147-A177-3AD203B41FA5}">
                      <a16:colId xmlns:a16="http://schemas.microsoft.com/office/drawing/2014/main" val="3600464078"/>
                    </a:ext>
                  </a:extLst>
                </a:gridCol>
                <a:gridCol w="2807472">
                  <a:extLst>
                    <a:ext uri="{9D8B030D-6E8A-4147-A177-3AD203B41FA5}">
                      <a16:colId xmlns:a16="http://schemas.microsoft.com/office/drawing/2014/main" val="3898538576"/>
                    </a:ext>
                  </a:extLst>
                </a:gridCol>
              </a:tblGrid>
              <a:tr h="4934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Within dept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49/69 or 71%</a:t>
                      </a:r>
                      <a:r>
                        <a:rPr lang="en-US" sz="2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2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91417"/>
                  </a:ext>
                </a:extLst>
              </a:tr>
              <a:tr h="5503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b="1" dirty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NCSC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48/69 or </a:t>
                      </a:r>
                      <a:r>
                        <a:rPr lang="en-US" sz="2600" b="1" dirty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69.6% </a:t>
                      </a:r>
                      <a:endParaRPr lang="en-GB" sz="2600" b="1" dirty="0">
                        <a:solidFill>
                          <a:schemeClr val="bg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990939"/>
                  </a:ext>
                </a:extLst>
              </a:tr>
              <a:tr h="5336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Outside gov’t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45/69 or 65.2%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207256"/>
                  </a:ext>
                </a:extLst>
              </a:tr>
              <a:tr h="5503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Outside dept within gov’t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39/69 or 56.5% </a:t>
                      </a:r>
                      <a:endParaRPr lang="en-GB" sz="2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749601"/>
                  </a:ext>
                </a:extLst>
              </a:tr>
              <a:tr h="6003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CS websites/blogs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38/69 or 55.1%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897254"/>
                  </a:ext>
                </a:extLst>
              </a:tr>
              <a:tr h="5808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Law enforcement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27/69 or 39.1%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549530"/>
                  </a:ext>
                </a:extLst>
              </a:tr>
              <a:tr h="4864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Other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14/69 or 23.3%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281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618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Department of Science, Technology, Engineering and Public Policy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E821536-0A21-4649-9168-3CAB53B013D1}"/>
              </a:ext>
            </a:extLst>
          </p:cNvPr>
          <p:cNvSpPr txBox="1">
            <a:spLocks/>
          </p:cNvSpPr>
          <p:nvPr/>
        </p:nvSpPr>
        <p:spPr>
          <a:xfrm>
            <a:off x="502521" y="1395814"/>
            <a:ext cx="9613861" cy="1080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ECSEPA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9F52AF-8849-BA4A-BECC-CDD34A85A323}"/>
              </a:ext>
            </a:extLst>
          </p:cNvPr>
          <p:cNvSpPr/>
          <p:nvPr/>
        </p:nvSpPr>
        <p:spPr>
          <a:xfrm>
            <a:off x="390762" y="1986746"/>
            <a:ext cx="11410495" cy="490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600" b="1" dirty="0">
                <a:latin typeface="Trebuchet MS" panose="020B070302020209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Types of sources relevant to work ranked by aggregate ratings</a:t>
            </a:r>
            <a:endParaRPr lang="en-GB" sz="2600" dirty="0">
              <a:latin typeface="Trebuchet MS" panose="020B070302020209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FFF6908-5D45-D544-8847-2560BA2C50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26607"/>
              </p:ext>
            </p:extLst>
          </p:nvPr>
        </p:nvGraphicFramePr>
        <p:xfrm>
          <a:off x="3176954" y="2778366"/>
          <a:ext cx="5838092" cy="4079634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776428">
                  <a:extLst>
                    <a:ext uri="{9D8B030D-6E8A-4147-A177-3AD203B41FA5}">
                      <a16:colId xmlns:a16="http://schemas.microsoft.com/office/drawing/2014/main" val="692456911"/>
                    </a:ext>
                  </a:extLst>
                </a:gridCol>
                <a:gridCol w="2364429">
                  <a:extLst>
                    <a:ext uri="{9D8B030D-6E8A-4147-A177-3AD203B41FA5}">
                      <a16:colId xmlns:a16="http://schemas.microsoft.com/office/drawing/2014/main" val="3600464078"/>
                    </a:ext>
                  </a:extLst>
                </a:gridCol>
                <a:gridCol w="2697235">
                  <a:extLst>
                    <a:ext uri="{9D8B030D-6E8A-4147-A177-3AD203B41FA5}">
                      <a16:colId xmlns:a16="http://schemas.microsoft.com/office/drawing/2014/main" val="3898538576"/>
                    </a:ext>
                  </a:extLst>
                </a:gridCol>
              </a:tblGrid>
              <a:tr h="3825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Source Category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 of total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327017"/>
                  </a:ext>
                </a:extLst>
              </a:tr>
              <a:tr h="3825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100" b="1" dirty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NCSC*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100" b="1" dirty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70%</a:t>
                      </a: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2100" b="1" dirty="0">
                        <a:solidFill>
                          <a:schemeClr val="bg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91417"/>
                  </a:ext>
                </a:extLst>
              </a:tr>
              <a:tr h="4266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100" b="1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</a:t>
                      </a:r>
                      <a:r>
                        <a:rPr lang="en-GB" sz="2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’ O*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66% </a:t>
                      </a:r>
                      <a:endParaRPr lang="en-GB" sz="2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990939"/>
                  </a:ext>
                </a:extLst>
              </a:tr>
              <a:tr h="4137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NGO/Pro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62%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207256"/>
                  </a:ext>
                </a:extLst>
              </a:tr>
              <a:tr h="4266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Academic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60% </a:t>
                      </a:r>
                      <a:endParaRPr lang="en-GB" sz="2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749601"/>
                  </a:ext>
                </a:extLst>
              </a:tr>
              <a:tr h="4654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100" b="1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</a:t>
                      </a:r>
                      <a:r>
                        <a:rPr lang="en-GB" sz="2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’*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59%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897254"/>
                  </a:ext>
                </a:extLst>
              </a:tr>
              <a:tr h="4503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Classified*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54%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549530"/>
                  </a:ext>
                </a:extLst>
              </a:tr>
              <a:tr h="3771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Online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53%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281469"/>
                  </a:ext>
                </a:extLst>
              </a:tr>
              <a:tr h="3771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100" b="1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Ind</a:t>
                      </a:r>
                      <a:r>
                        <a:rPr lang="en-GB" sz="2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’ R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51%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2762"/>
                  </a:ext>
                </a:extLst>
              </a:tr>
              <a:tr h="3771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Judicial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37%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594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615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Berlin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{83D44F5B-2650-8648-92B8-156864A35EE9}tf10001119</Template>
  <TotalTime>4393</TotalTime>
  <Words>1077</Words>
  <Application>Microsoft Office PowerPoint</Application>
  <PresentationFormat>Widescreen</PresentationFormat>
  <Paragraphs>320</Paragraphs>
  <Slides>16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Berlin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 Security Capacity Building: Strengthening Policy Advice</dc:title>
  <dc:creator>Chung, Alex</dc:creator>
  <cp:lastModifiedBy>Chung, Alex</cp:lastModifiedBy>
  <cp:revision>176</cp:revision>
  <dcterms:created xsi:type="dcterms:W3CDTF">2018-04-22T17:13:18Z</dcterms:created>
  <dcterms:modified xsi:type="dcterms:W3CDTF">2019-05-13T16:18:33Z</dcterms:modified>
</cp:coreProperties>
</file>