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5" d="100"/>
          <a:sy n="75" d="100"/>
        </p:scale>
        <p:origin x="-2608" y="-5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DCF68-5BA7-5440-897D-A74B634A3A04}" type="datetimeFigureOut">
              <a:rPr lang="en-US" smtClean="0"/>
              <a:t>29/07/2014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ED4EF-64BF-F048-8299-6DD8ACCFB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225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DCF68-5BA7-5440-897D-A74B634A3A04}" type="datetimeFigureOut">
              <a:rPr lang="en-US" smtClean="0"/>
              <a:t>29/07/2014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ED4EF-64BF-F048-8299-6DD8ACCFB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741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DCF68-5BA7-5440-897D-A74B634A3A04}" type="datetimeFigureOut">
              <a:rPr lang="en-US" smtClean="0"/>
              <a:t>29/07/2014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ED4EF-64BF-F048-8299-6DD8ACCFB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792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DCF68-5BA7-5440-897D-A74B634A3A04}" type="datetimeFigureOut">
              <a:rPr lang="en-US" smtClean="0"/>
              <a:t>29/07/2014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ED4EF-64BF-F048-8299-6DD8ACCFB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38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DCF68-5BA7-5440-897D-A74B634A3A04}" type="datetimeFigureOut">
              <a:rPr lang="en-US" smtClean="0"/>
              <a:t>29/07/2014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ED4EF-64BF-F048-8299-6DD8ACCFB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96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DCF68-5BA7-5440-897D-A74B634A3A04}" type="datetimeFigureOut">
              <a:rPr lang="en-US" smtClean="0"/>
              <a:t>29/07/2014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ED4EF-64BF-F048-8299-6DD8ACCFB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1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DCF68-5BA7-5440-897D-A74B634A3A04}" type="datetimeFigureOut">
              <a:rPr lang="en-US" smtClean="0"/>
              <a:t>29/07/2014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ED4EF-64BF-F048-8299-6DD8ACCFB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069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DCF68-5BA7-5440-897D-A74B634A3A04}" type="datetimeFigureOut">
              <a:rPr lang="en-US" smtClean="0"/>
              <a:t>29/07/2014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ED4EF-64BF-F048-8299-6DD8ACCFB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589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DCF68-5BA7-5440-897D-A74B634A3A04}" type="datetimeFigureOut">
              <a:rPr lang="en-US" smtClean="0"/>
              <a:t>29/07/2014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ED4EF-64BF-F048-8299-6DD8ACCFB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8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DCF68-5BA7-5440-897D-A74B634A3A04}" type="datetimeFigureOut">
              <a:rPr lang="en-US" smtClean="0"/>
              <a:t>29/07/2014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ED4EF-64BF-F048-8299-6DD8ACCFB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710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DCF68-5BA7-5440-897D-A74B634A3A04}" type="datetimeFigureOut">
              <a:rPr lang="en-US" smtClean="0"/>
              <a:t>29/07/2014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ED4EF-64BF-F048-8299-6DD8ACCFB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164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DCF68-5BA7-5440-897D-A74B634A3A04}" type="datetimeFigureOut">
              <a:rPr lang="en-US" smtClean="0"/>
              <a:t>29/07/2014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2ED4EF-64BF-F048-8299-6DD8ACCFB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894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92"/>
          <a:stretch/>
        </p:blipFill>
        <p:spPr bwMode="auto">
          <a:xfrm>
            <a:off x="830284" y="3240956"/>
            <a:ext cx="1603169" cy="1896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830" y="905060"/>
            <a:ext cx="1626623" cy="2256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7681" y="905060"/>
            <a:ext cx="1574006" cy="1942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" t="12693" r="15453" b="11738"/>
          <a:stretch/>
        </p:blipFill>
        <p:spPr bwMode="auto">
          <a:xfrm>
            <a:off x="2563815" y="3240957"/>
            <a:ext cx="2058986" cy="1896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004425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1166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NIMR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 Support</dc:creator>
  <cp:lastModifiedBy>Mehul Dattani</cp:lastModifiedBy>
  <cp:revision>5</cp:revision>
  <dcterms:created xsi:type="dcterms:W3CDTF">2012-10-14T22:10:59Z</dcterms:created>
  <dcterms:modified xsi:type="dcterms:W3CDTF">2014-07-29T20:29:51Z</dcterms:modified>
</cp:coreProperties>
</file>