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0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72B78-22F0-324A-993B-5134F4F85D17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437ED-FCC9-8444-9CC2-3901C3EE0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2B3A1-36B1-8346-BEE1-45B00134625C}" type="datetimeFigureOut">
              <a:rPr lang="en-US" smtClean="0"/>
              <a:pPr/>
              <a:t>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653534"/>
          <a:ext cx="7175500" cy="566927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587750"/>
                <a:gridCol w="3587750"/>
              </a:tblGrid>
              <a:tr h="257175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Use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Recognizes school or federation support for EIP</a:t>
                      </a:r>
                      <a:r>
                        <a:rPr lang="en-GB" sz="1200" b="0" dirty="0" smtClean="0"/>
                        <a:t> </a:t>
                      </a:r>
                      <a:endParaRPr lang="en-GB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(+</a:t>
                      </a:r>
                      <a:r>
                        <a:rPr lang="en-GB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Enquiry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mindset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(+</a:t>
                      </a:r>
                      <a:r>
                        <a:rPr lang="en-GB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Collaborative orientation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(+</a:t>
                      </a:r>
                      <a:r>
                        <a:rPr lang="en-GB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Network orientation</a:t>
                      </a:r>
                      <a:endParaRPr lang="en-GB" sz="1200" b="0" dirty="0" smtClean="0"/>
                    </a:p>
                    <a:p>
                      <a:endParaRPr lang="en-GB" sz="1200" dirty="0" smtClean="0"/>
                    </a:p>
                    <a:p>
                      <a:r>
                        <a:rPr lang="en-GB" sz="1200" dirty="0" smtClean="0"/>
                        <a:t>Exchange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dirty="0" smtClean="0"/>
                        <a:t>Time 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- 3 sub categories</a:t>
                      </a:r>
                      <a:endParaRPr lang="en-GB" sz="1200" b="0" dirty="0" smtClean="0"/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dirty="0" smtClean="0"/>
                        <a:t>Access</a:t>
                      </a:r>
                    </a:p>
                    <a:p>
                      <a:endParaRPr lang="en-GB" sz="1200" dirty="0" smtClean="0"/>
                    </a:p>
                    <a:p>
                      <a:r>
                        <a:rPr lang="en-GB" sz="1200" dirty="0" smtClean="0"/>
                        <a:t>Signifying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Providing a route to better practice</a:t>
                      </a:r>
                    </a:p>
                    <a:p>
                      <a:pPr marL="88900" marR="0" indent="-88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200" b="0" dirty="0" smtClean="0"/>
                        <a:t>Confidence to collaborate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endParaRPr lang="en-GB" sz="12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Use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Recognizes the benefits of using research</a:t>
                      </a:r>
                      <a:r>
                        <a:rPr lang="en-GB" sz="1200" b="0" dirty="0" smtClean="0"/>
                        <a:t> 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Recognizes school or federation support for EIP</a:t>
                      </a:r>
                      <a:r>
                        <a:rPr lang="en-GB" sz="1200" b="0" dirty="0" smtClean="0"/>
                        <a:t> </a:t>
                      </a:r>
                      <a:endParaRPr lang="en-GB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(+</a:t>
                      </a:r>
                      <a:r>
                        <a:rPr lang="en-GB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Enquiry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mindset - 3 sub categories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(+</a:t>
                      </a:r>
                      <a:r>
                        <a:rPr lang="en-GB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Collaborative orientation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(+</a:t>
                      </a:r>
                      <a:r>
                        <a:rPr lang="en-GB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Network orientation - 3 sub categories</a:t>
                      </a:r>
                      <a:endParaRPr lang="en-GB" sz="1200" b="0" dirty="0" smtClean="0"/>
                    </a:p>
                    <a:p>
                      <a:endParaRPr lang="en-GB" sz="1200" dirty="0" smtClean="0"/>
                    </a:p>
                    <a:p>
                      <a:r>
                        <a:rPr lang="en-GB" sz="1200" dirty="0" smtClean="0"/>
                        <a:t>Exchange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dirty="0" smtClean="0"/>
                        <a:t>Time – 2 sub categories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dirty="0" smtClean="0"/>
                        <a:t>Financial cost</a:t>
                      </a:r>
                    </a:p>
                    <a:p>
                      <a:endParaRPr lang="en-GB" sz="1200" dirty="0" smtClean="0"/>
                    </a:p>
                    <a:p>
                      <a:r>
                        <a:rPr lang="en-GB" sz="1200" dirty="0" smtClean="0"/>
                        <a:t>Signifying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Reflective, empowered teachers who constantly improve their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practice</a:t>
                      </a:r>
                      <a:r>
                        <a:rPr lang="en-GB" sz="1200" dirty="0" smtClean="0"/>
                        <a:t> 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dirty="0" smtClean="0"/>
                        <a:t>Confidence to collaborate</a:t>
                      </a:r>
                      <a:endParaRPr lang="en-GB" sz="1200" b="0" dirty="0" smtClean="0"/>
                    </a:p>
                  </a:txBody>
                  <a:tcPr/>
                </a:tc>
              </a:tr>
              <a:tr h="2571750">
                <a:tc>
                  <a:txBody>
                    <a:bodyPr/>
                    <a:lstStyle/>
                    <a:p>
                      <a:endParaRPr lang="en-GB" sz="1200" b="1" dirty="0" smtClean="0"/>
                    </a:p>
                    <a:p>
                      <a:r>
                        <a:rPr lang="en-GB" sz="1200" b="1" dirty="0" smtClean="0"/>
                        <a:t>Use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Cynicism</a:t>
                      </a:r>
                      <a:r>
                        <a:rPr lang="en-GB" sz="1200" b="0" dirty="0" smtClean="0"/>
                        <a:t> </a:t>
                      </a:r>
                      <a:endParaRPr lang="en-GB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(?) Valued activity</a:t>
                      </a:r>
                      <a:r>
                        <a:rPr lang="en-GB" sz="1200" dirty="0" smtClean="0"/>
                        <a:t> 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(-</a:t>
                      </a:r>
                      <a:r>
                        <a:rPr lang="en-GB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Enquiry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mindset</a:t>
                      </a:r>
                    </a:p>
                    <a:p>
                      <a:endParaRPr lang="en-GB" sz="1200" dirty="0" smtClean="0"/>
                    </a:p>
                    <a:p>
                      <a:r>
                        <a:rPr lang="en-GB" sz="1200" b="1" dirty="0" smtClean="0"/>
                        <a:t>Exchange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dirty="0" smtClean="0"/>
                        <a:t>Time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dirty="0" smtClean="0"/>
                        <a:t>Access</a:t>
                      </a:r>
                    </a:p>
                    <a:p>
                      <a:endParaRPr lang="en-GB" sz="1200" dirty="0" smtClean="0"/>
                    </a:p>
                    <a:p>
                      <a:r>
                        <a:rPr lang="en-GB" sz="1200" b="1" dirty="0" smtClean="0"/>
                        <a:t>Signifying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dirty="0" err="1" smtClean="0"/>
                        <a:t>Performativity</a:t>
                      </a:r>
                      <a:r>
                        <a:rPr lang="en-GB" sz="1200" b="0" dirty="0" smtClean="0"/>
                        <a:t> </a:t>
                      </a:r>
                      <a:r>
                        <a:rPr lang="en-GB" sz="1200" b="0" smtClean="0"/>
                        <a:t>and accountability</a:t>
                      </a:r>
                    </a:p>
                    <a:p>
                      <a:endParaRPr lang="en-GB" sz="12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1" dirty="0" smtClean="0"/>
                    </a:p>
                    <a:p>
                      <a:r>
                        <a:rPr lang="en-GB" sz="1200" b="1" dirty="0" smtClean="0"/>
                        <a:t>Use</a:t>
                      </a:r>
                    </a:p>
                    <a:p>
                      <a:pPr marL="88900" marR="0" indent="-88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Recognizes the benefits of using research</a:t>
                      </a:r>
                      <a:r>
                        <a:rPr lang="en-GB" sz="1200" b="0" dirty="0" smtClean="0"/>
                        <a:t> </a:t>
                      </a:r>
                      <a:endParaRPr lang="en-US" sz="12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(-</a:t>
                      </a:r>
                      <a:r>
                        <a:rPr lang="en-US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Recognizes school or federation support for EIP</a:t>
                      </a:r>
                      <a:r>
                        <a:rPr lang="en-GB" sz="1200" b="0" dirty="0" smtClean="0"/>
                        <a:t> </a:t>
                      </a:r>
                      <a:endParaRPr lang="en-GB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(+</a:t>
                      </a:r>
                      <a:r>
                        <a:rPr lang="en-GB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Enquiry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mindset - 2 sub categories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(local) Purpose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(-</a:t>
                      </a:r>
                      <a:r>
                        <a:rPr lang="en-GB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Network orientation</a:t>
                      </a:r>
                      <a:endParaRPr lang="en-GB" sz="1200" b="0" dirty="0" smtClean="0"/>
                    </a:p>
                    <a:p>
                      <a:endParaRPr lang="en-GB" sz="1200" dirty="0" smtClean="0"/>
                    </a:p>
                    <a:p>
                      <a:r>
                        <a:rPr lang="en-GB" sz="1200" b="1" dirty="0" smtClean="0"/>
                        <a:t>Exchange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dirty="0" smtClean="0"/>
                        <a:t>Time</a:t>
                      </a:r>
                    </a:p>
                    <a:p>
                      <a:endParaRPr lang="en-GB" sz="1200" dirty="0" smtClean="0"/>
                    </a:p>
                    <a:p>
                      <a:r>
                        <a:rPr lang="en-GB" sz="1200" b="1" dirty="0" smtClean="0"/>
                        <a:t>Signifying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US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Useful tool which provides a route to better student outcomes</a:t>
                      </a:r>
                      <a:r>
                        <a:rPr lang="en-GB" sz="1200" i="0" dirty="0" smtClean="0"/>
                        <a:t> </a:t>
                      </a:r>
                    </a:p>
                    <a:p>
                      <a:pPr marL="88900" indent="-88900">
                        <a:buFont typeface="Arial"/>
                        <a:buChar char="•"/>
                      </a:pPr>
                      <a:r>
                        <a:rPr lang="en-GB" sz="1200" b="0" i="0" dirty="0" smtClean="0"/>
                        <a:t>Confident professional autonomy</a:t>
                      </a:r>
                      <a:endParaRPr lang="en-GB" sz="1200" b="0" i="0" dirty="0" smtClean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26853" y="273425"/>
            <a:ext cx="673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CR+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26853" y="6388100"/>
            <a:ext cx="673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CR-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3575" y="3396734"/>
            <a:ext cx="673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PR-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42300" y="3396734"/>
            <a:ext cx="673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PR+</a:t>
            </a:r>
            <a:endParaRPr lang="en-US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186</Words>
  <Application>Microsoft Macintosh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Brown</dc:creator>
  <cp:lastModifiedBy>Chris Brown</cp:lastModifiedBy>
  <cp:revision>7</cp:revision>
  <dcterms:created xsi:type="dcterms:W3CDTF">2017-01-01T15:02:18Z</dcterms:created>
  <dcterms:modified xsi:type="dcterms:W3CDTF">2017-01-01T15:46:56Z</dcterms:modified>
</cp:coreProperties>
</file>