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4" r:id="rId2"/>
  </p:sldIdLst>
  <p:sldSz cx="6858000" cy="9144000" type="screen4x3"/>
  <p:notesSz cx="9931400" cy="6794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A1288"/>
    <a:srgbClr val="FFFFFF"/>
    <a:srgbClr val="27D32B"/>
    <a:srgbClr val="F56A2B"/>
    <a:srgbClr val="F3540D"/>
    <a:srgbClr val="3229A3"/>
    <a:srgbClr val="5A51D3"/>
    <a:srgbClr val="2318B4"/>
    <a:srgbClr val="5DE160"/>
    <a:srgbClr val="FF61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25" autoAdjust="0"/>
    <p:restoredTop sz="92455" autoAdjust="0"/>
  </p:normalViewPr>
  <p:slideViewPr>
    <p:cSldViewPr snapToGrid="0" showGuides="1">
      <p:cViewPr varScale="1">
        <p:scale>
          <a:sx n="61" d="100"/>
          <a:sy n="61" d="100"/>
        </p:scale>
        <p:origin x="-2792" y="-120"/>
      </p:cViewPr>
      <p:guideLst>
        <p:guide orient="horz" pos="307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84" d="100"/>
        <a:sy n="18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3606" cy="339725"/>
          </a:xfrm>
          <a:prstGeom prst="rect">
            <a:avLst/>
          </a:prstGeom>
        </p:spPr>
        <p:txBody>
          <a:bodyPr vert="horz" lIns="91327" tIns="45663" rIns="91327" bIns="4566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5496" y="1"/>
            <a:ext cx="4303606" cy="339725"/>
          </a:xfrm>
          <a:prstGeom prst="rect">
            <a:avLst/>
          </a:prstGeom>
        </p:spPr>
        <p:txBody>
          <a:bodyPr vert="horz" lIns="91327" tIns="45663" rIns="91327" bIns="45663" rtlCol="0"/>
          <a:lstStyle>
            <a:lvl1pPr algn="r">
              <a:defRPr sz="1200"/>
            </a:lvl1pPr>
          </a:lstStyle>
          <a:p>
            <a:fld id="{F967C485-D3B0-4EB8-8D53-BFBF7472EB17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303606" cy="339725"/>
          </a:xfrm>
          <a:prstGeom prst="rect">
            <a:avLst/>
          </a:prstGeom>
        </p:spPr>
        <p:txBody>
          <a:bodyPr vert="horz" lIns="91327" tIns="45663" rIns="91327" bIns="4566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5496" y="6453596"/>
            <a:ext cx="4303606" cy="339725"/>
          </a:xfrm>
          <a:prstGeom prst="rect">
            <a:avLst/>
          </a:prstGeom>
        </p:spPr>
        <p:txBody>
          <a:bodyPr vert="horz" lIns="91327" tIns="45663" rIns="91327" bIns="45663" rtlCol="0" anchor="b"/>
          <a:lstStyle>
            <a:lvl1pPr algn="r">
              <a:defRPr sz="1200"/>
            </a:lvl1pPr>
          </a:lstStyle>
          <a:p>
            <a:fld id="{31A9FB62-78EB-4D0E-AC0A-03A41324C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943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6100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2F6DF-D467-473E-9799-56A69E53FA2A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10025" y="509588"/>
            <a:ext cx="19113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775" y="3227388"/>
            <a:ext cx="7943850" cy="3057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318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6100" y="645318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D9A2A-FC0A-4735-A86F-F97A29776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838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247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557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78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516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7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460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832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74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808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699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45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752B6-D4B1-4D96-9ED9-3E87948B72A3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3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8300"/>
            <a:ext cx="6858000" cy="8390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575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26807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B-1 B cells – a novel source for tissue resident macrophages</dc:title>
  <dc:creator>rmhatau</dc:creator>
  <cp:lastModifiedBy>Derek Gilroy</cp:lastModifiedBy>
  <cp:revision>1162</cp:revision>
  <cp:lastPrinted>2016-03-16T09:14:00Z</cp:lastPrinted>
  <dcterms:created xsi:type="dcterms:W3CDTF">2013-06-03T10:53:04Z</dcterms:created>
  <dcterms:modified xsi:type="dcterms:W3CDTF">2017-03-16T22:13:16Z</dcterms:modified>
</cp:coreProperties>
</file>