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8" r:id="rId2"/>
  </p:sldIdLst>
  <p:sldSz cx="6858000" cy="9144000" type="screen4x3"/>
  <p:notesSz cx="99314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1A1288"/>
    <a:srgbClr val="FFFFFF"/>
    <a:srgbClr val="27D32B"/>
    <a:srgbClr val="F56A2B"/>
    <a:srgbClr val="F3540D"/>
    <a:srgbClr val="3229A3"/>
    <a:srgbClr val="5A51D3"/>
    <a:srgbClr val="2318B4"/>
    <a:srgbClr val="5DE160"/>
    <a:srgbClr val="FF61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5" autoAdjust="0"/>
    <p:restoredTop sz="93506" autoAdjust="0"/>
  </p:normalViewPr>
  <p:slideViewPr>
    <p:cSldViewPr snapToGrid="0" showGuides="1">
      <p:cViewPr varScale="1">
        <p:scale>
          <a:sx n="62" d="100"/>
          <a:sy n="62" d="100"/>
        </p:scale>
        <p:origin x="-2768" y="-104"/>
      </p:cViewPr>
      <p:guideLst>
        <p:guide orient="horz" pos="4629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5496" y="1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/>
          <a:lstStyle>
            <a:lvl1pPr algn="r">
              <a:defRPr sz="1200"/>
            </a:lvl1pPr>
          </a:lstStyle>
          <a:p>
            <a:fld id="{F967C485-D3B0-4EB8-8D53-BFBF7472EB17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5496" y="6453596"/>
            <a:ext cx="4303606" cy="339725"/>
          </a:xfrm>
          <a:prstGeom prst="rect">
            <a:avLst/>
          </a:prstGeom>
        </p:spPr>
        <p:txBody>
          <a:bodyPr vert="horz" lIns="91327" tIns="45663" rIns="91327" bIns="45663" rtlCol="0" anchor="b"/>
          <a:lstStyle>
            <a:lvl1pPr algn="r">
              <a:defRPr sz="1200"/>
            </a:lvl1pPr>
          </a:lstStyle>
          <a:p>
            <a:fld id="{31A9FB62-78EB-4D0E-AC0A-03A41324C7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2943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6100" y="0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32F6DF-D467-473E-9799-56A69E53FA2A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10025" y="509588"/>
            <a:ext cx="19113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3775" y="3227388"/>
            <a:ext cx="7943850" cy="3057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18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6100" y="6453188"/>
            <a:ext cx="4303713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D9A2A-FC0A-4735-A86F-F97A2977692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83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A- </a:t>
            </a:r>
            <a:r>
              <a:rPr lang="en-GB" dirty="0" err="1" smtClean="0"/>
              <a:t>exp</a:t>
            </a:r>
            <a:r>
              <a:rPr lang="en-GB" dirty="0" smtClean="0"/>
              <a:t> 235 </a:t>
            </a:r>
            <a:r>
              <a:rPr lang="en-GB" dirty="0" err="1" smtClean="0"/>
              <a:t>PerC</a:t>
            </a:r>
            <a:r>
              <a:rPr lang="en-GB" dirty="0" smtClean="0"/>
              <a:t>   B- </a:t>
            </a:r>
            <a:r>
              <a:rPr lang="en-GB" dirty="0" err="1" smtClean="0"/>
              <a:t>exp</a:t>
            </a:r>
            <a:r>
              <a:rPr lang="en-GB" dirty="0" smtClean="0"/>
              <a:t> 235 BM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7D9A2A-FC0A-4735-A86F-F97A2977692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9026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24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55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78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351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73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8460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832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74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80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69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3451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752B6-D4B1-4D96-9ED9-3E87948B72A3}" type="datetimeFigureOut">
              <a:rPr lang="en-GB" smtClean="0"/>
              <a:t>16/03/17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A6A76-5E24-45A2-AE01-9F5F2CFC51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63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939800"/>
            <a:ext cx="6858000" cy="726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405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26586</TotalTime>
  <Words>11</Words>
  <Application>Microsoft Macintosh PowerPoint</Application>
  <PresentationFormat>On-screen Show (4:3)</PresentationFormat>
  <Paragraphs>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UCL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B-1 B cells – a novel source for tissue resident macrophages</dc:title>
  <dc:creator>rmhatau</dc:creator>
  <cp:lastModifiedBy>Derek Gilroy</cp:lastModifiedBy>
  <cp:revision>1154</cp:revision>
  <cp:lastPrinted>2016-03-16T09:14:00Z</cp:lastPrinted>
  <dcterms:created xsi:type="dcterms:W3CDTF">2013-06-03T10:53:04Z</dcterms:created>
  <dcterms:modified xsi:type="dcterms:W3CDTF">2017-03-16T22:12:18Z</dcterms:modified>
</cp:coreProperties>
</file>