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6" r:id="rId2"/>
  </p:sldMasterIdLst>
  <p:notesMasterIdLst>
    <p:notesMasterId r:id="rId5"/>
  </p:notesMasterIdLst>
  <p:sldIdLst>
    <p:sldId id="267" r:id="rId3"/>
    <p:sldId id="271" r:id="rId4"/>
  </p:sldIdLst>
  <p:sldSz cx="9144000" cy="6858000" type="screen4x3"/>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7" algn="l" defTabSz="457178" rtl="0" eaLnBrk="1" latinLnBrk="0" hangingPunct="1">
      <a:defRPr sz="1800" kern="1200">
        <a:solidFill>
          <a:schemeClr val="tx1"/>
        </a:solidFill>
        <a:latin typeface="+mn-lt"/>
        <a:ea typeface="+mn-ea"/>
        <a:cs typeface="+mn-cs"/>
      </a:defRPr>
    </a:lvl3pPr>
    <a:lvl4pPr marL="1371535" algn="l" defTabSz="457178" rtl="0" eaLnBrk="1" latinLnBrk="0" hangingPunct="1">
      <a:defRPr sz="1800" kern="1200">
        <a:solidFill>
          <a:schemeClr val="tx1"/>
        </a:solidFill>
        <a:latin typeface="+mn-lt"/>
        <a:ea typeface="+mn-ea"/>
        <a:cs typeface="+mn-cs"/>
      </a:defRPr>
    </a:lvl4pPr>
    <a:lvl5pPr marL="1828714" algn="l" defTabSz="457178" rtl="0" eaLnBrk="1" latinLnBrk="0" hangingPunct="1">
      <a:defRPr sz="1800" kern="1200">
        <a:solidFill>
          <a:schemeClr val="tx1"/>
        </a:solidFill>
        <a:latin typeface="+mn-lt"/>
        <a:ea typeface="+mn-ea"/>
        <a:cs typeface="+mn-cs"/>
      </a:defRPr>
    </a:lvl5pPr>
    <a:lvl6pPr marL="2285892" algn="l" defTabSz="457178" rtl="0" eaLnBrk="1" latinLnBrk="0" hangingPunct="1">
      <a:defRPr sz="1800" kern="1200">
        <a:solidFill>
          <a:schemeClr val="tx1"/>
        </a:solidFill>
        <a:latin typeface="+mn-lt"/>
        <a:ea typeface="+mn-ea"/>
        <a:cs typeface="+mn-cs"/>
      </a:defRPr>
    </a:lvl6pPr>
    <a:lvl7pPr marL="2743071" algn="l" defTabSz="457178" rtl="0" eaLnBrk="1" latinLnBrk="0" hangingPunct="1">
      <a:defRPr sz="1800" kern="1200">
        <a:solidFill>
          <a:schemeClr val="tx1"/>
        </a:solidFill>
        <a:latin typeface="+mn-lt"/>
        <a:ea typeface="+mn-ea"/>
        <a:cs typeface="+mn-cs"/>
      </a:defRPr>
    </a:lvl7pPr>
    <a:lvl8pPr marL="3200249" algn="l" defTabSz="457178" rtl="0" eaLnBrk="1" latinLnBrk="0" hangingPunct="1">
      <a:defRPr sz="1800" kern="1200">
        <a:solidFill>
          <a:schemeClr val="tx1"/>
        </a:solidFill>
        <a:latin typeface="+mn-lt"/>
        <a:ea typeface="+mn-ea"/>
        <a:cs typeface="+mn-cs"/>
      </a:defRPr>
    </a:lvl8pPr>
    <a:lvl9pPr marL="3657427" algn="l" defTabSz="45717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582" autoAdjust="0"/>
  </p:normalViewPr>
  <p:slideViewPr>
    <p:cSldViewPr snapToGrid="0" snapToObjects="1">
      <p:cViewPr>
        <p:scale>
          <a:sx n="68" d="100"/>
          <a:sy n="68" d="100"/>
        </p:scale>
        <p:origin x="-1144"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629C08-79C9-A84D-AB2D-915A31F55CB3}" type="datetimeFigureOut">
              <a:rPr lang="en-US" smtClean="0"/>
              <a:t>03/05/2017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C76E5B-3298-BC4B-BFFE-9CE0CE1542C3}" type="slidenum">
              <a:rPr lang="en-US" smtClean="0"/>
              <a:t>‹#›</a:t>
            </a:fld>
            <a:endParaRPr lang="en-US"/>
          </a:p>
        </p:txBody>
      </p:sp>
    </p:spTree>
    <p:extLst>
      <p:ext uri="{BB962C8B-B14F-4D97-AF65-F5344CB8AC3E}">
        <p14:creationId xmlns:p14="http://schemas.microsoft.com/office/powerpoint/2010/main" val="18093741"/>
      </p:ext>
    </p:extLst>
  </p:cSld>
  <p:clrMap bg1="lt1" tx1="dk1" bg2="lt2" tx2="dk2" accent1="accent1" accent2="accent2" accent3="accent3" accent4="accent4" accent5="accent5" accent6="accent6" hlink="hlink" folHlink="folHlink"/>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7" algn="l" defTabSz="457178" rtl="0" eaLnBrk="1" latinLnBrk="0" hangingPunct="1">
      <a:defRPr sz="1200" kern="1200">
        <a:solidFill>
          <a:schemeClr val="tx1"/>
        </a:solidFill>
        <a:latin typeface="+mn-lt"/>
        <a:ea typeface="+mn-ea"/>
        <a:cs typeface="+mn-cs"/>
      </a:defRPr>
    </a:lvl3pPr>
    <a:lvl4pPr marL="1371535" algn="l" defTabSz="457178" rtl="0" eaLnBrk="1" latinLnBrk="0" hangingPunct="1">
      <a:defRPr sz="1200" kern="1200">
        <a:solidFill>
          <a:schemeClr val="tx1"/>
        </a:solidFill>
        <a:latin typeface="+mn-lt"/>
        <a:ea typeface="+mn-ea"/>
        <a:cs typeface="+mn-cs"/>
      </a:defRPr>
    </a:lvl4pPr>
    <a:lvl5pPr marL="1828714" algn="l" defTabSz="457178" rtl="0" eaLnBrk="1" latinLnBrk="0" hangingPunct="1">
      <a:defRPr sz="1200" kern="1200">
        <a:solidFill>
          <a:schemeClr val="tx1"/>
        </a:solidFill>
        <a:latin typeface="+mn-lt"/>
        <a:ea typeface="+mn-ea"/>
        <a:cs typeface="+mn-cs"/>
      </a:defRPr>
    </a:lvl5pPr>
    <a:lvl6pPr marL="2285892" algn="l" defTabSz="457178" rtl="0" eaLnBrk="1" latinLnBrk="0" hangingPunct="1">
      <a:defRPr sz="1200" kern="1200">
        <a:solidFill>
          <a:schemeClr val="tx1"/>
        </a:solidFill>
        <a:latin typeface="+mn-lt"/>
        <a:ea typeface="+mn-ea"/>
        <a:cs typeface="+mn-cs"/>
      </a:defRPr>
    </a:lvl6pPr>
    <a:lvl7pPr marL="2743071" algn="l" defTabSz="457178" rtl="0" eaLnBrk="1" latinLnBrk="0" hangingPunct="1">
      <a:defRPr sz="1200" kern="1200">
        <a:solidFill>
          <a:schemeClr val="tx1"/>
        </a:solidFill>
        <a:latin typeface="+mn-lt"/>
        <a:ea typeface="+mn-ea"/>
        <a:cs typeface="+mn-cs"/>
      </a:defRPr>
    </a:lvl7pPr>
    <a:lvl8pPr marL="3200249" algn="l" defTabSz="457178" rtl="0" eaLnBrk="1" latinLnBrk="0" hangingPunct="1">
      <a:defRPr sz="1200" kern="1200">
        <a:solidFill>
          <a:schemeClr val="tx1"/>
        </a:solidFill>
        <a:latin typeface="+mn-lt"/>
        <a:ea typeface="+mn-ea"/>
        <a:cs typeface="+mn-cs"/>
      </a:defRPr>
    </a:lvl8pPr>
    <a:lvl9pPr marL="3657427"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496730-037B-45F9-8203-D0683DB9D9FF}" type="slidenum">
              <a:rPr lang="en-GB" smtClean="0"/>
              <a:t>1</a:t>
            </a:fld>
            <a:endParaRPr lang="en-GB"/>
          </a:p>
        </p:txBody>
      </p:sp>
    </p:spTree>
    <p:extLst>
      <p:ext uri="{BB962C8B-B14F-4D97-AF65-F5344CB8AC3E}">
        <p14:creationId xmlns:p14="http://schemas.microsoft.com/office/powerpoint/2010/main" val="284986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proposed a diagnostic algorithm applicable to any episode of CNS demyelination, which leads to four main RDS: </a:t>
            </a:r>
            <a:r>
              <a:rPr lang="en-US" sz="1200" kern="1200" dirty="0" smtClean="0">
                <a:solidFill>
                  <a:schemeClr val="tx1"/>
                </a:solidFill>
                <a:effectLst/>
                <a:latin typeface="+mn-lt"/>
                <a:ea typeface="+mn-ea"/>
                <a:cs typeface="+mn-cs"/>
              </a:rPr>
              <a:t>MS, NMOSD with APQ4-Abs, MOG-Abs associated disease, and Abs-negative RDS.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recommended diagnostic test is brain and spinal cord MRI. If MRI features considered to be typical of adult MS are seen, then the MS diagnostic criteria should be applied.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children whose MRI is not typical of MS, then clinical and radiological features suggestive of NMOSD should be looked for, and if present, then AQP4-Ab testing is recommended. In particular, this test is advised in children presenting with an area </a:t>
            </a:r>
            <a:r>
              <a:rPr lang="en-US" sz="1200" kern="1200" dirty="0" err="1" smtClean="0">
                <a:solidFill>
                  <a:schemeClr val="tx1"/>
                </a:solidFill>
                <a:effectLst/>
                <a:latin typeface="+mn-lt"/>
                <a:ea typeface="+mn-ea"/>
                <a:cs typeface="+mn-cs"/>
              </a:rPr>
              <a:t>postrema</a:t>
            </a:r>
            <a:r>
              <a:rPr lang="en-US" sz="1200" kern="1200" dirty="0" smtClean="0">
                <a:solidFill>
                  <a:schemeClr val="tx1"/>
                </a:solidFill>
                <a:effectLst/>
                <a:latin typeface="+mn-lt"/>
                <a:ea typeface="+mn-ea"/>
                <a:cs typeface="+mn-cs"/>
              </a:rPr>
              <a:t> syndrome, MRI abnormalities localized to the brainstem and hypothalamus, and destructive lesions at follow-up. If AQP4-Abs are negative, then MOG-Abs should be tested.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children whose MRI is not typical of MS and NMOSD, but the clinical and radiological presentation has features of ADEM, MOG-Ab testing is recommended. In particular, this test is advised in children who show a lesion in the cerebellar peduncle.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Consideration of alternative diagnoses and monitoring are recommended in Abs-negative RDS, who are the minority of RDS cases.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3C4EA7B-BF3B-4F9E-9EDE-931F05A13624}" type="slidenum">
              <a:rPr lang="en-GB" smtClean="0">
                <a:solidFill>
                  <a:prstClr val="black"/>
                </a:solidFill>
                <a:latin typeface="Calibri"/>
              </a:rPr>
              <a:pPr/>
              <a:t>2</a:t>
            </a:fld>
            <a:endParaRPr lang="en-GB">
              <a:solidFill>
                <a:prstClr val="black"/>
              </a:solidFill>
              <a:latin typeface="Calibri"/>
            </a:endParaRPr>
          </a:p>
        </p:txBody>
      </p:sp>
    </p:spTree>
    <p:extLst>
      <p:ext uri="{BB962C8B-B14F-4D97-AF65-F5344CB8AC3E}">
        <p14:creationId xmlns:p14="http://schemas.microsoft.com/office/powerpoint/2010/main" val="217231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7" indent="0" algn="ctr">
              <a:buNone/>
              <a:defRPr>
                <a:solidFill>
                  <a:schemeClr val="tx1">
                    <a:tint val="75000"/>
                  </a:schemeClr>
                </a:solidFill>
              </a:defRPr>
            </a:lvl3pPr>
            <a:lvl4pPr marL="1371535" indent="0" algn="ctr">
              <a:buNone/>
              <a:defRPr>
                <a:solidFill>
                  <a:schemeClr val="tx1">
                    <a:tint val="75000"/>
                  </a:schemeClr>
                </a:solidFill>
              </a:defRPr>
            </a:lvl4pPr>
            <a:lvl5pPr marL="1828714" indent="0" algn="ctr">
              <a:buNone/>
              <a:defRPr>
                <a:solidFill>
                  <a:schemeClr val="tx1">
                    <a:tint val="75000"/>
                  </a:schemeClr>
                </a:solidFill>
              </a:defRPr>
            </a:lvl5pPr>
            <a:lvl6pPr marL="2285892" indent="0" algn="ctr">
              <a:buNone/>
              <a:defRPr>
                <a:solidFill>
                  <a:schemeClr val="tx1">
                    <a:tint val="75000"/>
                  </a:schemeClr>
                </a:solidFill>
              </a:defRPr>
            </a:lvl6pPr>
            <a:lvl7pPr marL="2743071" indent="0" algn="ctr">
              <a:buNone/>
              <a:defRPr>
                <a:solidFill>
                  <a:schemeClr val="tx1">
                    <a:tint val="75000"/>
                  </a:schemeClr>
                </a:solidFill>
              </a:defRPr>
            </a:lvl7pPr>
            <a:lvl8pPr marL="3200249" indent="0" algn="ctr">
              <a:buNone/>
              <a:defRPr>
                <a:solidFill>
                  <a:schemeClr val="tx1">
                    <a:tint val="75000"/>
                  </a:schemeClr>
                </a:solidFill>
              </a:defRPr>
            </a:lvl8pPr>
            <a:lvl9pPr marL="3657427"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683FDA7-148D-0641-9699-0A55C2A57680}" type="datetimeFigureOut">
              <a:rPr lang="en-US" smtClean="0"/>
              <a:t>03/05/2017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2B1A5-9A72-4D43-B9EF-FB754FDC1A24}" type="slidenum">
              <a:rPr lang="en-US" smtClean="0"/>
              <a:t>‹#›</a:t>
            </a:fld>
            <a:endParaRPr lang="en-US"/>
          </a:p>
        </p:txBody>
      </p:sp>
    </p:spTree>
    <p:extLst>
      <p:ext uri="{BB962C8B-B14F-4D97-AF65-F5344CB8AC3E}">
        <p14:creationId xmlns:p14="http://schemas.microsoft.com/office/powerpoint/2010/main" val="420184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683FDA7-148D-0641-9699-0A55C2A57680}" type="datetimeFigureOut">
              <a:rPr lang="en-US" smtClean="0"/>
              <a:t>03/05/2017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2B1A5-9A72-4D43-B9EF-FB754FDC1A24}" type="slidenum">
              <a:rPr lang="en-US" smtClean="0"/>
              <a:t>‹#›</a:t>
            </a:fld>
            <a:endParaRPr lang="en-US"/>
          </a:p>
        </p:txBody>
      </p:sp>
    </p:spTree>
    <p:extLst>
      <p:ext uri="{BB962C8B-B14F-4D97-AF65-F5344CB8AC3E}">
        <p14:creationId xmlns:p14="http://schemas.microsoft.com/office/powerpoint/2010/main" val="86105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683FDA7-148D-0641-9699-0A55C2A57680}" type="datetimeFigureOut">
              <a:rPr lang="en-US" smtClean="0"/>
              <a:t>03/05/2017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2B1A5-9A72-4D43-B9EF-FB754FDC1A24}" type="slidenum">
              <a:rPr lang="en-US" smtClean="0"/>
              <a:t>‹#›</a:t>
            </a:fld>
            <a:endParaRPr lang="en-US"/>
          </a:p>
        </p:txBody>
      </p:sp>
    </p:spTree>
    <p:extLst>
      <p:ext uri="{BB962C8B-B14F-4D97-AF65-F5344CB8AC3E}">
        <p14:creationId xmlns:p14="http://schemas.microsoft.com/office/powerpoint/2010/main" val="4004912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200"/>
            </a:lvl1pPr>
            <a:lvl2pPr marL="417437" indent="0" algn="ctr">
              <a:buNone/>
              <a:defRPr sz="1800"/>
            </a:lvl2pPr>
            <a:lvl3pPr marL="834874" indent="0" algn="ctr">
              <a:buNone/>
              <a:defRPr sz="1600"/>
            </a:lvl3pPr>
            <a:lvl4pPr marL="1252311" indent="0" algn="ctr">
              <a:buNone/>
              <a:defRPr sz="1500"/>
            </a:lvl4pPr>
            <a:lvl5pPr marL="1669747" indent="0" algn="ctr">
              <a:buNone/>
              <a:defRPr sz="1500"/>
            </a:lvl5pPr>
            <a:lvl6pPr marL="2087184" indent="0" algn="ctr">
              <a:buNone/>
              <a:defRPr sz="1500"/>
            </a:lvl6pPr>
            <a:lvl7pPr marL="2504621" indent="0" algn="ctr">
              <a:buNone/>
              <a:defRPr sz="1500"/>
            </a:lvl7pPr>
            <a:lvl8pPr marL="2922058" indent="0" algn="ctr">
              <a:buNone/>
              <a:defRPr sz="1500"/>
            </a:lvl8pPr>
            <a:lvl9pPr marL="3339495"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C8859D-7B3D-4CD9-B6A5-998898BD49B6}" type="datetimeFigureOut">
              <a:rPr lang="en-GB" smtClean="0">
                <a:solidFill>
                  <a:prstClr val="black">
                    <a:tint val="75000"/>
                  </a:prstClr>
                </a:solidFill>
                <a:latin typeface="Calibri"/>
              </a:rPr>
              <a:pPr/>
              <a:t>03/05/2017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D40BED-4548-40C6-8D82-BFCDED05ADF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423196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C8859D-7B3D-4CD9-B6A5-998898BD49B6}" type="datetimeFigureOut">
              <a:rPr lang="en-GB" smtClean="0">
                <a:solidFill>
                  <a:prstClr val="black">
                    <a:tint val="75000"/>
                  </a:prstClr>
                </a:solidFill>
                <a:latin typeface="Calibri"/>
              </a:rPr>
              <a:pPr/>
              <a:t>03/05/2017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D40BED-4548-40C6-8D82-BFCDED05ADF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663196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5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200">
                <a:solidFill>
                  <a:schemeClr val="tx1"/>
                </a:solidFill>
              </a:defRPr>
            </a:lvl1pPr>
            <a:lvl2pPr marL="417437" indent="0">
              <a:buNone/>
              <a:defRPr sz="1800">
                <a:solidFill>
                  <a:schemeClr val="tx1">
                    <a:tint val="75000"/>
                  </a:schemeClr>
                </a:solidFill>
              </a:defRPr>
            </a:lvl2pPr>
            <a:lvl3pPr marL="834874" indent="0">
              <a:buNone/>
              <a:defRPr sz="1600">
                <a:solidFill>
                  <a:schemeClr val="tx1">
                    <a:tint val="75000"/>
                  </a:schemeClr>
                </a:solidFill>
              </a:defRPr>
            </a:lvl3pPr>
            <a:lvl4pPr marL="1252311" indent="0">
              <a:buNone/>
              <a:defRPr sz="1500">
                <a:solidFill>
                  <a:schemeClr val="tx1">
                    <a:tint val="75000"/>
                  </a:schemeClr>
                </a:solidFill>
              </a:defRPr>
            </a:lvl4pPr>
            <a:lvl5pPr marL="1669747" indent="0">
              <a:buNone/>
              <a:defRPr sz="1500">
                <a:solidFill>
                  <a:schemeClr val="tx1">
                    <a:tint val="75000"/>
                  </a:schemeClr>
                </a:solidFill>
              </a:defRPr>
            </a:lvl5pPr>
            <a:lvl6pPr marL="2087184" indent="0">
              <a:buNone/>
              <a:defRPr sz="1500">
                <a:solidFill>
                  <a:schemeClr val="tx1">
                    <a:tint val="75000"/>
                  </a:schemeClr>
                </a:solidFill>
              </a:defRPr>
            </a:lvl6pPr>
            <a:lvl7pPr marL="2504621" indent="0">
              <a:buNone/>
              <a:defRPr sz="1500">
                <a:solidFill>
                  <a:schemeClr val="tx1">
                    <a:tint val="75000"/>
                  </a:schemeClr>
                </a:solidFill>
              </a:defRPr>
            </a:lvl7pPr>
            <a:lvl8pPr marL="2922058" indent="0">
              <a:buNone/>
              <a:defRPr sz="1500">
                <a:solidFill>
                  <a:schemeClr val="tx1">
                    <a:tint val="75000"/>
                  </a:schemeClr>
                </a:solidFill>
              </a:defRPr>
            </a:lvl8pPr>
            <a:lvl9pPr marL="3339495" indent="0">
              <a:buNone/>
              <a:defRPr sz="15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C8859D-7B3D-4CD9-B6A5-998898BD49B6}" type="datetimeFigureOut">
              <a:rPr lang="en-GB" smtClean="0">
                <a:solidFill>
                  <a:prstClr val="black">
                    <a:tint val="75000"/>
                  </a:prstClr>
                </a:solidFill>
                <a:latin typeface="Calibri"/>
              </a:rPr>
              <a:pPr/>
              <a:t>03/05/2017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D40BED-4548-40C6-8D82-BFCDED05ADF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992361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C8859D-7B3D-4CD9-B6A5-998898BD49B6}" type="datetimeFigureOut">
              <a:rPr lang="en-GB" smtClean="0">
                <a:solidFill>
                  <a:prstClr val="black">
                    <a:tint val="75000"/>
                  </a:prstClr>
                </a:solidFill>
                <a:latin typeface="Calibri"/>
              </a:rPr>
              <a:pPr/>
              <a:t>03/05/2017</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5D40BED-4548-40C6-8D82-BFCDED05ADF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462241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00" b="1"/>
            </a:lvl1pPr>
            <a:lvl2pPr marL="417437" indent="0">
              <a:buNone/>
              <a:defRPr sz="1800" b="1"/>
            </a:lvl2pPr>
            <a:lvl3pPr marL="834874" indent="0">
              <a:buNone/>
              <a:defRPr sz="1600" b="1"/>
            </a:lvl3pPr>
            <a:lvl4pPr marL="1252311" indent="0">
              <a:buNone/>
              <a:defRPr sz="1500" b="1"/>
            </a:lvl4pPr>
            <a:lvl5pPr marL="1669747" indent="0">
              <a:buNone/>
              <a:defRPr sz="1500" b="1"/>
            </a:lvl5pPr>
            <a:lvl6pPr marL="2087184" indent="0">
              <a:buNone/>
              <a:defRPr sz="1500" b="1"/>
            </a:lvl6pPr>
            <a:lvl7pPr marL="2504621" indent="0">
              <a:buNone/>
              <a:defRPr sz="1500" b="1"/>
            </a:lvl7pPr>
            <a:lvl8pPr marL="2922058" indent="0">
              <a:buNone/>
              <a:defRPr sz="1500" b="1"/>
            </a:lvl8pPr>
            <a:lvl9pPr marL="3339495" indent="0">
              <a:buNone/>
              <a:defRPr sz="15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200" b="1"/>
            </a:lvl1pPr>
            <a:lvl2pPr marL="417437" indent="0">
              <a:buNone/>
              <a:defRPr sz="1800" b="1"/>
            </a:lvl2pPr>
            <a:lvl3pPr marL="834874" indent="0">
              <a:buNone/>
              <a:defRPr sz="1600" b="1"/>
            </a:lvl3pPr>
            <a:lvl4pPr marL="1252311" indent="0">
              <a:buNone/>
              <a:defRPr sz="1500" b="1"/>
            </a:lvl4pPr>
            <a:lvl5pPr marL="1669747" indent="0">
              <a:buNone/>
              <a:defRPr sz="1500" b="1"/>
            </a:lvl5pPr>
            <a:lvl6pPr marL="2087184" indent="0">
              <a:buNone/>
              <a:defRPr sz="1500" b="1"/>
            </a:lvl6pPr>
            <a:lvl7pPr marL="2504621" indent="0">
              <a:buNone/>
              <a:defRPr sz="1500" b="1"/>
            </a:lvl7pPr>
            <a:lvl8pPr marL="2922058" indent="0">
              <a:buNone/>
              <a:defRPr sz="1500" b="1"/>
            </a:lvl8pPr>
            <a:lvl9pPr marL="3339495" indent="0">
              <a:buNone/>
              <a:defRPr sz="15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C8859D-7B3D-4CD9-B6A5-998898BD49B6}" type="datetimeFigureOut">
              <a:rPr lang="en-GB" smtClean="0">
                <a:solidFill>
                  <a:prstClr val="black">
                    <a:tint val="75000"/>
                  </a:prstClr>
                </a:solidFill>
                <a:latin typeface="Calibri"/>
              </a:rPr>
              <a:pPr/>
              <a:t>03/05/2017</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5D40BED-4548-40C6-8D82-BFCDED05ADF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773643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C8859D-7B3D-4CD9-B6A5-998898BD49B6}" type="datetimeFigureOut">
              <a:rPr lang="en-GB" smtClean="0">
                <a:solidFill>
                  <a:prstClr val="black">
                    <a:tint val="75000"/>
                  </a:prstClr>
                </a:solidFill>
                <a:latin typeface="Calibri"/>
              </a:rPr>
              <a:pPr/>
              <a:t>03/05/2017</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5D40BED-4548-40C6-8D82-BFCDED05ADF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791875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8859D-7B3D-4CD9-B6A5-998898BD49B6}" type="datetimeFigureOut">
              <a:rPr lang="en-GB" smtClean="0">
                <a:solidFill>
                  <a:prstClr val="black">
                    <a:tint val="75000"/>
                  </a:prstClr>
                </a:solidFill>
                <a:latin typeface="Calibri"/>
              </a:rPr>
              <a:pPr/>
              <a:t>03/05/2017</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5D40BED-4548-40C6-8D82-BFCDED05ADF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497156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9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29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0"/>
            </a:lvl1pPr>
            <a:lvl2pPr marL="417437" indent="0">
              <a:buNone/>
              <a:defRPr sz="1300"/>
            </a:lvl2pPr>
            <a:lvl3pPr marL="834874" indent="0">
              <a:buNone/>
              <a:defRPr sz="1100"/>
            </a:lvl3pPr>
            <a:lvl4pPr marL="1252311" indent="0">
              <a:buNone/>
              <a:defRPr sz="900"/>
            </a:lvl4pPr>
            <a:lvl5pPr marL="1669747" indent="0">
              <a:buNone/>
              <a:defRPr sz="900"/>
            </a:lvl5pPr>
            <a:lvl6pPr marL="2087184" indent="0">
              <a:buNone/>
              <a:defRPr sz="900"/>
            </a:lvl6pPr>
            <a:lvl7pPr marL="2504621" indent="0">
              <a:buNone/>
              <a:defRPr sz="900"/>
            </a:lvl7pPr>
            <a:lvl8pPr marL="2922058" indent="0">
              <a:buNone/>
              <a:defRPr sz="900"/>
            </a:lvl8pPr>
            <a:lvl9pPr marL="3339495"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AC8859D-7B3D-4CD9-B6A5-998898BD49B6}" type="datetimeFigureOut">
              <a:rPr lang="en-GB" smtClean="0">
                <a:solidFill>
                  <a:prstClr val="black">
                    <a:tint val="75000"/>
                  </a:prstClr>
                </a:solidFill>
                <a:latin typeface="Calibri"/>
              </a:rPr>
              <a:pPr/>
              <a:t>03/05/2017</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5D40BED-4548-40C6-8D82-BFCDED05ADF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27107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683FDA7-148D-0641-9699-0A55C2A57680}" type="datetimeFigureOut">
              <a:rPr lang="en-US" smtClean="0"/>
              <a:t>03/05/2017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2B1A5-9A72-4D43-B9EF-FB754FDC1A24}" type="slidenum">
              <a:rPr lang="en-US" smtClean="0"/>
              <a:t>‹#›</a:t>
            </a:fld>
            <a:endParaRPr lang="en-US"/>
          </a:p>
        </p:txBody>
      </p:sp>
    </p:spTree>
    <p:extLst>
      <p:ext uri="{BB962C8B-B14F-4D97-AF65-F5344CB8AC3E}">
        <p14:creationId xmlns:p14="http://schemas.microsoft.com/office/powerpoint/2010/main" val="3799651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9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2900"/>
            </a:lvl1pPr>
            <a:lvl2pPr marL="417437" indent="0">
              <a:buNone/>
              <a:defRPr sz="2600"/>
            </a:lvl2pPr>
            <a:lvl3pPr marL="834874" indent="0">
              <a:buNone/>
              <a:defRPr sz="2200"/>
            </a:lvl3pPr>
            <a:lvl4pPr marL="1252311" indent="0">
              <a:buNone/>
              <a:defRPr sz="1800"/>
            </a:lvl4pPr>
            <a:lvl5pPr marL="1669747" indent="0">
              <a:buNone/>
              <a:defRPr sz="1800"/>
            </a:lvl5pPr>
            <a:lvl6pPr marL="2087184" indent="0">
              <a:buNone/>
              <a:defRPr sz="1800"/>
            </a:lvl6pPr>
            <a:lvl7pPr marL="2504621" indent="0">
              <a:buNone/>
              <a:defRPr sz="1800"/>
            </a:lvl7pPr>
            <a:lvl8pPr marL="2922058" indent="0">
              <a:buNone/>
              <a:defRPr sz="1800"/>
            </a:lvl8pPr>
            <a:lvl9pPr marL="3339495"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0"/>
            </a:lvl1pPr>
            <a:lvl2pPr marL="417437" indent="0">
              <a:buNone/>
              <a:defRPr sz="1300"/>
            </a:lvl2pPr>
            <a:lvl3pPr marL="834874" indent="0">
              <a:buNone/>
              <a:defRPr sz="1100"/>
            </a:lvl3pPr>
            <a:lvl4pPr marL="1252311" indent="0">
              <a:buNone/>
              <a:defRPr sz="900"/>
            </a:lvl4pPr>
            <a:lvl5pPr marL="1669747" indent="0">
              <a:buNone/>
              <a:defRPr sz="900"/>
            </a:lvl5pPr>
            <a:lvl6pPr marL="2087184" indent="0">
              <a:buNone/>
              <a:defRPr sz="900"/>
            </a:lvl6pPr>
            <a:lvl7pPr marL="2504621" indent="0">
              <a:buNone/>
              <a:defRPr sz="900"/>
            </a:lvl7pPr>
            <a:lvl8pPr marL="2922058" indent="0">
              <a:buNone/>
              <a:defRPr sz="900"/>
            </a:lvl8pPr>
            <a:lvl9pPr marL="3339495"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AC8859D-7B3D-4CD9-B6A5-998898BD49B6}" type="datetimeFigureOut">
              <a:rPr lang="en-GB" smtClean="0">
                <a:solidFill>
                  <a:prstClr val="black">
                    <a:tint val="75000"/>
                  </a:prstClr>
                </a:solidFill>
                <a:latin typeface="Calibri"/>
              </a:rPr>
              <a:pPr/>
              <a:t>03/05/2017</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5D40BED-4548-40C6-8D82-BFCDED05ADF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307214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C8859D-7B3D-4CD9-B6A5-998898BD49B6}" type="datetimeFigureOut">
              <a:rPr lang="en-GB" smtClean="0">
                <a:solidFill>
                  <a:prstClr val="black">
                    <a:tint val="75000"/>
                  </a:prstClr>
                </a:solidFill>
                <a:latin typeface="Calibri"/>
              </a:rPr>
              <a:pPr/>
              <a:t>03/05/2017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D40BED-4548-40C6-8D82-BFCDED05ADF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020572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C8859D-7B3D-4CD9-B6A5-998898BD49B6}" type="datetimeFigureOut">
              <a:rPr lang="en-GB" smtClean="0">
                <a:solidFill>
                  <a:prstClr val="black">
                    <a:tint val="75000"/>
                  </a:prstClr>
                </a:solidFill>
                <a:latin typeface="Calibri"/>
              </a:rPr>
              <a:pPr/>
              <a:t>03/05/2017</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5D40BED-4548-40C6-8D82-BFCDED05ADFE}"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98592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7" indent="0">
              <a:buNone/>
              <a:defRPr sz="1600">
                <a:solidFill>
                  <a:schemeClr val="tx1">
                    <a:tint val="75000"/>
                  </a:schemeClr>
                </a:solidFill>
              </a:defRPr>
            </a:lvl3pPr>
            <a:lvl4pPr marL="1371535" indent="0">
              <a:buNone/>
              <a:defRPr sz="1400">
                <a:solidFill>
                  <a:schemeClr val="tx1">
                    <a:tint val="75000"/>
                  </a:schemeClr>
                </a:solidFill>
              </a:defRPr>
            </a:lvl4pPr>
            <a:lvl5pPr marL="1828714" indent="0">
              <a:buNone/>
              <a:defRPr sz="1400">
                <a:solidFill>
                  <a:schemeClr val="tx1">
                    <a:tint val="75000"/>
                  </a:schemeClr>
                </a:solidFill>
              </a:defRPr>
            </a:lvl5pPr>
            <a:lvl6pPr marL="2285892" indent="0">
              <a:buNone/>
              <a:defRPr sz="1400">
                <a:solidFill>
                  <a:schemeClr val="tx1">
                    <a:tint val="75000"/>
                  </a:schemeClr>
                </a:solidFill>
              </a:defRPr>
            </a:lvl6pPr>
            <a:lvl7pPr marL="2743071" indent="0">
              <a:buNone/>
              <a:defRPr sz="1400">
                <a:solidFill>
                  <a:schemeClr val="tx1">
                    <a:tint val="75000"/>
                  </a:schemeClr>
                </a:solidFill>
              </a:defRPr>
            </a:lvl7pPr>
            <a:lvl8pPr marL="3200249" indent="0">
              <a:buNone/>
              <a:defRPr sz="1400">
                <a:solidFill>
                  <a:schemeClr val="tx1">
                    <a:tint val="75000"/>
                  </a:schemeClr>
                </a:solidFill>
              </a:defRPr>
            </a:lvl8pPr>
            <a:lvl9pPr marL="3657427"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683FDA7-148D-0641-9699-0A55C2A57680}" type="datetimeFigureOut">
              <a:rPr lang="en-US" smtClean="0"/>
              <a:t>03/05/2017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2B1A5-9A72-4D43-B9EF-FB754FDC1A24}" type="slidenum">
              <a:rPr lang="en-US" smtClean="0"/>
              <a:t>‹#›</a:t>
            </a:fld>
            <a:endParaRPr lang="en-US"/>
          </a:p>
        </p:txBody>
      </p:sp>
    </p:spTree>
    <p:extLst>
      <p:ext uri="{BB962C8B-B14F-4D97-AF65-F5344CB8AC3E}">
        <p14:creationId xmlns:p14="http://schemas.microsoft.com/office/powerpoint/2010/main" val="126143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683FDA7-148D-0641-9699-0A55C2A57680}" type="datetimeFigureOut">
              <a:rPr lang="en-US" smtClean="0"/>
              <a:t>03/05/2017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2B1A5-9A72-4D43-B9EF-FB754FDC1A24}" type="slidenum">
              <a:rPr lang="en-US" smtClean="0"/>
              <a:t>‹#›</a:t>
            </a:fld>
            <a:endParaRPr lang="en-US"/>
          </a:p>
        </p:txBody>
      </p:sp>
    </p:spTree>
    <p:extLst>
      <p:ext uri="{BB962C8B-B14F-4D97-AF65-F5344CB8AC3E}">
        <p14:creationId xmlns:p14="http://schemas.microsoft.com/office/powerpoint/2010/main" val="2842890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78" indent="0">
              <a:buNone/>
              <a:defRPr sz="2000" b="1"/>
            </a:lvl2pPr>
            <a:lvl3pPr marL="914357" indent="0">
              <a:buNone/>
              <a:defRPr sz="1800" b="1"/>
            </a:lvl3pPr>
            <a:lvl4pPr marL="1371535" indent="0">
              <a:buNone/>
              <a:defRPr sz="1600" b="1"/>
            </a:lvl4pPr>
            <a:lvl5pPr marL="1828714" indent="0">
              <a:buNone/>
              <a:defRPr sz="1600" b="1"/>
            </a:lvl5pPr>
            <a:lvl6pPr marL="2285892" indent="0">
              <a:buNone/>
              <a:defRPr sz="1600" b="1"/>
            </a:lvl6pPr>
            <a:lvl7pPr marL="2743071" indent="0">
              <a:buNone/>
              <a:defRPr sz="1600" b="1"/>
            </a:lvl7pPr>
            <a:lvl8pPr marL="3200249" indent="0">
              <a:buNone/>
              <a:defRPr sz="1600" b="1"/>
            </a:lvl8pPr>
            <a:lvl9pPr marL="3657427"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78" indent="0">
              <a:buNone/>
              <a:defRPr sz="2000" b="1"/>
            </a:lvl2pPr>
            <a:lvl3pPr marL="914357" indent="0">
              <a:buNone/>
              <a:defRPr sz="1800" b="1"/>
            </a:lvl3pPr>
            <a:lvl4pPr marL="1371535" indent="0">
              <a:buNone/>
              <a:defRPr sz="1600" b="1"/>
            </a:lvl4pPr>
            <a:lvl5pPr marL="1828714" indent="0">
              <a:buNone/>
              <a:defRPr sz="1600" b="1"/>
            </a:lvl5pPr>
            <a:lvl6pPr marL="2285892" indent="0">
              <a:buNone/>
              <a:defRPr sz="1600" b="1"/>
            </a:lvl6pPr>
            <a:lvl7pPr marL="2743071" indent="0">
              <a:buNone/>
              <a:defRPr sz="1600" b="1"/>
            </a:lvl7pPr>
            <a:lvl8pPr marL="3200249" indent="0">
              <a:buNone/>
              <a:defRPr sz="1600" b="1"/>
            </a:lvl8pPr>
            <a:lvl9pPr marL="3657427"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683FDA7-148D-0641-9699-0A55C2A57680}" type="datetimeFigureOut">
              <a:rPr lang="en-US" smtClean="0"/>
              <a:t>03/05/2017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22B1A5-9A72-4D43-B9EF-FB754FDC1A24}" type="slidenum">
              <a:rPr lang="en-US" smtClean="0"/>
              <a:t>‹#›</a:t>
            </a:fld>
            <a:endParaRPr lang="en-US"/>
          </a:p>
        </p:txBody>
      </p:sp>
    </p:spTree>
    <p:extLst>
      <p:ext uri="{BB962C8B-B14F-4D97-AF65-F5344CB8AC3E}">
        <p14:creationId xmlns:p14="http://schemas.microsoft.com/office/powerpoint/2010/main" val="53964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683FDA7-148D-0641-9699-0A55C2A57680}" type="datetimeFigureOut">
              <a:rPr lang="en-US" smtClean="0"/>
              <a:t>03/05/2017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22B1A5-9A72-4D43-B9EF-FB754FDC1A24}" type="slidenum">
              <a:rPr lang="en-US" smtClean="0"/>
              <a:t>‹#›</a:t>
            </a:fld>
            <a:endParaRPr lang="en-US"/>
          </a:p>
        </p:txBody>
      </p:sp>
    </p:spTree>
    <p:extLst>
      <p:ext uri="{BB962C8B-B14F-4D97-AF65-F5344CB8AC3E}">
        <p14:creationId xmlns:p14="http://schemas.microsoft.com/office/powerpoint/2010/main" val="228606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3FDA7-148D-0641-9699-0A55C2A57680}" type="datetimeFigureOut">
              <a:rPr lang="en-US" smtClean="0"/>
              <a:t>03/05/2017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22B1A5-9A72-4D43-B9EF-FB754FDC1A24}" type="slidenum">
              <a:rPr lang="en-US" smtClean="0"/>
              <a:t>‹#›</a:t>
            </a:fld>
            <a:endParaRPr lang="en-US"/>
          </a:p>
        </p:txBody>
      </p:sp>
    </p:spTree>
    <p:extLst>
      <p:ext uri="{BB962C8B-B14F-4D97-AF65-F5344CB8AC3E}">
        <p14:creationId xmlns:p14="http://schemas.microsoft.com/office/powerpoint/2010/main" val="122931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78" indent="0">
              <a:buNone/>
              <a:defRPr sz="1200"/>
            </a:lvl2pPr>
            <a:lvl3pPr marL="914357" indent="0">
              <a:buNone/>
              <a:defRPr sz="1000"/>
            </a:lvl3pPr>
            <a:lvl4pPr marL="1371535" indent="0">
              <a:buNone/>
              <a:defRPr sz="900"/>
            </a:lvl4pPr>
            <a:lvl5pPr marL="1828714" indent="0">
              <a:buNone/>
              <a:defRPr sz="900"/>
            </a:lvl5pPr>
            <a:lvl6pPr marL="2285892" indent="0">
              <a:buNone/>
              <a:defRPr sz="900"/>
            </a:lvl6pPr>
            <a:lvl7pPr marL="2743071" indent="0">
              <a:buNone/>
              <a:defRPr sz="900"/>
            </a:lvl7pPr>
            <a:lvl8pPr marL="3200249" indent="0">
              <a:buNone/>
              <a:defRPr sz="900"/>
            </a:lvl8pPr>
            <a:lvl9pPr marL="3657427"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683FDA7-148D-0641-9699-0A55C2A57680}" type="datetimeFigureOut">
              <a:rPr lang="en-US" smtClean="0"/>
              <a:t>03/05/2017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2B1A5-9A72-4D43-B9EF-FB754FDC1A24}" type="slidenum">
              <a:rPr lang="en-US" smtClean="0"/>
              <a:t>‹#›</a:t>
            </a:fld>
            <a:endParaRPr lang="en-US"/>
          </a:p>
        </p:txBody>
      </p:sp>
    </p:spTree>
    <p:extLst>
      <p:ext uri="{BB962C8B-B14F-4D97-AF65-F5344CB8AC3E}">
        <p14:creationId xmlns:p14="http://schemas.microsoft.com/office/powerpoint/2010/main" val="306461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7" indent="0">
              <a:buNone/>
              <a:defRPr sz="2400"/>
            </a:lvl3pPr>
            <a:lvl4pPr marL="1371535" indent="0">
              <a:buNone/>
              <a:defRPr sz="2000"/>
            </a:lvl4pPr>
            <a:lvl5pPr marL="1828714" indent="0">
              <a:buNone/>
              <a:defRPr sz="2000"/>
            </a:lvl5pPr>
            <a:lvl6pPr marL="2285892" indent="0">
              <a:buNone/>
              <a:defRPr sz="2000"/>
            </a:lvl6pPr>
            <a:lvl7pPr marL="2743071" indent="0">
              <a:buNone/>
              <a:defRPr sz="2000"/>
            </a:lvl7pPr>
            <a:lvl8pPr marL="3200249" indent="0">
              <a:buNone/>
              <a:defRPr sz="2000"/>
            </a:lvl8pPr>
            <a:lvl9pPr marL="3657427"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8" indent="0">
              <a:buNone/>
              <a:defRPr sz="1200"/>
            </a:lvl2pPr>
            <a:lvl3pPr marL="914357" indent="0">
              <a:buNone/>
              <a:defRPr sz="1000"/>
            </a:lvl3pPr>
            <a:lvl4pPr marL="1371535" indent="0">
              <a:buNone/>
              <a:defRPr sz="900"/>
            </a:lvl4pPr>
            <a:lvl5pPr marL="1828714" indent="0">
              <a:buNone/>
              <a:defRPr sz="900"/>
            </a:lvl5pPr>
            <a:lvl6pPr marL="2285892" indent="0">
              <a:buNone/>
              <a:defRPr sz="900"/>
            </a:lvl6pPr>
            <a:lvl7pPr marL="2743071" indent="0">
              <a:buNone/>
              <a:defRPr sz="900"/>
            </a:lvl7pPr>
            <a:lvl8pPr marL="3200249" indent="0">
              <a:buNone/>
              <a:defRPr sz="900"/>
            </a:lvl8pPr>
            <a:lvl9pPr marL="3657427"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683FDA7-148D-0641-9699-0A55C2A57680}" type="datetimeFigureOut">
              <a:rPr lang="en-US" smtClean="0"/>
              <a:t>03/05/2017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2B1A5-9A72-4D43-B9EF-FB754FDC1A24}" type="slidenum">
              <a:rPr lang="en-US" smtClean="0"/>
              <a:t>‹#›</a:t>
            </a:fld>
            <a:endParaRPr lang="en-US"/>
          </a:p>
        </p:txBody>
      </p:sp>
    </p:spTree>
    <p:extLst>
      <p:ext uri="{BB962C8B-B14F-4D97-AF65-F5344CB8AC3E}">
        <p14:creationId xmlns:p14="http://schemas.microsoft.com/office/powerpoint/2010/main" val="12838848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6" tIns="45718" rIns="91436" bIns="45718"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36" tIns="45718" rIns="91436" bIns="45718"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8683FDA7-148D-0641-9699-0A55C2A57680}" type="datetimeFigureOut">
              <a:rPr lang="en-US" smtClean="0"/>
              <a:t>03/05/2017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AE22B1A5-9A72-4D43-B9EF-FB754FDC1A24}" type="slidenum">
              <a:rPr lang="en-US" smtClean="0"/>
              <a:t>‹#›</a:t>
            </a:fld>
            <a:endParaRPr lang="en-US"/>
          </a:p>
        </p:txBody>
      </p:sp>
    </p:spTree>
    <p:extLst>
      <p:ext uri="{BB962C8B-B14F-4D97-AF65-F5344CB8AC3E}">
        <p14:creationId xmlns:p14="http://schemas.microsoft.com/office/powerpoint/2010/main" val="622716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78"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457178" rtl="0" eaLnBrk="1" latinLnBrk="0" hangingPunct="1">
        <a:spcBef>
          <a:spcPct val="20000"/>
        </a:spcBef>
        <a:buFont typeface="Arial"/>
        <a:buChar char="•"/>
        <a:defRPr sz="3200" kern="1200">
          <a:solidFill>
            <a:schemeClr val="tx1"/>
          </a:solidFill>
          <a:latin typeface="+mn-lt"/>
          <a:ea typeface="+mn-ea"/>
          <a:cs typeface="+mn-cs"/>
        </a:defRPr>
      </a:lvl1pPr>
      <a:lvl2pPr marL="742915" indent="-285736" algn="l" defTabSz="457178" rtl="0" eaLnBrk="1" latinLnBrk="0" hangingPunct="1">
        <a:spcBef>
          <a:spcPct val="20000"/>
        </a:spcBef>
        <a:buFont typeface="Arial"/>
        <a:buChar char="–"/>
        <a:defRPr sz="2800" kern="1200">
          <a:solidFill>
            <a:schemeClr val="tx1"/>
          </a:solidFill>
          <a:latin typeface="+mn-lt"/>
          <a:ea typeface="+mn-ea"/>
          <a:cs typeface="+mn-cs"/>
        </a:defRPr>
      </a:lvl2pPr>
      <a:lvl3pPr marL="1142946" indent="-228589" algn="l" defTabSz="457178" rtl="0" eaLnBrk="1" latinLnBrk="0" hangingPunct="1">
        <a:spcBef>
          <a:spcPct val="20000"/>
        </a:spcBef>
        <a:buFont typeface="Arial"/>
        <a:buChar char="•"/>
        <a:defRPr sz="2400" kern="1200">
          <a:solidFill>
            <a:schemeClr val="tx1"/>
          </a:solidFill>
          <a:latin typeface="+mn-lt"/>
          <a:ea typeface="+mn-ea"/>
          <a:cs typeface="+mn-cs"/>
        </a:defRPr>
      </a:lvl3pPr>
      <a:lvl4pPr marL="1600124" indent="-228589" algn="l" defTabSz="457178" rtl="0" eaLnBrk="1" latinLnBrk="0" hangingPunct="1">
        <a:spcBef>
          <a:spcPct val="20000"/>
        </a:spcBef>
        <a:buFont typeface="Arial"/>
        <a:buChar char="–"/>
        <a:defRPr sz="2000" kern="1200">
          <a:solidFill>
            <a:schemeClr val="tx1"/>
          </a:solidFill>
          <a:latin typeface="+mn-lt"/>
          <a:ea typeface="+mn-ea"/>
          <a:cs typeface="+mn-cs"/>
        </a:defRPr>
      </a:lvl4pPr>
      <a:lvl5pPr marL="2057303" indent="-228589" algn="l" defTabSz="457178" rtl="0" eaLnBrk="1" latinLnBrk="0" hangingPunct="1">
        <a:spcBef>
          <a:spcPct val="20000"/>
        </a:spcBef>
        <a:buFont typeface="Arial"/>
        <a:buChar char="»"/>
        <a:defRPr sz="2000" kern="1200">
          <a:solidFill>
            <a:schemeClr val="tx1"/>
          </a:solidFill>
          <a:latin typeface="+mn-lt"/>
          <a:ea typeface="+mn-ea"/>
          <a:cs typeface="+mn-cs"/>
        </a:defRPr>
      </a:lvl5pPr>
      <a:lvl6pPr marL="2514481"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60"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38"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17"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7" algn="l" defTabSz="457178" rtl="0" eaLnBrk="1" latinLnBrk="0" hangingPunct="1">
        <a:defRPr sz="1800" kern="1200">
          <a:solidFill>
            <a:schemeClr val="tx1"/>
          </a:solidFill>
          <a:latin typeface="+mn-lt"/>
          <a:ea typeface="+mn-ea"/>
          <a:cs typeface="+mn-cs"/>
        </a:defRPr>
      </a:lvl3pPr>
      <a:lvl4pPr marL="1371535" algn="l" defTabSz="457178" rtl="0" eaLnBrk="1" latinLnBrk="0" hangingPunct="1">
        <a:defRPr sz="1800" kern="1200">
          <a:solidFill>
            <a:schemeClr val="tx1"/>
          </a:solidFill>
          <a:latin typeface="+mn-lt"/>
          <a:ea typeface="+mn-ea"/>
          <a:cs typeface="+mn-cs"/>
        </a:defRPr>
      </a:lvl4pPr>
      <a:lvl5pPr marL="1828714" algn="l" defTabSz="457178" rtl="0" eaLnBrk="1" latinLnBrk="0" hangingPunct="1">
        <a:defRPr sz="1800" kern="1200">
          <a:solidFill>
            <a:schemeClr val="tx1"/>
          </a:solidFill>
          <a:latin typeface="+mn-lt"/>
          <a:ea typeface="+mn-ea"/>
          <a:cs typeface="+mn-cs"/>
        </a:defRPr>
      </a:lvl5pPr>
      <a:lvl6pPr marL="2285892" algn="l" defTabSz="457178" rtl="0" eaLnBrk="1" latinLnBrk="0" hangingPunct="1">
        <a:defRPr sz="1800" kern="1200">
          <a:solidFill>
            <a:schemeClr val="tx1"/>
          </a:solidFill>
          <a:latin typeface="+mn-lt"/>
          <a:ea typeface="+mn-ea"/>
          <a:cs typeface="+mn-cs"/>
        </a:defRPr>
      </a:lvl6pPr>
      <a:lvl7pPr marL="2743071" algn="l" defTabSz="457178" rtl="0" eaLnBrk="1" latinLnBrk="0" hangingPunct="1">
        <a:defRPr sz="1800" kern="1200">
          <a:solidFill>
            <a:schemeClr val="tx1"/>
          </a:solidFill>
          <a:latin typeface="+mn-lt"/>
          <a:ea typeface="+mn-ea"/>
          <a:cs typeface="+mn-cs"/>
        </a:defRPr>
      </a:lvl7pPr>
      <a:lvl8pPr marL="3200249" algn="l" defTabSz="457178" rtl="0" eaLnBrk="1" latinLnBrk="0" hangingPunct="1">
        <a:defRPr sz="1800" kern="1200">
          <a:solidFill>
            <a:schemeClr val="tx1"/>
          </a:solidFill>
          <a:latin typeface="+mn-lt"/>
          <a:ea typeface="+mn-ea"/>
          <a:cs typeface="+mn-cs"/>
        </a:defRPr>
      </a:lvl8pPr>
      <a:lvl9pPr marL="3657427"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35342" tIns="17671" rIns="35342" bIns="1767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35342" tIns="17671" rIns="35342" bIns="1767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35342" tIns="17671" rIns="35342" bIns="17671" rtlCol="0" anchor="ctr"/>
          <a:lstStyle>
            <a:lvl1pPr algn="l">
              <a:defRPr sz="1100">
                <a:solidFill>
                  <a:schemeClr val="tx1">
                    <a:tint val="75000"/>
                  </a:schemeClr>
                </a:solidFill>
              </a:defRPr>
            </a:lvl1pPr>
          </a:lstStyle>
          <a:p>
            <a:pPr defTabSz="176708"/>
            <a:fld id="{6AC8859D-7B3D-4CD9-B6A5-998898BD49B6}" type="datetimeFigureOut">
              <a:rPr lang="en-GB" smtClean="0">
                <a:solidFill>
                  <a:prstClr val="black">
                    <a:tint val="75000"/>
                  </a:prstClr>
                </a:solidFill>
                <a:latin typeface="Calibri"/>
              </a:rPr>
              <a:pPr defTabSz="176708"/>
              <a:t>03/05/2017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35342" tIns="17671" rIns="35342" bIns="17671" rtlCol="0" anchor="ctr"/>
          <a:lstStyle>
            <a:lvl1pPr algn="ctr">
              <a:defRPr sz="1100">
                <a:solidFill>
                  <a:schemeClr val="tx1">
                    <a:tint val="75000"/>
                  </a:schemeClr>
                </a:solidFill>
              </a:defRPr>
            </a:lvl1pPr>
          </a:lstStyle>
          <a:p>
            <a:pPr defTabSz="176708"/>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35342" tIns="17671" rIns="35342" bIns="17671" rtlCol="0" anchor="ctr"/>
          <a:lstStyle>
            <a:lvl1pPr algn="r">
              <a:defRPr sz="1100">
                <a:solidFill>
                  <a:schemeClr val="tx1">
                    <a:tint val="75000"/>
                  </a:schemeClr>
                </a:solidFill>
              </a:defRPr>
            </a:lvl1pPr>
          </a:lstStyle>
          <a:p>
            <a:pPr defTabSz="176708"/>
            <a:fld id="{E5D40BED-4548-40C6-8D82-BFCDED05ADFE}" type="slidenum">
              <a:rPr lang="en-GB" smtClean="0">
                <a:solidFill>
                  <a:prstClr val="black">
                    <a:tint val="75000"/>
                  </a:prstClr>
                </a:solidFill>
                <a:latin typeface="Calibri"/>
              </a:rPr>
              <a:pPr defTabSz="176708"/>
              <a:t>‹#›</a:t>
            </a:fld>
            <a:endParaRPr lang="en-GB">
              <a:solidFill>
                <a:prstClr val="black">
                  <a:tint val="75000"/>
                </a:prstClr>
              </a:solidFill>
              <a:latin typeface="Calibri"/>
            </a:endParaRPr>
          </a:p>
        </p:txBody>
      </p:sp>
    </p:spTree>
    <p:extLst>
      <p:ext uri="{BB962C8B-B14F-4D97-AF65-F5344CB8AC3E}">
        <p14:creationId xmlns:p14="http://schemas.microsoft.com/office/powerpoint/2010/main" val="39010310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34874"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08719" indent="-208719" algn="l" defTabSz="834874" rtl="0" eaLnBrk="1" latinLnBrk="0" hangingPunct="1">
        <a:lnSpc>
          <a:spcPct val="90000"/>
        </a:lnSpc>
        <a:spcBef>
          <a:spcPts val="913"/>
        </a:spcBef>
        <a:buFont typeface="Arial" panose="020B0604020202020204" pitchFamily="34" charset="0"/>
        <a:buChar char="•"/>
        <a:defRPr sz="2600" kern="1200">
          <a:solidFill>
            <a:schemeClr val="tx1"/>
          </a:solidFill>
          <a:latin typeface="+mn-lt"/>
          <a:ea typeface="+mn-ea"/>
          <a:cs typeface="+mn-cs"/>
        </a:defRPr>
      </a:lvl1pPr>
      <a:lvl2pPr marL="626155" indent="-208719" algn="l" defTabSz="834874" rtl="0" eaLnBrk="1" latinLnBrk="0" hangingPunct="1">
        <a:lnSpc>
          <a:spcPct val="90000"/>
        </a:lnSpc>
        <a:spcBef>
          <a:spcPts val="456"/>
        </a:spcBef>
        <a:buFont typeface="Arial" panose="020B0604020202020204" pitchFamily="34" charset="0"/>
        <a:buChar char="•"/>
        <a:defRPr sz="2200" kern="1200">
          <a:solidFill>
            <a:schemeClr val="tx1"/>
          </a:solidFill>
          <a:latin typeface="+mn-lt"/>
          <a:ea typeface="+mn-ea"/>
          <a:cs typeface="+mn-cs"/>
        </a:defRPr>
      </a:lvl2pPr>
      <a:lvl3pPr marL="1043592" indent="-208719" algn="l" defTabSz="834874" rtl="0" eaLnBrk="1" latinLnBrk="0" hangingPunct="1">
        <a:lnSpc>
          <a:spcPct val="90000"/>
        </a:lnSpc>
        <a:spcBef>
          <a:spcPts val="456"/>
        </a:spcBef>
        <a:buFont typeface="Arial" panose="020B0604020202020204" pitchFamily="34" charset="0"/>
        <a:buChar char="•"/>
        <a:defRPr sz="1800" kern="1200">
          <a:solidFill>
            <a:schemeClr val="tx1"/>
          </a:solidFill>
          <a:latin typeface="+mn-lt"/>
          <a:ea typeface="+mn-ea"/>
          <a:cs typeface="+mn-cs"/>
        </a:defRPr>
      </a:lvl3pPr>
      <a:lvl4pPr marL="1461029" indent="-208719" algn="l" defTabSz="834874" rtl="0" eaLnBrk="1" latinLnBrk="0" hangingPunct="1">
        <a:lnSpc>
          <a:spcPct val="90000"/>
        </a:lnSpc>
        <a:spcBef>
          <a:spcPts val="456"/>
        </a:spcBef>
        <a:buFont typeface="Arial" panose="020B0604020202020204" pitchFamily="34" charset="0"/>
        <a:buChar char="•"/>
        <a:defRPr sz="1600" kern="1200">
          <a:solidFill>
            <a:schemeClr val="tx1"/>
          </a:solidFill>
          <a:latin typeface="+mn-lt"/>
          <a:ea typeface="+mn-ea"/>
          <a:cs typeface="+mn-cs"/>
        </a:defRPr>
      </a:lvl4pPr>
      <a:lvl5pPr marL="1878466" indent="-208719" algn="l" defTabSz="834874" rtl="0" eaLnBrk="1" latinLnBrk="0" hangingPunct="1">
        <a:lnSpc>
          <a:spcPct val="90000"/>
        </a:lnSpc>
        <a:spcBef>
          <a:spcPts val="456"/>
        </a:spcBef>
        <a:buFont typeface="Arial" panose="020B0604020202020204" pitchFamily="34" charset="0"/>
        <a:buChar char="•"/>
        <a:defRPr sz="1600" kern="1200">
          <a:solidFill>
            <a:schemeClr val="tx1"/>
          </a:solidFill>
          <a:latin typeface="+mn-lt"/>
          <a:ea typeface="+mn-ea"/>
          <a:cs typeface="+mn-cs"/>
        </a:defRPr>
      </a:lvl5pPr>
      <a:lvl6pPr marL="2295903" indent="-208719" algn="l" defTabSz="834874" rtl="0" eaLnBrk="1" latinLnBrk="0" hangingPunct="1">
        <a:lnSpc>
          <a:spcPct val="90000"/>
        </a:lnSpc>
        <a:spcBef>
          <a:spcPts val="456"/>
        </a:spcBef>
        <a:buFont typeface="Arial" panose="020B0604020202020204" pitchFamily="34" charset="0"/>
        <a:buChar char="•"/>
        <a:defRPr sz="1600" kern="1200">
          <a:solidFill>
            <a:schemeClr val="tx1"/>
          </a:solidFill>
          <a:latin typeface="+mn-lt"/>
          <a:ea typeface="+mn-ea"/>
          <a:cs typeface="+mn-cs"/>
        </a:defRPr>
      </a:lvl6pPr>
      <a:lvl7pPr marL="2713339" indent="-208719" algn="l" defTabSz="834874" rtl="0" eaLnBrk="1" latinLnBrk="0" hangingPunct="1">
        <a:lnSpc>
          <a:spcPct val="90000"/>
        </a:lnSpc>
        <a:spcBef>
          <a:spcPts val="456"/>
        </a:spcBef>
        <a:buFont typeface="Arial" panose="020B0604020202020204" pitchFamily="34" charset="0"/>
        <a:buChar char="•"/>
        <a:defRPr sz="1600" kern="1200">
          <a:solidFill>
            <a:schemeClr val="tx1"/>
          </a:solidFill>
          <a:latin typeface="+mn-lt"/>
          <a:ea typeface="+mn-ea"/>
          <a:cs typeface="+mn-cs"/>
        </a:defRPr>
      </a:lvl7pPr>
      <a:lvl8pPr marL="3130776" indent="-208719" algn="l" defTabSz="834874" rtl="0" eaLnBrk="1" latinLnBrk="0" hangingPunct="1">
        <a:lnSpc>
          <a:spcPct val="90000"/>
        </a:lnSpc>
        <a:spcBef>
          <a:spcPts val="456"/>
        </a:spcBef>
        <a:buFont typeface="Arial" panose="020B0604020202020204" pitchFamily="34" charset="0"/>
        <a:buChar char="•"/>
        <a:defRPr sz="1600" kern="1200">
          <a:solidFill>
            <a:schemeClr val="tx1"/>
          </a:solidFill>
          <a:latin typeface="+mn-lt"/>
          <a:ea typeface="+mn-ea"/>
          <a:cs typeface="+mn-cs"/>
        </a:defRPr>
      </a:lvl8pPr>
      <a:lvl9pPr marL="3548213" indent="-208719" algn="l" defTabSz="834874" rtl="0" eaLnBrk="1" latinLnBrk="0" hangingPunct="1">
        <a:lnSpc>
          <a:spcPct val="90000"/>
        </a:lnSpc>
        <a:spcBef>
          <a:spcPts val="456"/>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34874" rtl="0" eaLnBrk="1" latinLnBrk="0" hangingPunct="1">
        <a:defRPr sz="1600" kern="1200">
          <a:solidFill>
            <a:schemeClr val="tx1"/>
          </a:solidFill>
          <a:latin typeface="+mn-lt"/>
          <a:ea typeface="+mn-ea"/>
          <a:cs typeface="+mn-cs"/>
        </a:defRPr>
      </a:lvl1pPr>
      <a:lvl2pPr marL="417437" algn="l" defTabSz="834874" rtl="0" eaLnBrk="1" latinLnBrk="0" hangingPunct="1">
        <a:defRPr sz="1600" kern="1200">
          <a:solidFill>
            <a:schemeClr val="tx1"/>
          </a:solidFill>
          <a:latin typeface="+mn-lt"/>
          <a:ea typeface="+mn-ea"/>
          <a:cs typeface="+mn-cs"/>
        </a:defRPr>
      </a:lvl2pPr>
      <a:lvl3pPr marL="834874" algn="l" defTabSz="834874" rtl="0" eaLnBrk="1" latinLnBrk="0" hangingPunct="1">
        <a:defRPr sz="1600" kern="1200">
          <a:solidFill>
            <a:schemeClr val="tx1"/>
          </a:solidFill>
          <a:latin typeface="+mn-lt"/>
          <a:ea typeface="+mn-ea"/>
          <a:cs typeface="+mn-cs"/>
        </a:defRPr>
      </a:lvl3pPr>
      <a:lvl4pPr marL="1252311" algn="l" defTabSz="834874" rtl="0" eaLnBrk="1" latinLnBrk="0" hangingPunct="1">
        <a:defRPr sz="1600" kern="1200">
          <a:solidFill>
            <a:schemeClr val="tx1"/>
          </a:solidFill>
          <a:latin typeface="+mn-lt"/>
          <a:ea typeface="+mn-ea"/>
          <a:cs typeface="+mn-cs"/>
        </a:defRPr>
      </a:lvl4pPr>
      <a:lvl5pPr marL="1669747" algn="l" defTabSz="834874" rtl="0" eaLnBrk="1" latinLnBrk="0" hangingPunct="1">
        <a:defRPr sz="1600" kern="1200">
          <a:solidFill>
            <a:schemeClr val="tx1"/>
          </a:solidFill>
          <a:latin typeface="+mn-lt"/>
          <a:ea typeface="+mn-ea"/>
          <a:cs typeface="+mn-cs"/>
        </a:defRPr>
      </a:lvl5pPr>
      <a:lvl6pPr marL="2087184" algn="l" defTabSz="834874" rtl="0" eaLnBrk="1" latinLnBrk="0" hangingPunct="1">
        <a:defRPr sz="1600" kern="1200">
          <a:solidFill>
            <a:schemeClr val="tx1"/>
          </a:solidFill>
          <a:latin typeface="+mn-lt"/>
          <a:ea typeface="+mn-ea"/>
          <a:cs typeface="+mn-cs"/>
        </a:defRPr>
      </a:lvl6pPr>
      <a:lvl7pPr marL="2504621" algn="l" defTabSz="834874" rtl="0" eaLnBrk="1" latinLnBrk="0" hangingPunct="1">
        <a:defRPr sz="1600" kern="1200">
          <a:solidFill>
            <a:schemeClr val="tx1"/>
          </a:solidFill>
          <a:latin typeface="+mn-lt"/>
          <a:ea typeface="+mn-ea"/>
          <a:cs typeface="+mn-cs"/>
        </a:defRPr>
      </a:lvl7pPr>
      <a:lvl8pPr marL="2922058" algn="l" defTabSz="834874" rtl="0" eaLnBrk="1" latinLnBrk="0" hangingPunct="1">
        <a:defRPr sz="1600" kern="1200">
          <a:solidFill>
            <a:schemeClr val="tx1"/>
          </a:solidFill>
          <a:latin typeface="+mn-lt"/>
          <a:ea typeface="+mn-ea"/>
          <a:cs typeface="+mn-cs"/>
        </a:defRPr>
      </a:lvl8pPr>
      <a:lvl9pPr marL="3339495" algn="l" defTabSz="83487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73495" y="234217"/>
            <a:ext cx="5400400" cy="6480480"/>
            <a:chOff x="1973494" y="234217"/>
            <a:chExt cx="5400400" cy="6480480"/>
          </a:xfrm>
        </p:grpSpPr>
        <p:pic>
          <p:nvPicPr>
            <p:cNvPr id="1026" name="Picture 2"/>
            <p:cNvPicPr>
              <a:picLocks noChangeArrowheads="1"/>
            </p:cNvPicPr>
            <p:nvPr/>
          </p:nvPicPr>
          <p:blipFill rotWithShape="1">
            <a:blip r:embed="rId3">
              <a:extLst>
                <a:ext uri="{28A0092B-C50C-407E-A947-70E740481C1C}">
                  <a14:useLocalDpi xmlns:a14="http://schemas.microsoft.com/office/drawing/2010/main" val="0"/>
                </a:ext>
              </a:extLst>
            </a:blip>
            <a:srcRect l="36431" t="14591" r="37029" b="9596"/>
            <a:stretch/>
          </p:blipFill>
          <p:spPr bwMode="auto">
            <a:xfrm>
              <a:off x="3773694" y="234456"/>
              <a:ext cx="18000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rrowheads="1"/>
            </p:cNvPicPr>
            <p:nvPr/>
          </p:nvPicPr>
          <p:blipFill rotWithShape="1">
            <a:blip r:embed="rId4">
              <a:extLst>
                <a:ext uri="{28A0092B-C50C-407E-A947-70E740481C1C}">
                  <a14:useLocalDpi xmlns:a14="http://schemas.microsoft.com/office/drawing/2010/main" val="0"/>
                </a:ext>
              </a:extLst>
            </a:blip>
            <a:srcRect l="37140" t="10282" r="37035" b="20958"/>
            <a:stretch/>
          </p:blipFill>
          <p:spPr bwMode="auto">
            <a:xfrm>
              <a:off x="5573894" y="234457"/>
              <a:ext cx="18000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rrowheads="1"/>
            </p:cNvPicPr>
            <p:nvPr/>
          </p:nvPicPr>
          <p:blipFill rotWithShape="1">
            <a:blip r:embed="rId5">
              <a:extLst>
                <a:ext uri="{28A0092B-C50C-407E-A947-70E740481C1C}">
                  <a14:useLocalDpi xmlns:a14="http://schemas.microsoft.com/office/drawing/2010/main" val="0"/>
                </a:ext>
              </a:extLst>
            </a:blip>
            <a:srcRect l="36433" t="10478" r="35851" b="17236"/>
            <a:stretch/>
          </p:blipFill>
          <p:spPr bwMode="auto">
            <a:xfrm>
              <a:off x="5573894" y="2394457"/>
              <a:ext cx="18000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rrowheads="1"/>
            </p:cNvPicPr>
            <p:nvPr/>
          </p:nvPicPr>
          <p:blipFill rotWithShape="1">
            <a:blip r:embed="rId6" cstate="print">
              <a:extLst>
                <a:ext uri="{28A0092B-C50C-407E-A947-70E740481C1C}">
                  <a14:useLocalDpi xmlns:a14="http://schemas.microsoft.com/office/drawing/2010/main" val="0"/>
                </a:ext>
              </a:extLst>
            </a:blip>
            <a:srcRect l="37404" t="4013" r="35601" b="9703"/>
            <a:stretch/>
          </p:blipFill>
          <p:spPr bwMode="auto">
            <a:xfrm>
              <a:off x="3773694" y="2394457"/>
              <a:ext cx="18000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rrowheads="1"/>
            </p:cNvPicPr>
            <p:nvPr/>
          </p:nvPicPr>
          <p:blipFill rotWithShape="1">
            <a:blip r:embed="rId7">
              <a:extLst>
                <a:ext uri="{28A0092B-C50C-407E-A947-70E740481C1C}">
                  <a14:useLocalDpi xmlns:a14="http://schemas.microsoft.com/office/drawing/2010/main" val="0"/>
                </a:ext>
              </a:extLst>
            </a:blip>
            <a:srcRect l="36267" t="16158" r="35518" b="14102"/>
            <a:stretch/>
          </p:blipFill>
          <p:spPr bwMode="auto">
            <a:xfrm>
              <a:off x="5573894" y="4554697"/>
              <a:ext cx="18000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rrowheads="1"/>
            </p:cNvPicPr>
            <p:nvPr/>
          </p:nvPicPr>
          <p:blipFill rotWithShape="1">
            <a:blip r:embed="rId8" cstate="print">
              <a:extLst>
                <a:ext uri="{28A0092B-C50C-407E-A947-70E740481C1C}">
                  <a14:useLocalDpi xmlns:a14="http://schemas.microsoft.com/office/drawing/2010/main" val="0"/>
                </a:ext>
              </a:extLst>
            </a:blip>
            <a:srcRect l="31689" r="29027"/>
            <a:stretch/>
          </p:blipFill>
          <p:spPr bwMode="auto">
            <a:xfrm>
              <a:off x="1973494" y="2394457"/>
              <a:ext cx="18000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rrowheads="1"/>
            </p:cNvPicPr>
            <p:nvPr/>
          </p:nvPicPr>
          <p:blipFill rotWithShape="1">
            <a:blip r:embed="rId9">
              <a:extLst>
                <a:ext uri="{28A0092B-C50C-407E-A947-70E740481C1C}">
                  <a14:useLocalDpi xmlns:a14="http://schemas.microsoft.com/office/drawing/2010/main" val="0"/>
                </a:ext>
              </a:extLst>
            </a:blip>
            <a:srcRect l="37009" t="15392" r="38991" b="8877"/>
            <a:stretch/>
          </p:blipFill>
          <p:spPr bwMode="auto">
            <a:xfrm>
              <a:off x="1973494" y="234217"/>
              <a:ext cx="18000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rrowheads="1"/>
            </p:cNvPicPr>
            <p:nvPr/>
          </p:nvPicPr>
          <p:blipFill rotWithShape="1">
            <a:blip r:embed="rId10" cstate="print">
              <a:extLst>
                <a:ext uri="{28A0092B-C50C-407E-A947-70E740481C1C}">
                  <a14:useLocalDpi xmlns:a14="http://schemas.microsoft.com/office/drawing/2010/main" val="0"/>
                </a:ext>
              </a:extLst>
            </a:blip>
            <a:srcRect l="37404" t="13024" r="35601"/>
            <a:stretch/>
          </p:blipFill>
          <p:spPr bwMode="auto">
            <a:xfrm>
              <a:off x="1973694" y="4554697"/>
              <a:ext cx="18000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rrowheads="1"/>
            </p:cNvPicPr>
            <p:nvPr/>
          </p:nvPicPr>
          <p:blipFill rotWithShape="1">
            <a:blip r:embed="rId11">
              <a:extLst>
                <a:ext uri="{28A0092B-C50C-407E-A947-70E740481C1C}">
                  <a14:useLocalDpi xmlns:a14="http://schemas.microsoft.com/office/drawing/2010/main" val="0"/>
                </a:ext>
              </a:extLst>
            </a:blip>
            <a:srcRect l="37404" t="11066" r="37130" b="12534"/>
            <a:stretch/>
          </p:blipFill>
          <p:spPr bwMode="auto">
            <a:xfrm>
              <a:off x="3773894" y="4554697"/>
              <a:ext cx="18000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973494" y="234457"/>
              <a:ext cx="286807" cy="307773"/>
            </a:xfrm>
            <a:prstGeom prst="rect">
              <a:avLst/>
            </a:prstGeom>
            <a:noFill/>
          </p:spPr>
          <p:txBody>
            <a:bodyPr wrap="square" lIns="91436" tIns="45718" rIns="91436" bIns="45718" rtlCol="0">
              <a:spAutoFit/>
            </a:bodyPr>
            <a:lstStyle/>
            <a:p>
              <a:r>
                <a:rPr lang="en-US" sz="1400" b="1" dirty="0">
                  <a:solidFill>
                    <a:srgbClr val="FFFFFF"/>
                  </a:solidFill>
                  <a:latin typeface="Arial Narrow"/>
                  <a:cs typeface="Arial Narrow"/>
                </a:rPr>
                <a:t>A</a:t>
              </a:r>
            </a:p>
          </p:txBody>
        </p:sp>
        <p:sp>
          <p:nvSpPr>
            <p:cNvPr id="12" name="TextBox 11"/>
            <p:cNvSpPr txBox="1"/>
            <p:nvPr/>
          </p:nvSpPr>
          <p:spPr>
            <a:xfrm>
              <a:off x="3762381" y="241561"/>
              <a:ext cx="286807" cy="307773"/>
            </a:xfrm>
            <a:prstGeom prst="rect">
              <a:avLst/>
            </a:prstGeom>
            <a:noFill/>
          </p:spPr>
          <p:txBody>
            <a:bodyPr wrap="square" lIns="91436" tIns="45718" rIns="91436" bIns="45718" rtlCol="0">
              <a:spAutoFit/>
            </a:bodyPr>
            <a:lstStyle/>
            <a:p>
              <a:r>
                <a:rPr lang="en-US" sz="1400" b="1" dirty="0">
                  <a:solidFill>
                    <a:srgbClr val="FFFFFF"/>
                  </a:solidFill>
                  <a:latin typeface="Arial Narrow"/>
                  <a:cs typeface="Arial Narrow"/>
                </a:rPr>
                <a:t>B</a:t>
              </a:r>
            </a:p>
          </p:txBody>
        </p:sp>
        <p:sp>
          <p:nvSpPr>
            <p:cNvPr id="13" name="TextBox 12"/>
            <p:cNvSpPr txBox="1"/>
            <p:nvPr/>
          </p:nvSpPr>
          <p:spPr>
            <a:xfrm>
              <a:off x="5573694" y="234457"/>
              <a:ext cx="286807" cy="307773"/>
            </a:xfrm>
            <a:prstGeom prst="rect">
              <a:avLst/>
            </a:prstGeom>
            <a:noFill/>
          </p:spPr>
          <p:txBody>
            <a:bodyPr wrap="square" lIns="91436" tIns="45718" rIns="91436" bIns="45718" rtlCol="0">
              <a:spAutoFit/>
            </a:bodyPr>
            <a:lstStyle/>
            <a:p>
              <a:r>
                <a:rPr lang="en-US" sz="1400" b="1" dirty="0">
                  <a:solidFill>
                    <a:srgbClr val="FFFFFF"/>
                  </a:solidFill>
                  <a:latin typeface="Arial Narrow"/>
                  <a:cs typeface="Arial Narrow"/>
                </a:rPr>
                <a:t>C</a:t>
              </a:r>
            </a:p>
          </p:txBody>
        </p:sp>
        <p:sp>
          <p:nvSpPr>
            <p:cNvPr id="14" name="TextBox 13"/>
            <p:cNvSpPr txBox="1"/>
            <p:nvPr/>
          </p:nvSpPr>
          <p:spPr>
            <a:xfrm>
              <a:off x="1973694" y="2394457"/>
              <a:ext cx="286807" cy="307773"/>
            </a:xfrm>
            <a:prstGeom prst="rect">
              <a:avLst/>
            </a:prstGeom>
            <a:noFill/>
          </p:spPr>
          <p:txBody>
            <a:bodyPr wrap="square" lIns="91436" tIns="45718" rIns="91436" bIns="45718" rtlCol="0">
              <a:spAutoFit/>
            </a:bodyPr>
            <a:lstStyle/>
            <a:p>
              <a:r>
                <a:rPr lang="en-US" sz="1400" b="1" dirty="0">
                  <a:solidFill>
                    <a:srgbClr val="FFFFFF"/>
                  </a:solidFill>
                  <a:latin typeface="Arial Narrow"/>
                  <a:cs typeface="Arial Narrow"/>
                </a:rPr>
                <a:t>D</a:t>
              </a:r>
            </a:p>
          </p:txBody>
        </p:sp>
        <p:sp>
          <p:nvSpPr>
            <p:cNvPr id="15" name="TextBox 14"/>
            <p:cNvSpPr txBox="1"/>
            <p:nvPr/>
          </p:nvSpPr>
          <p:spPr>
            <a:xfrm>
              <a:off x="3755473" y="2393259"/>
              <a:ext cx="286807" cy="307773"/>
            </a:xfrm>
            <a:prstGeom prst="rect">
              <a:avLst/>
            </a:prstGeom>
            <a:noFill/>
          </p:spPr>
          <p:txBody>
            <a:bodyPr wrap="square" lIns="91436" tIns="45718" rIns="91436" bIns="45718" rtlCol="0">
              <a:spAutoFit/>
            </a:bodyPr>
            <a:lstStyle/>
            <a:p>
              <a:r>
                <a:rPr lang="en-US" sz="1400" b="1" dirty="0">
                  <a:solidFill>
                    <a:srgbClr val="FFFFFF"/>
                  </a:solidFill>
                  <a:latin typeface="Arial Narrow"/>
                  <a:cs typeface="Arial Narrow"/>
                </a:rPr>
                <a:t>E</a:t>
              </a:r>
            </a:p>
          </p:txBody>
        </p:sp>
        <p:sp>
          <p:nvSpPr>
            <p:cNvPr id="16" name="TextBox 15"/>
            <p:cNvSpPr txBox="1"/>
            <p:nvPr/>
          </p:nvSpPr>
          <p:spPr>
            <a:xfrm>
              <a:off x="5573894" y="2402636"/>
              <a:ext cx="286807" cy="307773"/>
            </a:xfrm>
            <a:prstGeom prst="rect">
              <a:avLst/>
            </a:prstGeom>
            <a:noFill/>
          </p:spPr>
          <p:txBody>
            <a:bodyPr wrap="square" lIns="91436" tIns="45718" rIns="91436" bIns="45718" rtlCol="0">
              <a:spAutoFit/>
            </a:bodyPr>
            <a:lstStyle/>
            <a:p>
              <a:r>
                <a:rPr lang="en-US" sz="1400" b="1" dirty="0">
                  <a:solidFill>
                    <a:srgbClr val="FFFFFF"/>
                  </a:solidFill>
                  <a:latin typeface="Arial Narrow"/>
                  <a:cs typeface="Arial Narrow"/>
                </a:rPr>
                <a:t>F</a:t>
              </a:r>
            </a:p>
          </p:txBody>
        </p:sp>
        <p:sp>
          <p:nvSpPr>
            <p:cNvPr id="17" name="TextBox 16"/>
            <p:cNvSpPr txBox="1"/>
            <p:nvPr/>
          </p:nvSpPr>
          <p:spPr>
            <a:xfrm>
              <a:off x="1973694" y="4554697"/>
              <a:ext cx="286807" cy="307773"/>
            </a:xfrm>
            <a:prstGeom prst="rect">
              <a:avLst/>
            </a:prstGeom>
            <a:noFill/>
          </p:spPr>
          <p:txBody>
            <a:bodyPr wrap="square" lIns="91436" tIns="45718" rIns="91436" bIns="45718" rtlCol="0">
              <a:spAutoFit/>
            </a:bodyPr>
            <a:lstStyle/>
            <a:p>
              <a:r>
                <a:rPr lang="en-US" sz="1400" b="1" dirty="0">
                  <a:solidFill>
                    <a:srgbClr val="FFFFFF"/>
                  </a:solidFill>
                  <a:latin typeface="Arial Narrow"/>
                  <a:cs typeface="Arial Narrow"/>
                </a:rPr>
                <a:t>G</a:t>
              </a:r>
            </a:p>
          </p:txBody>
        </p:sp>
        <p:sp>
          <p:nvSpPr>
            <p:cNvPr id="18" name="TextBox 17"/>
            <p:cNvSpPr txBox="1"/>
            <p:nvPr/>
          </p:nvSpPr>
          <p:spPr>
            <a:xfrm>
              <a:off x="3773894" y="4554697"/>
              <a:ext cx="286807" cy="307773"/>
            </a:xfrm>
            <a:prstGeom prst="rect">
              <a:avLst/>
            </a:prstGeom>
            <a:noFill/>
          </p:spPr>
          <p:txBody>
            <a:bodyPr wrap="square" lIns="91436" tIns="45718" rIns="91436" bIns="45718" rtlCol="0">
              <a:spAutoFit/>
            </a:bodyPr>
            <a:lstStyle/>
            <a:p>
              <a:r>
                <a:rPr lang="en-US" sz="1400" b="1" dirty="0">
                  <a:solidFill>
                    <a:srgbClr val="FFFFFF"/>
                  </a:solidFill>
                  <a:latin typeface="Arial Narrow"/>
                  <a:cs typeface="Arial Narrow"/>
                </a:rPr>
                <a:t>H</a:t>
              </a:r>
            </a:p>
          </p:txBody>
        </p:sp>
        <p:sp>
          <p:nvSpPr>
            <p:cNvPr id="19" name="TextBox 18"/>
            <p:cNvSpPr txBox="1"/>
            <p:nvPr/>
          </p:nvSpPr>
          <p:spPr>
            <a:xfrm>
              <a:off x="5573894" y="4556555"/>
              <a:ext cx="286807" cy="307773"/>
            </a:xfrm>
            <a:prstGeom prst="rect">
              <a:avLst/>
            </a:prstGeom>
            <a:noFill/>
          </p:spPr>
          <p:txBody>
            <a:bodyPr wrap="square" lIns="91436" tIns="45718" rIns="91436" bIns="45718" rtlCol="0">
              <a:spAutoFit/>
            </a:bodyPr>
            <a:lstStyle/>
            <a:p>
              <a:r>
                <a:rPr lang="en-US" sz="1400" b="1" dirty="0">
                  <a:solidFill>
                    <a:srgbClr val="FFFFFF"/>
                  </a:solidFill>
                  <a:latin typeface="Arial Narrow"/>
                  <a:cs typeface="Arial Narrow"/>
                </a:rPr>
                <a:t>I</a:t>
              </a:r>
            </a:p>
          </p:txBody>
        </p:sp>
      </p:grpSp>
    </p:spTree>
    <p:extLst>
      <p:ext uri="{BB962C8B-B14F-4D97-AF65-F5344CB8AC3E}">
        <p14:creationId xmlns:p14="http://schemas.microsoft.com/office/powerpoint/2010/main" val="3614845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4297" y="1110871"/>
            <a:ext cx="3189839" cy="456729"/>
          </a:xfrm>
          <a:prstGeom prst="roundRect">
            <a:avLst/>
          </a:prstGeom>
          <a:solidFill>
            <a:schemeClr val="accent6"/>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76700"/>
            <a:r>
              <a:rPr lang="en-GB" sz="1400" b="1" dirty="0">
                <a:solidFill>
                  <a:prstClr val="black"/>
                </a:solidFill>
                <a:latin typeface="Calibri"/>
              </a:rPr>
              <a:t>MRI brain and spinal cord </a:t>
            </a:r>
          </a:p>
        </p:txBody>
      </p:sp>
      <p:sp>
        <p:nvSpPr>
          <p:cNvPr id="5" name="Rounded Rectangle 4"/>
          <p:cNvSpPr/>
          <p:nvPr/>
        </p:nvSpPr>
        <p:spPr>
          <a:xfrm>
            <a:off x="53719" y="177298"/>
            <a:ext cx="4290997" cy="646826"/>
          </a:xfrm>
          <a:prstGeom prst="roundRect">
            <a:avLst/>
          </a:prstGeom>
          <a:solidFill>
            <a:schemeClr val="tx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76700"/>
            <a:r>
              <a:rPr lang="en-GB" sz="1400" b="1" dirty="0">
                <a:solidFill>
                  <a:prstClr val="black"/>
                </a:solidFill>
                <a:latin typeface="Calibri"/>
              </a:rPr>
              <a:t>First (or subsequent) episode of central nervous system demyelination</a:t>
            </a:r>
          </a:p>
        </p:txBody>
      </p:sp>
      <p:sp>
        <p:nvSpPr>
          <p:cNvPr id="6" name="Rounded Rectangle 5"/>
          <p:cNvSpPr/>
          <p:nvPr/>
        </p:nvSpPr>
        <p:spPr>
          <a:xfrm>
            <a:off x="4860738" y="177298"/>
            <a:ext cx="3737957" cy="2271486"/>
          </a:xfrm>
          <a:prstGeom prst="roundRect">
            <a:avLst/>
          </a:prstGeom>
          <a:solidFill>
            <a:schemeClr val="accent2">
              <a:lumMod val="60000"/>
              <a:lumOff val="4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76700"/>
            <a:r>
              <a:rPr lang="en-GB" sz="1400" b="1" dirty="0">
                <a:solidFill>
                  <a:prstClr val="black"/>
                </a:solidFill>
                <a:latin typeface="Calibri"/>
              </a:rPr>
              <a:t>Diagnose Multiple Sclerosis if McDonald criteria are met </a:t>
            </a:r>
          </a:p>
        </p:txBody>
      </p:sp>
      <p:sp>
        <p:nvSpPr>
          <p:cNvPr id="7" name="Rounded Rectangle 6"/>
          <p:cNvSpPr/>
          <p:nvPr/>
        </p:nvSpPr>
        <p:spPr>
          <a:xfrm>
            <a:off x="1285116" y="2872621"/>
            <a:ext cx="1828201" cy="480239"/>
          </a:xfrm>
          <a:prstGeom prst="roundRect">
            <a:avLst/>
          </a:prstGeom>
          <a:solidFill>
            <a:schemeClr val="tx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76700"/>
            <a:r>
              <a:rPr lang="en-GB" sz="1400" b="1" dirty="0">
                <a:solidFill>
                  <a:prstClr val="black"/>
                </a:solidFill>
                <a:latin typeface="Calibri"/>
              </a:rPr>
              <a:t>Features of NMOSD</a:t>
            </a:r>
          </a:p>
        </p:txBody>
      </p:sp>
      <p:sp>
        <p:nvSpPr>
          <p:cNvPr id="8" name="Rounded Rectangle 7"/>
          <p:cNvSpPr/>
          <p:nvPr/>
        </p:nvSpPr>
        <p:spPr>
          <a:xfrm>
            <a:off x="702792" y="1872351"/>
            <a:ext cx="2410527" cy="481756"/>
          </a:xfrm>
          <a:prstGeom prst="roundRect">
            <a:avLst/>
          </a:prstGeom>
          <a:solidFill>
            <a:schemeClr val="tx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76700"/>
            <a:r>
              <a:rPr lang="en-GB" sz="1400" b="1" dirty="0">
                <a:solidFill>
                  <a:prstClr val="black"/>
                </a:solidFill>
                <a:latin typeface="Calibri"/>
              </a:rPr>
              <a:t>Typical of “adult” multiple sclerosis</a:t>
            </a:r>
          </a:p>
        </p:txBody>
      </p:sp>
      <p:sp>
        <p:nvSpPr>
          <p:cNvPr id="10" name="Rounded Rectangle 9"/>
          <p:cNvSpPr/>
          <p:nvPr/>
        </p:nvSpPr>
        <p:spPr>
          <a:xfrm>
            <a:off x="4309224" y="2809981"/>
            <a:ext cx="1350271" cy="624563"/>
          </a:xfrm>
          <a:prstGeom prst="roundRect">
            <a:avLst/>
          </a:prstGeom>
          <a:solidFill>
            <a:schemeClr val="accent6"/>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76700"/>
            <a:r>
              <a:rPr lang="en-GB" sz="1400" b="1" dirty="0">
                <a:solidFill>
                  <a:prstClr val="black"/>
                </a:solidFill>
                <a:latin typeface="Calibri"/>
              </a:rPr>
              <a:t>Check AQP-4 antibody</a:t>
            </a:r>
          </a:p>
        </p:txBody>
      </p:sp>
      <p:sp>
        <p:nvSpPr>
          <p:cNvPr id="12" name="Rounded Rectangle 11"/>
          <p:cNvSpPr/>
          <p:nvPr/>
        </p:nvSpPr>
        <p:spPr>
          <a:xfrm>
            <a:off x="4309224" y="3924305"/>
            <a:ext cx="1348729" cy="622466"/>
          </a:xfrm>
          <a:prstGeom prst="roundRect">
            <a:avLst/>
          </a:prstGeom>
          <a:solidFill>
            <a:schemeClr val="accent6"/>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76700"/>
            <a:r>
              <a:rPr lang="en-GB" sz="1400" b="1" dirty="0">
                <a:solidFill>
                  <a:prstClr val="black"/>
                </a:solidFill>
                <a:latin typeface="Calibri"/>
              </a:rPr>
              <a:t>Check MOG antibody</a:t>
            </a:r>
          </a:p>
        </p:txBody>
      </p:sp>
      <p:sp>
        <p:nvSpPr>
          <p:cNvPr id="14" name="Rounded Rectangle 13"/>
          <p:cNvSpPr/>
          <p:nvPr/>
        </p:nvSpPr>
        <p:spPr>
          <a:xfrm>
            <a:off x="4478154" y="5036533"/>
            <a:ext cx="3591784" cy="1511157"/>
          </a:xfrm>
          <a:prstGeom prst="roundRect">
            <a:avLst/>
          </a:prstGeom>
          <a:solidFill>
            <a:schemeClr val="accent2">
              <a:lumMod val="60000"/>
              <a:lumOff val="4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76700"/>
            <a:endParaRPr lang="en-GB" sz="1400" b="1" dirty="0">
              <a:solidFill>
                <a:prstClr val="black"/>
              </a:solidFill>
              <a:latin typeface="Calibri"/>
            </a:endParaRPr>
          </a:p>
          <a:p>
            <a:pPr algn="ctr" defTabSz="176700"/>
            <a:r>
              <a:rPr lang="en-GB" sz="1400" b="1" dirty="0">
                <a:solidFill>
                  <a:prstClr val="black"/>
                </a:solidFill>
                <a:latin typeface="Calibri"/>
              </a:rPr>
              <a:t>Antibody negative relapsing demyelinating syndrome</a:t>
            </a:r>
          </a:p>
          <a:p>
            <a:pPr algn="ctr" defTabSz="176700"/>
            <a:r>
              <a:rPr lang="en-GB" sz="1400" dirty="0">
                <a:solidFill>
                  <a:prstClr val="black"/>
                </a:solidFill>
                <a:latin typeface="Calibri"/>
              </a:rPr>
              <a:t>Consider alternative diagnoses</a:t>
            </a:r>
          </a:p>
          <a:p>
            <a:pPr algn="ctr" defTabSz="176700"/>
            <a:endParaRPr lang="en-GB" sz="1400" b="1" dirty="0">
              <a:solidFill>
                <a:prstClr val="black"/>
              </a:solidFill>
              <a:latin typeface="Calibri"/>
            </a:endParaRPr>
          </a:p>
        </p:txBody>
      </p:sp>
      <p:sp>
        <p:nvSpPr>
          <p:cNvPr id="15" name="Rounded Rectangle 14"/>
          <p:cNvSpPr/>
          <p:nvPr/>
        </p:nvSpPr>
        <p:spPr>
          <a:xfrm>
            <a:off x="1285116" y="4004345"/>
            <a:ext cx="1828201" cy="466060"/>
          </a:xfrm>
          <a:prstGeom prst="roundRect">
            <a:avLst/>
          </a:prstGeom>
          <a:solidFill>
            <a:schemeClr val="tx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76700"/>
            <a:r>
              <a:rPr lang="en-GB" sz="1400" b="1" dirty="0">
                <a:solidFill>
                  <a:prstClr val="black"/>
                </a:solidFill>
                <a:latin typeface="Calibri"/>
              </a:rPr>
              <a:t> Features of ADEM</a:t>
            </a:r>
          </a:p>
        </p:txBody>
      </p:sp>
      <p:sp>
        <p:nvSpPr>
          <p:cNvPr id="16" name="Rounded Rectangle 15"/>
          <p:cNvSpPr/>
          <p:nvPr/>
        </p:nvSpPr>
        <p:spPr>
          <a:xfrm>
            <a:off x="604297" y="4985517"/>
            <a:ext cx="3189839" cy="688706"/>
          </a:xfrm>
          <a:prstGeom prst="roundRect">
            <a:avLst/>
          </a:prstGeom>
          <a:solidFill>
            <a:schemeClr val="accent6"/>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76700"/>
            <a:r>
              <a:rPr lang="en-GB" sz="1400" b="1" dirty="0">
                <a:solidFill>
                  <a:prstClr val="black"/>
                </a:solidFill>
                <a:latin typeface="Calibri"/>
              </a:rPr>
              <a:t>MONITOR</a:t>
            </a:r>
          </a:p>
        </p:txBody>
      </p:sp>
      <p:sp>
        <p:nvSpPr>
          <p:cNvPr id="18" name="Rounded Rectangle 17"/>
          <p:cNvSpPr/>
          <p:nvPr/>
        </p:nvSpPr>
        <p:spPr>
          <a:xfrm>
            <a:off x="14297" y="5971292"/>
            <a:ext cx="4035500" cy="553617"/>
          </a:xfrm>
          <a:prstGeom prst="roundRect">
            <a:avLst/>
          </a:prstGeom>
          <a:solidFill>
            <a:schemeClr val="tx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76700"/>
            <a:r>
              <a:rPr lang="en-GB" sz="1400" b="1" dirty="0">
                <a:solidFill>
                  <a:prstClr val="black"/>
                </a:solidFill>
                <a:latin typeface="Calibri"/>
              </a:rPr>
              <a:t>RELAPSE</a:t>
            </a:r>
          </a:p>
        </p:txBody>
      </p:sp>
      <p:sp>
        <p:nvSpPr>
          <p:cNvPr id="22" name="Down Arrow 21"/>
          <p:cNvSpPr>
            <a:spLocks/>
          </p:cNvSpPr>
          <p:nvPr/>
        </p:nvSpPr>
        <p:spPr>
          <a:xfrm>
            <a:off x="2143695" y="855906"/>
            <a:ext cx="111045" cy="228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700"/>
            <a:endParaRPr lang="en-GB" sz="1400">
              <a:solidFill>
                <a:prstClr val="white"/>
              </a:solidFill>
              <a:latin typeface="Calibri"/>
            </a:endParaRPr>
          </a:p>
        </p:txBody>
      </p:sp>
      <p:sp>
        <p:nvSpPr>
          <p:cNvPr id="24" name="Down Arrow 23"/>
          <p:cNvSpPr>
            <a:spLocks/>
          </p:cNvSpPr>
          <p:nvPr/>
        </p:nvSpPr>
        <p:spPr>
          <a:xfrm>
            <a:off x="2143405" y="2384994"/>
            <a:ext cx="111045" cy="4267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700"/>
            <a:endParaRPr lang="en-GB" sz="1400">
              <a:solidFill>
                <a:prstClr val="white"/>
              </a:solidFill>
              <a:latin typeface="Calibri"/>
            </a:endParaRPr>
          </a:p>
        </p:txBody>
      </p:sp>
      <p:sp>
        <p:nvSpPr>
          <p:cNvPr id="33" name="Down Arrow 32"/>
          <p:cNvSpPr>
            <a:spLocks/>
          </p:cNvSpPr>
          <p:nvPr/>
        </p:nvSpPr>
        <p:spPr>
          <a:xfrm>
            <a:off x="2143405" y="5716939"/>
            <a:ext cx="111045" cy="228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700"/>
            <a:endParaRPr lang="en-GB" sz="1400">
              <a:solidFill>
                <a:prstClr val="white"/>
              </a:solidFill>
              <a:latin typeface="Calibri"/>
            </a:endParaRPr>
          </a:p>
        </p:txBody>
      </p:sp>
      <p:sp>
        <p:nvSpPr>
          <p:cNvPr id="35" name="Down Arrow 34"/>
          <p:cNvSpPr>
            <a:spLocks/>
          </p:cNvSpPr>
          <p:nvPr/>
        </p:nvSpPr>
        <p:spPr>
          <a:xfrm rot="10800000">
            <a:off x="258499" y="835551"/>
            <a:ext cx="208209" cy="5135741"/>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700"/>
            <a:endParaRPr lang="en-GB" sz="1400">
              <a:solidFill>
                <a:prstClr val="white"/>
              </a:solidFill>
              <a:latin typeface="Calibri"/>
            </a:endParaRPr>
          </a:p>
        </p:txBody>
      </p:sp>
      <p:sp>
        <p:nvSpPr>
          <p:cNvPr id="11" name="Rounded Rectangle 10"/>
          <p:cNvSpPr/>
          <p:nvPr/>
        </p:nvSpPr>
        <p:spPr>
          <a:xfrm>
            <a:off x="6327261" y="2632425"/>
            <a:ext cx="2259908" cy="874063"/>
          </a:xfrm>
          <a:prstGeom prst="roundRect">
            <a:avLst/>
          </a:prstGeom>
          <a:solidFill>
            <a:schemeClr val="accent2">
              <a:lumMod val="60000"/>
              <a:lumOff val="4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76700"/>
            <a:r>
              <a:rPr lang="en-GB" sz="1400" b="1" dirty="0">
                <a:solidFill>
                  <a:prstClr val="black"/>
                </a:solidFill>
                <a:latin typeface="Calibri"/>
              </a:rPr>
              <a:t>Diagnose AQP4-Ab associated disease (NMOSD with AQP4-Abs)</a:t>
            </a:r>
          </a:p>
        </p:txBody>
      </p:sp>
      <p:sp>
        <p:nvSpPr>
          <p:cNvPr id="13" name="Rounded Rectangle 12"/>
          <p:cNvSpPr/>
          <p:nvPr/>
        </p:nvSpPr>
        <p:spPr>
          <a:xfrm>
            <a:off x="6327261" y="3801494"/>
            <a:ext cx="2271433" cy="900000"/>
          </a:xfrm>
          <a:prstGeom prst="roundRect">
            <a:avLst/>
          </a:prstGeom>
          <a:solidFill>
            <a:schemeClr val="accent2">
              <a:lumMod val="60000"/>
              <a:lumOff val="4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176700"/>
            <a:r>
              <a:rPr lang="en-GB" sz="1400" b="1" dirty="0">
                <a:solidFill>
                  <a:prstClr val="black"/>
                </a:solidFill>
                <a:latin typeface="Calibri"/>
              </a:rPr>
              <a:t>Diagnose MOG-Ab associated disease  </a:t>
            </a:r>
          </a:p>
        </p:txBody>
      </p:sp>
      <p:grpSp>
        <p:nvGrpSpPr>
          <p:cNvPr id="21" name="Group 20"/>
          <p:cNvGrpSpPr/>
          <p:nvPr/>
        </p:nvGrpSpPr>
        <p:grpSpPr>
          <a:xfrm>
            <a:off x="5703598" y="3051413"/>
            <a:ext cx="564761" cy="361676"/>
            <a:chOff x="15254100" y="6727757"/>
            <a:chExt cx="1464735" cy="854376"/>
          </a:xfrm>
        </p:grpSpPr>
        <p:sp>
          <p:nvSpPr>
            <p:cNvPr id="31" name="Right Arrow 30"/>
            <p:cNvSpPr/>
            <p:nvPr/>
          </p:nvSpPr>
          <p:spPr>
            <a:xfrm>
              <a:off x="15254100" y="6727757"/>
              <a:ext cx="1464735" cy="288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700"/>
              <a:endParaRPr lang="en-GB" sz="1400">
                <a:solidFill>
                  <a:prstClr val="white"/>
                </a:solidFill>
                <a:latin typeface="Calibri"/>
              </a:endParaRPr>
            </a:p>
          </p:txBody>
        </p:sp>
        <p:sp>
          <p:nvSpPr>
            <p:cNvPr id="43" name="TextBox 42"/>
            <p:cNvSpPr txBox="1"/>
            <p:nvPr/>
          </p:nvSpPr>
          <p:spPr>
            <a:xfrm>
              <a:off x="15273697" y="6855081"/>
              <a:ext cx="1177393" cy="727052"/>
            </a:xfrm>
            <a:prstGeom prst="rect">
              <a:avLst/>
            </a:prstGeom>
            <a:noFill/>
          </p:spPr>
          <p:txBody>
            <a:bodyPr wrap="none" rtlCol="0">
              <a:spAutoFit/>
            </a:bodyPr>
            <a:lstStyle/>
            <a:p>
              <a:pPr defTabSz="176700"/>
              <a:r>
                <a:rPr lang="en-GB" sz="1400" b="1" dirty="0">
                  <a:solidFill>
                    <a:prstClr val="black"/>
                  </a:solidFill>
                  <a:latin typeface="Calibri"/>
                </a:rPr>
                <a:t>+ve</a:t>
              </a:r>
            </a:p>
          </p:txBody>
        </p:sp>
      </p:grpSp>
      <p:grpSp>
        <p:nvGrpSpPr>
          <p:cNvPr id="23" name="Group 22"/>
          <p:cNvGrpSpPr/>
          <p:nvPr/>
        </p:nvGrpSpPr>
        <p:grpSpPr>
          <a:xfrm>
            <a:off x="5702419" y="4173821"/>
            <a:ext cx="565940" cy="361238"/>
            <a:chOff x="14999852" y="10259750"/>
            <a:chExt cx="1467795" cy="853341"/>
          </a:xfrm>
        </p:grpSpPr>
        <p:sp>
          <p:nvSpPr>
            <p:cNvPr id="32" name="Right Arrow 31"/>
            <p:cNvSpPr/>
            <p:nvPr/>
          </p:nvSpPr>
          <p:spPr>
            <a:xfrm>
              <a:off x="14999852" y="10259750"/>
              <a:ext cx="1467795" cy="312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700"/>
              <a:endParaRPr lang="en-GB" sz="1400">
                <a:solidFill>
                  <a:prstClr val="white"/>
                </a:solidFill>
                <a:latin typeface="Calibri"/>
              </a:endParaRPr>
            </a:p>
          </p:txBody>
        </p:sp>
        <p:sp>
          <p:nvSpPr>
            <p:cNvPr id="44" name="TextBox 43"/>
            <p:cNvSpPr txBox="1"/>
            <p:nvPr/>
          </p:nvSpPr>
          <p:spPr>
            <a:xfrm>
              <a:off x="15031849" y="10386039"/>
              <a:ext cx="1177395" cy="727052"/>
            </a:xfrm>
            <a:prstGeom prst="rect">
              <a:avLst/>
            </a:prstGeom>
            <a:noFill/>
          </p:spPr>
          <p:txBody>
            <a:bodyPr wrap="none" rtlCol="0">
              <a:spAutoFit/>
            </a:bodyPr>
            <a:lstStyle/>
            <a:p>
              <a:pPr defTabSz="176700"/>
              <a:r>
                <a:rPr lang="en-GB" sz="1400" b="1" dirty="0">
                  <a:solidFill>
                    <a:prstClr val="black"/>
                  </a:solidFill>
                  <a:latin typeface="Calibri"/>
                </a:rPr>
                <a:t>+ve</a:t>
              </a:r>
            </a:p>
          </p:txBody>
        </p:sp>
      </p:grpSp>
      <p:grpSp>
        <p:nvGrpSpPr>
          <p:cNvPr id="29" name="Group 28"/>
          <p:cNvGrpSpPr/>
          <p:nvPr/>
        </p:nvGrpSpPr>
        <p:grpSpPr>
          <a:xfrm>
            <a:off x="4572865" y="3476411"/>
            <a:ext cx="469190" cy="380990"/>
            <a:chOff x="12321488" y="8093221"/>
            <a:chExt cx="1216868" cy="1008000"/>
          </a:xfrm>
        </p:grpSpPr>
        <p:sp>
          <p:nvSpPr>
            <p:cNvPr id="42" name="Down Arrow 41"/>
            <p:cNvSpPr>
              <a:spLocks/>
            </p:cNvSpPr>
            <p:nvPr/>
          </p:nvSpPr>
          <p:spPr>
            <a:xfrm>
              <a:off x="13235086" y="8093221"/>
              <a:ext cx="303270" cy="100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700"/>
              <a:endParaRPr lang="en-GB" sz="1400">
                <a:solidFill>
                  <a:prstClr val="white"/>
                </a:solidFill>
                <a:latin typeface="Calibri"/>
              </a:endParaRPr>
            </a:p>
          </p:txBody>
        </p:sp>
        <p:sp>
          <p:nvSpPr>
            <p:cNvPr id="46" name="TextBox 45"/>
            <p:cNvSpPr txBox="1"/>
            <p:nvPr/>
          </p:nvSpPr>
          <p:spPr>
            <a:xfrm>
              <a:off x="12321488" y="8193714"/>
              <a:ext cx="1077615" cy="814298"/>
            </a:xfrm>
            <a:prstGeom prst="rect">
              <a:avLst/>
            </a:prstGeom>
            <a:noFill/>
          </p:spPr>
          <p:txBody>
            <a:bodyPr wrap="none" rtlCol="0">
              <a:spAutoFit/>
            </a:bodyPr>
            <a:lstStyle/>
            <a:p>
              <a:pPr defTabSz="176700"/>
              <a:r>
                <a:rPr lang="en-GB" sz="1400" b="1" dirty="0">
                  <a:solidFill>
                    <a:prstClr val="black"/>
                  </a:solidFill>
                  <a:latin typeface="Calibri"/>
                </a:rPr>
                <a:t>-ve</a:t>
              </a:r>
            </a:p>
          </p:txBody>
        </p:sp>
      </p:grpSp>
      <p:grpSp>
        <p:nvGrpSpPr>
          <p:cNvPr id="17" name="Group 16"/>
          <p:cNvGrpSpPr/>
          <p:nvPr/>
        </p:nvGrpSpPr>
        <p:grpSpPr>
          <a:xfrm>
            <a:off x="3153698" y="1822358"/>
            <a:ext cx="1665670" cy="334208"/>
            <a:chOff x="8619541" y="4207169"/>
            <a:chExt cx="5400000" cy="789488"/>
          </a:xfrm>
        </p:grpSpPr>
        <p:sp>
          <p:nvSpPr>
            <p:cNvPr id="27" name="Right Arrow 26"/>
            <p:cNvSpPr/>
            <p:nvPr/>
          </p:nvSpPr>
          <p:spPr>
            <a:xfrm>
              <a:off x="8619541" y="4708657"/>
              <a:ext cx="5400000" cy="28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700"/>
              <a:endParaRPr lang="en-GB" sz="1400">
                <a:solidFill>
                  <a:prstClr val="white"/>
                </a:solidFill>
                <a:latin typeface="Calibri"/>
              </a:endParaRPr>
            </a:p>
          </p:txBody>
        </p:sp>
        <p:sp>
          <p:nvSpPr>
            <p:cNvPr id="2" name="TextBox 1"/>
            <p:cNvSpPr txBox="1"/>
            <p:nvPr/>
          </p:nvSpPr>
          <p:spPr>
            <a:xfrm>
              <a:off x="10192342" y="4207169"/>
              <a:ext cx="1695735" cy="727051"/>
            </a:xfrm>
            <a:prstGeom prst="rect">
              <a:avLst/>
            </a:prstGeom>
            <a:noFill/>
          </p:spPr>
          <p:txBody>
            <a:bodyPr wrap="square" rtlCol="0">
              <a:spAutoFit/>
            </a:bodyPr>
            <a:lstStyle/>
            <a:p>
              <a:pPr algn="ctr" defTabSz="176700"/>
              <a:r>
                <a:rPr lang="en-US" sz="1400" b="1" dirty="0">
                  <a:solidFill>
                    <a:prstClr val="black"/>
                  </a:solidFill>
                  <a:latin typeface="Calibri"/>
                </a:rPr>
                <a:t>YES</a:t>
              </a:r>
            </a:p>
          </p:txBody>
        </p:sp>
      </p:grpSp>
      <p:sp>
        <p:nvSpPr>
          <p:cNvPr id="50" name="TextBox 49"/>
          <p:cNvSpPr txBox="1"/>
          <p:nvPr/>
        </p:nvSpPr>
        <p:spPr>
          <a:xfrm>
            <a:off x="1754499" y="2484792"/>
            <a:ext cx="471664" cy="307777"/>
          </a:xfrm>
          <a:prstGeom prst="rect">
            <a:avLst/>
          </a:prstGeom>
          <a:noFill/>
        </p:spPr>
        <p:txBody>
          <a:bodyPr wrap="square" rtlCol="0">
            <a:spAutoFit/>
          </a:bodyPr>
          <a:lstStyle/>
          <a:p>
            <a:pPr algn="ctr" defTabSz="176700"/>
            <a:r>
              <a:rPr lang="en-US" sz="1400" b="1" dirty="0">
                <a:solidFill>
                  <a:prstClr val="black"/>
                </a:solidFill>
                <a:latin typeface="Calibri"/>
              </a:rPr>
              <a:t>NO</a:t>
            </a:r>
          </a:p>
        </p:txBody>
      </p:sp>
      <p:grpSp>
        <p:nvGrpSpPr>
          <p:cNvPr id="20" name="Group 19"/>
          <p:cNvGrpSpPr/>
          <p:nvPr/>
        </p:nvGrpSpPr>
        <p:grpSpPr>
          <a:xfrm>
            <a:off x="1754500" y="3403865"/>
            <a:ext cx="489033" cy="533386"/>
            <a:chOff x="5040978" y="7518023"/>
            <a:chExt cx="1268331" cy="1080000"/>
          </a:xfrm>
        </p:grpSpPr>
        <p:sp>
          <p:nvSpPr>
            <p:cNvPr id="51" name="Down Arrow 50"/>
            <p:cNvSpPr>
              <a:spLocks/>
            </p:cNvSpPr>
            <p:nvPr/>
          </p:nvSpPr>
          <p:spPr>
            <a:xfrm>
              <a:off x="6021309" y="7518023"/>
              <a:ext cx="288000" cy="108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700"/>
              <a:endParaRPr lang="en-GB" sz="1400">
                <a:solidFill>
                  <a:prstClr val="white"/>
                </a:solidFill>
                <a:latin typeface="Calibri"/>
              </a:endParaRPr>
            </a:p>
          </p:txBody>
        </p:sp>
        <p:sp>
          <p:nvSpPr>
            <p:cNvPr id="52" name="TextBox 51"/>
            <p:cNvSpPr txBox="1"/>
            <p:nvPr/>
          </p:nvSpPr>
          <p:spPr>
            <a:xfrm>
              <a:off x="5040978" y="7821571"/>
              <a:ext cx="1123694" cy="623187"/>
            </a:xfrm>
            <a:prstGeom prst="rect">
              <a:avLst/>
            </a:prstGeom>
            <a:noFill/>
          </p:spPr>
          <p:txBody>
            <a:bodyPr wrap="square" rtlCol="0">
              <a:spAutoFit/>
            </a:bodyPr>
            <a:lstStyle/>
            <a:p>
              <a:pPr algn="ctr" defTabSz="176700"/>
              <a:r>
                <a:rPr lang="en-US" sz="1400" b="1" dirty="0">
                  <a:solidFill>
                    <a:prstClr val="black"/>
                  </a:solidFill>
                  <a:latin typeface="Calibri"/>
                </a:rPr>
                <a:t>NO</a:t>
              </a:r>
            </a:p>
          </p:txBody>
        </p:sp>
      </p:grpSp>
      <p:grpSp>
        <p:nvGrpSpPr>
          <p:cNvPr id="25" name="Group 24"/>
          <p:cNvGrpSpPr/>
          <p:nvPr/>
        </p:nvGrpSpPr>
        <p:grpSpPr>
          <a:xfrm>
            <a:off x="1754500" y="4509382"/>
            <a:ext cx="483270" cy="426708"/>
            <a:chOff x="5054445" y="10618439"/>
            <a:chExt cx="1253385" cy="1080000"/>
          </a:xfrm>
        </p:grpSpPr>
        <p:sp>
          <p:nvSpPr>
            <p:cNvPr id="53" name="Down Arrow 52"/>
            <p:cNvSpPr>
              <a:spLocks/>
            </p:cNvSpPr>
            <p:nvPr/>
          </p:nvSpPr>
          <p:spPr>
            <a:xfrm>
              <a:off x="6019830" y="10618439"/>
              <a:ext cx="288000" cy="108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700"/>
              <a:endParaRPr lang="en-GB" sz="1400">
                <a:solidFill>
                  <a:prstClr val="white"/>
                </a:solidFill>
                <a:latin typeface="Calibri"/>
              </a:endParaRPr>
            </a:p>
          </p:txBody>
        </p:sp>
        <p:sp>
          <p:nvSpPr>
            <p:cNvPr id="54" name="TextBox 53"/>
            <p:cNvSpPr txBox="1"/>
            <p:nvPr/>
          </p:nvSpPr>
          <p:spPr>
            <a:xfrm>
              <a:off x="5054445" y="10839016"/>
              <a:ext cx="1139287" cy="778985"/>
            </a:xfrm>
            <a:prstGeom prst="rect">
              <a:avLst/>
            </a:prstGeom>
            <a:noFill/>
          </p:spPr>
          <p:txBody>
            <a:bodyPr wrap="square" rtlCol="0">
              <a:spAutoFit/>
            </a:bodyPr>
            <a:lstStyle/>
            <a:p>
              <a:pPr algn="ctr" defTabSz="176700"/>
              <a:r>
                <a:rPr lang="en-US" sz="1400" b="1" dirty="0">
                  <a:solidFill>
                    <a:prstClr val="black"/>
                  </a:solidFill>
                  <a:latin typeface="Calibri"/>
                </a:rPr>
                <a:t>NO</a:t>
              </a:r>
            </a:p>
          </p:txBody>
        </p:sp>
      </p:grpSp>
      <p:sp>
        <p:nvSpPr>
          <p:cNvPr id="56" name="Right Arrow 55"/>
          <p:cNvSpPr/>
          <p:nvPr/>
        </p:nvSpPr>
        <p:spPr>
          <a:xfrm>
            <a:off x="3144835" y="3040577"/>
            <a:ext cx="1110447" cy="121917"/>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700"/>
            <a:endParaRPr lang="en-GB" sz="1400">
              <a:solidFill>
                <a:prstClr val="white"/>
              </a:solidFill>
              <a:latin typeface="Calibri"/>
            </a:endParaRPr>
          </a:p>
        </p:txBody>
      </p:sp>
      <p:sp>
        <p:nvSpPr>
          <p:cNvPr id="57" name="TextBox 56"/>
          <p:cNvSpPr txBox="1"/>
          <p:nvPr/>
        </p:nvSpPr>
        <p:spPr>
          <a:xfrm>
            <a:off x="3467856" y="2833356"/>
            <a:ext cx="745132" cy="307777"/>
          </a:xfrm>
          <a:prstGeom prst="rect">
            <a:avLst/>
          </a:prstGeom>
          <a:noFill/>
        </p:spPr>
        <p:txBody>
          <a:bodyPr wrap="square" rtlCol="0">
            <a:spAutoFit/>
          </a:bodyPr>
          <a:lstStyle/>
          <a:p>
            <a:pPr algn="ctr" defTabSz="176700"/>
            <a:r>
              <a:rPr lang="en-US" sz="1400" b="1" dirty="0">
                <a:solidFill>
                  <a:prstClr val="black"/>
                </a:solidFill>
                <a:latin typeface="Calibri"/>
              </a:rPr>
              <a:t>YES</a:t>
            </a:r>
          </a:p>
        </p:txBody>
      </p:sp>
      <p:sp>
        <p:nvSpPr>
          <p:cNvPr id="59" name="Right Arrow 58"/>
          <p:cNvSpPr/>
          <p:nvPr/>
        </p:nvSpPr>
        <p:spPr>
          <a:xfrm>
            <a:off x="3154313" y="4187953"/>
            <a:ext cx="1110447" cy="121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700"/>
            <a:endParaRPr lang="en-GB" sz="1400">
              <a:solidFill>
                <a:prstClr val="white"/>
              </a:solidFill>
              <a:latin typeface="Calibri"/>
            </a:endParaRPr>
          </a:p>
        </p:txBody>
      </p:sp>
      <p:sp>
        <p:nvSpPr>
          <p:cNvPr id="60" name="TextBox 59"/>
          <p:cNvSpPr txBox="1"/>
          <p:nvPr/>
        </p:nvSpPr>
        <p:spPr>
          <a:xfrm>
            <a:off x="3610353" y="3969553"/>
            <a:ext cx="488236" cy="307777"/>
          </a:xfrm>
          <a:prstGeom prst="rect">
            <a:avLst/>
          </a:prstGeom>
          <a:noFill/>
        </p:spPr>
        <p:txBody>
          <a:bodyPr wrap="square" rtlCol="0">
            <a:spAutoFit/>
          </a:bodyPr>
          <a:lstStyle/>
          <a:p>
            <a:pPr defTabSz="176700"/>
            <a:r>
              <a:rPr lang="en-US" sz="1400" b="1" dirty="0">
                <a:solidFill>
                  <a:prstClr val="black"/>
                </a:solidFill>
                <a:latin typeface="Calibri"/>
              </a:rPr>
              <a:t>YES</a:t>
            </a:r>
          </a:p>
        </p:txBody>
      </p:sp>
      <p:sp>
        <p:nvSpPr>
          <p:cNvPr id="48" name="Down Arrow 47"/>
          <p:cNvSpPr>
            <a:spLocks/>
          </p:cNvSpPr>
          <p:nvPr/>
        </p:nvSpPr>
        <p:spPr>
          <a:xfrm>
            <a:off x="2139716" y="1602274"/>
            <a:ext cx="111045" cy="2285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700"/>
            <a:endParaRPr lang="en-GB" sz="1400">
              <a:solidFill>
                <a:prstClr val="white"/>
              </a:solidFill>
              <a:latin typeface="Calibri"/>
            </a:endParaRPr>
          </a:p>
        </p:txBody>
      </p:sp>
      <p:grpSp>
        <p:nvGrpSpPr>
          <p:cNvPr id="49" name="Group 48"/>
          <p:cNvGrpSpPr/>
          <p:nvPr/>
        </p:nvGrpSpPr>
        <p:grpSpPr>
          <a:xfrm>
            <a:off x="4572865" y="4589987"/>
            <a:ext cx="469190" cy="380990"/>
            <a:chOff x="12321488" y="8093221"/>
            <a:chExt cx="1216868" cy="1008000"/>
          </a:xfrm>
        </p:grpSpPr>
        <p:sp>
          <p:nvSpPr>
            <p:cNvPr id="55" name="Down Arrow 54"/>
            <p:cNvSpPr>
              <a:spLocks/>
            </p:cNvSpPr>
            <p:nvPr/>
          </p:nvSpPr>
          <p:spPr>
            <a:xfrm>
              <a:off x="13235086" y="8093221"/>
              <a:ext cx="303270" cy="100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700"/>
              <a:endParaRPr lang="en-GB" sz="1400">
                <a:solidFill>
                  <a:prstClr val="white"/>
                </a:solidFill>
                <a:latin typeface="Calibri"/>
              </a:endParaRPr>
            </a:p>
          </p:txBody>
        </p:sp>
        <p:sp>
          <p:nvSpPr>
            <p:cNvPr id="58" name="TextBox 57"/>
            <p:cNvSpPr txBox="1"/>
            <p:nvPr/>
          </p:nvSpPr>
          <p:spPr>
            <a:xfrm>
              <a:off x="12321488" y="8193714"/>
              <a:ext cx="1077615" cy="814298"/>
            </a:xfrm>
            <a:prstGeom prst="rect">
              <a:avLst/>
            </a:prstGeom>
            <a:noFill/>
          </p:spPr>
          <p:txBody>
            <a:bodyPr wrap="none" rtlCol="0">
              <a:spAutoFit/>
            </a:bodyPr>
            <a:lstStyle/>
            <a:p>
              <a:pPr defTabSz="176700"/>
              <a:r>
                <a:rPr lang="en-GB" sz="1400" b="1" dirty="0">
                  <a:solidFill>
                    <a:prstClr val="black"/>
                  </a:solidFill>
                  <a:latin typeface="Calibri"/>
                </a:rPr>
                <a:t>-ve</a:t>
              </a:r>
            </a:p>
          </p:txBody>
        </p:sp>
      </p:grpSp>
      <p:sp>
        <p:nvSpPr>
          <p:cNvPr id="61" name="Right Arrow 60"/>
          <p:cNvSpPr/>
          <p:nvPr/>
        </p:nvSpPr>
        <p:spPr>
          <a:xfrm rot="10800000">
            <a:off x="3847056" y="5405333"/>
            <a:ext cx="564761" cy="121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6700"/>
            <a:endParaRPr lang="en-GB" sz="1400">
              <a:solidFill>
                <a:prstClr val="white"/>
              </a:solidFill>
              <a:latin typeface="Calibri"/>
            </a:endParaRPr>
          </a:p>
        </p:txBody>
      </p:sp>
    </p:spTree>
    <p:extLst>
      <p:ext uri="{BB962C8B-B14F-4D97-AF65-F5344CB8AC3E}">
        <p14:creationId xmlns:p14="http://schemas.microsoft.com/office/powerpoint/2010/main" val="6170698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53672</TotalTime>
  <Words>140</Words>
  <Application>Microsoft Macintosh PowerPoint</Application>
  <PresentationFormat>On-screen Show (4:3)</PresentationFormat>
  <Paragraphs>45</Paragraphs>
  <Slides>2</Slides>
  <Notes>2</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Office Theme</vt:lpstr>
      <vt:lpstr>3_Office Theme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Yael Hacohen</dc:creator>
  <cp:lastModifiedBy>Yael Hacohen</cp:lastModifiedBy>
  <cp:revision>84</cp:revision>
  <dcterms:created xsi:type="dcterms:W3CDTF">2016-03-27T21:06:17Z</dcterms:created>
  <dcterms:modified xsi:type="dcterms:W3CDTF">2017-05-03T08:37:32Z</dcterms:modified>
</cp:coreProperties>
</file>