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559" autoAdjust="0"/>
  </p:normalViewPr>
  <p:slideViewPr>
    <p:cSldViewPr>
      <p:cViewPr>
        <p:scale>
          <a:sx n="110" d="100"/>
          <a:sy n="110" d="100"/>
        </p:scale>
        <p:origin x="-75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8D447-B6BE-4C3C-9AC8-2DB426B6025E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B2171-D9CF-4704-8AE8-06A04C23B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956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b="1" baseline="0" dirty="0"/>
              <a:t>Proposed </a:t>
            </a:r>
            <a:r>
              <a:rPr lang="en-US" b="1" dirty="0"/>
              <a:t>peptide-degenerate help signals provided by donor CD4 T cells to </a:t>
            </a:r>
            <a:r>
              <a:rPr lang="en-US" b="1" baseline="0" dirty="0"/>
              <a:t>recipient B cells.</a:t>
            </a:r>
          </a:p>
          <a:p>
            <a:pPr marL="0" indent="0">
              <a:buNone/>
              <a:defRPr/>
            </a:pPr>
            <a:r>
              <a:rPr lang="en-US" b="1" baseline="0" dirty="0"/>
              <a:t>a)</a:t>
            </a:r>
            <a:r>
              <a:rPr lang="en-US" baseline="0" dirty="0"/>
              <a:t> </a:t>
            </a:r>
            <a:r>
              <a:rPr lang="en-US" i="1" dirty="0"/>
              <a:t>Top panel</a:t>
            </a:r>
            <a:r>
              <a:rPr lang="en-US" dirty="0"/>
              <a:t>: </a:t>
            </a:r>
            <a:r>
              <a:rPr lang="en-US" b="1" dirty="0" err="1"/>
              <a:t>i</a:t>
            </a:r>
            <a:r>
              <a:rPr lang="en-US" b="1" baseline="0" dirty="0"/>
              <a:t>)</a:t>
            </a:r>
            <a:r>
              <a:rPr lang="en-US" baseline="0" dirty="0"/>
              <a:t> </a:t>
            </a:r>
            <a:r>
              <a:rPr lang="en-GB" dirty="0"/>
              <a:t>Donor CD4 T cells TCR recognise all MHC class II expressed on recipient B cells as foreign regardless of the loaded peptide in a peptide-degenerate manner which result in global activation of all recipient B cells. However, recipient B cells differentiation into antibody-secreting plasma cells is determined by the concurrent BCR ligation to their target antigens </a:t>
            </a:r>
            <a:r>
              <a:rPr lang="en-GB" b="1" dirty="0"/>
              <a:t>(ii)</a:t>
            </a:r>
            <a:r>
              <a:rPr lang="en-GB" dirty="0"/>
              <a:t>. Therefore, recipient B cells differentiate into plasma cells that release alloantibodies </a:t>
            </a:r>
            <a:r>
              <a:rPr lang="en-GB" b="1" dirty="0"/>
              <a:t>(iii). </a:t>
            </a:r>
            <a:r>
              <a:rPr lang="en-GB" i="1" dirty="0"/>
              <a:t>Bottom panel: </a:t>
            </a:r>
            <a:r>
              <a:rPr lang="en-GB" dirty="0"/>
              <a:t>Cognate interaction between TCR on donor CD4 T cells and MHC class II on recipient B cells in peptide-degenerate manner </a:t>
            </a:r>
            <a:r>
              <a:rPr lang="en-GB" b="1" dirty="0"/>
              <a:t>(</a:t>
            </a:r>
            <a:r>
              <a:rPr lang="en-GB" b="1" dirty="0" err="1"/>
              <a:t>i</a:t>
            </a:r>
            <a:r>
              <a:rPr lang="en-GB" b="1" dirty="0"/>
              <a:t>)</a:t>
            </a:r>
            <a:r>
              <a:rPr lang="en-GB" dirty="0"/>
              <a:t> can cause B cell priming; however, if BCRs on primed recipient B cells do not bind their corresponding antigen </a:t>
            </a:r>
            <a:r>
              <a:rPr lang="en-GB" b="1" dirty="0"/>
              <a:t>(ii)</a:t>
            </a:r>
            <a:r>
              <a:rPr lang="en-GB" dirty="0"/>
              <a:t>, B cells would not  differentiation to plasma cells.</a:t>
            </a:r>
          </a:p>
          <a:p>
            <a:pPr>
              <a:defRPr/>
            </a:pPr>
            <a:endParaRPr lang="en-GB" dirty="0"/>
          </a:p>
          <a:p>
            <a:r>
              <a:rPr lang="en-GB" b="1" dirty="0"/>
              <a:t>b)</a:t>
            </a:r>
            <a:r>
              <a:rPr lang="en-GB" dirty="0"/>
              <a:t> Donor</a:t>
            </a:r>
            <a:r>
              <a:rPr lang="en-GB" baseline="0" dirty="0"/>
              <a:t> CD4+ T cells expressing </a:t>
            </a:r>
            <a:r>
              <a:rPr lang="en-GB" baseline="0" dirty="0" err="1"/>
              <a:t>alloantigenic</a:t>
            </a:r>
            <a:r>
              <a:rPr lang="en-GB" baseline="0" dirty="0"/>
              <a:t> determinants that are recognised by recipient B cells </a:t>
            </a:r>
            <a:r>
              <a:rPr lang="en-GB" b="1" baseline="0" dirty="0"/>
              <a:t>(</a:t>
            </a:r>
            <a:r>
              <a:rPr lang="en-GB" b="1" baseline="0" dirty="0" err="1"/>
              <a:t>i</a:t>
            </a:r>
            <a:r>
              <a:rPr lang="en-GB" b="1" baseline="0" dirty="0"/>
              <a:t>)</a:t>
            </a:r>
            <a:r>
              <a:rPr lang="en-GB" baseline="0" dirty="0"/>
              <a:t> can induce activation to recipient B cells in the same peptide-degenerate manner described in panel (a), l</a:t>
            </a:r>
            <a:r>
              <a:rPr lang="en-GB" dirty="0"/>
              <a:t>eading</a:t>
            </a:r>
            <a:r>
              <a:rPr lang="en-GB" baseline="0" dirty="0"/>
              <a:t> to</a:t>
            </a:r>
            <a:r>
              <a:rPr lang="en-GB" dirty="0"/>
              <a:t> donor-specific</a:t>
            </a:r>
            <a:r>
              <a:rPr lang="en-GB" baseline="0" dirty="0"/>
              <a:t> a</a:t>
            </a:r>
            <a:r>
              <a:rPr lang="en-GB" dirty="0"/>
              <a:t>lloantibody</a:t>
            </a:r>
            <a:r>
              <a:rPr lang="en-GB" baseline="0" dirty="0"/>
              <a:t> production that eventually leads to </a:t>
            </a:r>
            <a:r>
              <a:rPr lang="en-GB" baseline="0" dirty="0" err="1"/>
              <a:t>dnT</a:t>
            </a:r>
            <a:r>
              <a:rPr lang="en-GB" baseline="0" dirty="0"/>
              <a:t> cell lysis </a:t>
            </a:r>
            <a:r>
              <a:rPr lang="en-GB" b="1" baseline="0" dirty="0"/>
              <a:t>(ii)</a:t>
            </a:r>
            <a:r>
              <a:rPr lang="en-GB" baseline="0" dirty="0"/>
              <a:t>.</a:t>
            </a:r>
          </a:p>
          <a:p>
            <a:endParaRPr lang="en-GB" baseline="0" dirty="0"/>
          </a:p>
          <a:p>
            <a:r>
              <a:rPr lang="en-GB" b="1" baseline="0" dirty="0"/>
              <a:t>c) </a:t>
            </a:r>
            <a:r>
              <a:rPr lang="en-GB" b="0" baseline="0" dirty="0"/>
              <a:t>Donor CD4+ T cells </a:t>
            </a:r>
            <a:r>
              <a:rPr lang="en-GB" b="0" baseline="0" dirty="0" err="1"/>
              <a:t>alloresponse</a:t>
            </a:r>
            <a:r>
              <a:rPr lang="en-GB" b="0" baseline="0" dirty="0"/>
              <a:t> is triggered by GVHD allorecognition </a:t>
            </a:r>
            <a:r>
              <a:rPr lang="en-GB" b="1" baseline="0" dirty="0"/>
              <a:t>(</a:t>
            </a:r>
            <a:r>
              <a:rPr lang="en-GB" b="1" baseline="0" dirty="0" err="1"/>
              <a:t>i</a:t>
            </a:r>
            <a:r>
              <a:rPr lang="en-GB" b="1" baseline="0" dirty="0"/>
              <a:t>)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provision of help from recipient CD4 T cells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(ii)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essential to their subsequent differentiation into T</a:t>
            </a:r>
            <a:r>
              <a:rPr lang="en-GB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CD4 T cells (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RcT</a:t>
            </a:r>
            <a:r>
              <a:rPr lang="en-GB" sz="1200" kern="1200" baseline="-250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for maintenance of GC humoral autoimmunity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(iii)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GB" baseline="0" dirty="0"/>
          </a:p>
          <a:p>
            <a:r>
              <a:rPr lang="en-GB" b="1" baseline="0" dirty="0"/>
              <a:t>d)</a:t>
            </a:r>
            <a:r>
              <a:rPr lang="en-GB" baseline="0" dirty="0"/>
              <a:t> Donor CD4+ </a:t>
            </a:r>
            <a:r>
              <a:rPr lang="en-GB" baseline="0" dirty="0" err="1"/>
              <a:t>Treg</a:t>
            </a:r>
            <a:r>
              <a:rPr lang="en-GB" baseline="0" dirty="0"/>
              <a:t> cells can recognise MHC class II on </a:t>
            </a:r>
            <a:r>
              <a:rPr lang="en-GB" dirty="0"/>
              <a:t>all recipient</a:t>
            </a:r>
            <a:r>
              <a:rPr lang="en-GB" baseline="0" dirty="0"/>
              <a:t> B cells regardless of presented-peptide specificity</a:t>
            </a:r>
            <a:r>
              <a:rPr lang="en-GB" dirty="0"/>
              <a:t>,</a:t>
            </a:r>
            <a:r>
              <a:rPr lang="en-GB" baseline="0" dirty="0"/>
              <a:t> and profoundly suppress host humoral immunity.</a:t>
            </a:r>
            <a:r>
              <a:rPr lang="en-GB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B2171-D9CF-4704-8AE8-06A04C23B47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35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82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86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31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68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63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891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62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28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66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27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24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6623-816C-4DEA-B408-12C5DDB4E96D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006BD-CD59-4084-9875-4A1DD0BDD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32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" name="Group 287"/>
          <p:cNvGrpSpPr/>
          <p:nvPr/>
        </p:nvGrpSpPr>
        <p:grpSpPr>
          <a:xfrm rot="21421186">
            <a:off x="1873757" y="596001"/>
            <a:ext cx="284443" cy="187285"/>
            <a:chOff x="2117418" y="4728296"/>
            <a:chExt cx="284443" cy="18728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89" name="Freeform: Shape 200">
              <a:extLst>
                <a:ext uri="{FF2B5EF4-FFF2-40B4-BE49-F238E27FC236}">
                  <a16:creationId xmlns="" xmlns:a16="http://schemas.microsoft.com/office/drawing/2014/main" id="{DE3CEDE2-E18B-484C-8204-49DDA1F3238D}"/>
                </a:ext>
              </a:extLst>
            </p:cNvPr>
            <p:cNvSpPr/>
            <p:nvPr/>
          </p:nvSpPr>
          <p:spPr>
            <a:xfrm rot="5708490" flipH="1">
              <a:off x="2194801" y="4713338"/>
              <a:ext cx="124860" cy="279625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0" name="Freeform: Shape 73">
              <a:extLst>
                <a:ext uri="{FF2B5EF4-FFF2-40B4-BE49-F238E27FC236}">
                  <a16:creationId xmlns="" xmlns:a16="http://schemas.microsoft.com/office/drawing/2014/main" id="{98AEFC28-9701-40FA-B8B3-E2723B88524B}"/>
                </a:ext>
              </a:extLst>
            </p:cNvPr>
            <p:cNvSpPr/>
            <p:nvPr/>
          </p:nvSpPr>
          <p:spPr>
            <a:xfrm rot="5708490">
              <a:off x="2199619" y="4650914"/>
              <a:ext cx="124860" cy="279624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5" name="Group 284"/>
          <p:cNvGrpSpPr/>
          <p:nvPr/>
        </p:nvGrpSpPr>
        <p:grpSpPr>
          <a:xfrm rot="21421186">
            <a:off x="1840351" y="1982106"/>
            <a:ext cx="284443" cy="187285"/>
            <a:chOff x="2117418" y="4728296"/>
            <a:chExt cx="284443" cy="18728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86" name="Freeform: Shape 200">
              <a:extLst>
                <a:ext uri="{FF2B5EF4-FFF2-40B4-BE49-F238E27FC236}">
                  <a16:creationId xmlns="" xmlns:a16="http://schemas.microsoft.com/office/drawing/2014/main" id="{DE3CEDE2-E18B-484C-8204-49DDA1F3238D}"/>
                </a:ext>
              </a:extLst>
            </p:cNvPr>
            <p:cNvSpPr/>
            <p:nvPr/>
          </p:nvSpPr>
          <p:spPr>
            <a:xfrm rot="5708490" flipH="1">
              <a:off x="2194801" y="4713338"/>
              <a:ext cx="124860" cy="279625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7" name="Freeform: Shape 73">
              <a:extLst>
                <a:ext uri="{FF2B5EF4-FFF2-40B4-BE49-F238E27FC236}">
                  <a16:creationId xmlns="" xmlns:a16="http://schemas.microsoft.com/office/drawing/2014/main" id="{98AEFC28-9701-40FA-B8B3-E2723B88524B}"/>
                </a:ext>
              </a:extLst>
            </p:cNvPr>
            <p:cNvSpPr/>
            <p:nvPr/>
          </p:nvSpPr>
          <p:spPr>
            <a:xfrm rot="5708490">
              <a:off x="2199619" y="4650914"/>
              <a:ext cx="124860" cy="279624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2" name="Group 281"/>
          <p:cNvGrpSpPr/>
          <p:nvPr/>
        </p:nvGrpSpPr>
        <p:grpSpPr>
          <a:xfrm rot="21421186">
            <a:off x="1997813" y="3346036"/>
            <a:ext cx="284443" cy="187285"/>
            <a:chOff x="2117418" y="4728296"/>
            <a:chExt cx="284443" cy="18728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83" name="Freeform: Shape 200">
              <a:extLst>
                <a:ext uri="{FF2B5EF4-FFF2-40B4-BE49-F238E27FC236}">
                  <a16:creationId xmlns="" xmlns:a16="http://schemas.microsoft.com/office/drawing/2014/main" id="{DE3CEDE2-E18B-484C-8204-49DDA1F3238D}"/>
                </a:ext>
              </a:extLst>
            </p:cNvPr>
            <p:cNvSpPr/>
            <p:nvPr/>
          </p:nvSpPr>
          <p:spPr>
            <a:xfrm rot="5708490" flipH="1">
              <a:off x="2194801" y="4713338"/>
              <a:ext cx="124860" cy="279625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4" name="Freeform: Shape 73">
              <a:extLst>
                <a:ext uri="{FF2B5EF4-FFF2-40B4-BE49-F238E27FC236}">
                  <a16:creationId xmlns="" xmlns:a16="http://schemas.microsoft.com/office/drawing/2014/main" id="{98AEFC28-9701-40FA-B8B3-E2723B88524B}"/>
                </a:ext>
              </a:extLst>
            </p:cNvPr>
            <p:cNvSpPr/>
            <p:nvPr/>
          </p:nvSpPr>
          <p:spPr>
            <a:xfrm rot="5708490">
              <a:off x="2199619" y="4650914"/>
              <a:ext cx="124860" cy="279624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2006635" y="3598480"/>
            <a:ext cx="220008" cy="156277"/>
            <a:chOff x="2006635" y="4500351"/>
            <a:chExt cx="220008" cy="156277"/>
          </a:xfrm>
        </p:grpSpPr>
        <p:grpSp>
          <p:nvGrpSpPr>
            <p:cNvPr id="221" name="Group 220">
              <a:extLst>
                <a:ext uri="{FF2B5EF4-FFF2-40B4-BE49-F238E27FC236}">
                  <a16:creationId xmlns="" xmlns:a16="http://schemas.microsoft.com/office/drawing/2014/main" id="{0F8C2613-E43D-463F-A488-89057A1F4E19}"/>
                </a:ext>
              </a:extLst>
            </p:cNvPr>
            <p:cNvGrpSpPr>
              <a:grpSpLocks noChangeAspect="1"/>
            </p:cNvGrpSpPr>
            <p:nvPr/>
          </p:nvGrpSpPr>
          <p:grpSpPr>
            <a:xfrm rot="21360000">
              <a:off x="2009211" y="4500351"/>
              <a:ext cx="217432" cy="156277"/>
              <a:chOff x="5263390" y="4949800"/>
              <a:chExt cx="270448" cy="194386"/>
            </a:xfrm>
            <a:solidFill>
              <a:schemeClr val="bg1">
                <a:lumMod val="75000"/>
              </a:schemeClr>
            </a:solidFill>
          </p:grpSpPr>
          <p:sp>
            <p:nvSpPr>
              <p:cNvPr id="222" name="Rectangle 221">
                <a:extLst>
                  <a:ext uri="{FF2B5EF4-FFF2-40B4-BE49-F238E27FC236}">
                    <a16:creationId xmlns="" xmlns:a16="http://schemas.microsoft.com/office/drawing/2014/main" id="{1A2DB228-DBED-4DC8-B035-F8817BA91DB0}"/>
                  </a:ext>
                </a:extLst>
              </p:cNvPr>
              <p:cNvSpPr/>
              <p:nvPr/>
            </p:nvSpPr>
            <p:spPr>
              <a:xfrm rot="6017855">
                <a:off x="5293459" y="4919731"/>
                <a:ext cx="85274" cy="145412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Freeform 23">
                <a:extLst>
                  <a:ext uri="{FF2B5EF4-FFF2-40B4-BE49-F238E27FC236}">
                    <a16:creationId xmlns="" xmlns:a16="http://schemas.microsoft.com/office/drawing/2014/main" id="{63BA3B71-D5E7-4B20-B099-49F2EDDCCF4B}"/>
                  </a:ext>
                </a:extLst>
              </p:cNvPr>
              <p:cNvSpPr/>
              <p:nvPr/>
            </p:nvSpPr>
            <p:spPr>
              <a:xfrm rot="6017855">
                <a:off x="5427583" y="4952910"/>
                <a:ext cx="85274" cy="127237"/>
              </a:xfrm>
              <a:custGeom>
                <a:avLst/>
                <a:gdLst>
                  <a:gd name="connsiteX0" fmla="*/ 129654 w 129654"/>
                  <a:gd name="connsiteY0" fmla="*/ 238836 h 238836"/>
                  <a:gd name="connsiteX1" fmla="*/ 0 w 129654"/>
                  <a:gd name="connsiteY1" fmla="*/ 238836 h 238836"/>
                  <a:gd name="connsiteX2" fmla="*/ 0 w 129654"/>
                  <a:gd name="connsiteY2" fmla="*/ 54591 h 238836"/>
                  <a:gd name="connsiteX3" fmla="*/ 68239 w 129654"/>
                  <a:gd name="connsiteY3" fmla="*/ 0 h 238836"/>
                  <a:gd name="connsiteX4" fmla="*/ 122830 w 129654"/>
                  <a:gd name="connsiteY4" fmla="*/ 54591 h 238836"/>
                  <a:gd name="connsiteX5" fmla="*/ 129654 w 129654"/>
                  <a:gd name="connsiteY5" fmla="*/ 238836 h 238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654" h="238836">
                    <a:moveTo>
                      <a:pt x="129654" y="238836"/>
                    </a:moveTo>
                    <a:lnTo>
                      <a:pt x="0" y="238836"/>
                    </a:lnTo>
                    <a:lnTo>
                      <a:pt x="0" y="54591"/>
                    </a:lnTo>
                    <a:lnTo>
                      <a:pt x="68239" y="0"/>
                    </a:lnTo>
                    <a:lnTo>
                      <a:pt x="122830" y="54591"/>
                    </a:lnTo>
                    <a:lnTo>
                      <a:pt x="129654" y="238836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Freeform 25">
                <a:extLst>
                  <a:ext uri="{FF2B5EF4-FFF2-40B4-BE49-F238E27FC236}">
                    <a16:creationId xmlns="" xmlns:a16="http://schemas.microsoft.com/office/drawing/2014/main" id="{5DD28583-2180-40ED-9582-891FE467A612}"/>
                  </a:ext>
                </a:extLst>
              </p:cNvPr>
              <p:cNvSpPr/>
              <p:nvPr/>
            </p:nvSpPr>
            <p:spPr>
              <a:xfrm rot="6017855">
                <a:off x="5410594" y="5037930"/>
                <a:ext cx="85274" cy="127237"/>
              </a:xfrm>
              <a:custGeom>
                <a:avLst/>
                <a:gdLst>
                  <a:gd name="connsiteX0" fmla="*/ 129654 w 129654"/>
                  <a:gd name="connsiteY0" fmla="*/ 238836 h 238836"/>
                  <a:gd name="connsiteX1" fmla="*/ 0 w 129654"/>
                  <a:gd name="connsiteY1" fmla="*/ 238836 h 238836"/>
                  <a:gd name="connsiteX2" fmla="*/ 0 w 129654"/>
                  <a:gd name="connsiteY2" fmla="*/ 54591 h 238836"/>
                  <a:gd name="connsiteX3" fmla="*/ 68239 w 129654"/>
                  <a:gd name="connsiteY3" fmla="*/ 0 h 238836"/>
                  <a:gd name="connsiteX4" fmla="*/ 122830 w 129654"/>
                  <a:gd name="connsiteY4" fmla="*/ 54591 h 238836"/>
                  <a:gd name="connsiteX5" fmla="*/ 129654 w 129654"/>
                  <a:gd name="connsiteY5" fmla="*/ 238836 h 238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654" h="238836">
                    <a:moveTo>
                      <a:pt x="129654" y="238836"/>
                    </a:moveTo>
                    <a:lnTo>
                      <a:pt x="0" y="238836"/>
                    </a:lnTo>
                    <a:lnTo>
                      <a:pt x="0" y="54591"/>
                    </a:lnTo>
                    <a:lnTo>
                      <a:pt x="68239" y="0"/>
                    </a:lnTo>
                    <a:lnTo>
                      <a:pt x="122830" y="54591"/>
                    </a:lnTo>
                    <a:lnTo>
                      <a:pt x="129654" y="238836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6" name="Oval 225">
              <a:extLst>
                <a:ext uri="{FF2B5EF4-FFF2-40B4-BE49-F238E27FC236}">
                  <a16:creationId xmlns="" xmlns:a16="http://schemas.microsoft.com/office/drawing/2014/main" id="{371A18DC-FAEA-445F-91E7-47DA0B6F49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06635" y="4592014"/>
              <a:ext cx="89527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9" name="Oval 238">
            <a:extLst>
              <a:ext uri="{FF2B5EF4-FFF2-40B4-BE49-F238E27FC236}">
                <a16:creationId xmlns="" xmlns:a16="http://schemas.microsoft.com/office/drawing/2014/main" id="{371A18DC-FAEA-445F-91E7-47DA0B6F4911}"/>
              </a:ext>
            </a:extLst>
          </p:cNvPr>
          <p:cNvSpPr>
            <a:spLocks noChangeAspect="1"/>
          </p:cNvSpPr>
          <p:nvPr/>
        </p:nvSpPr>
        <p:spPr>
          <a:xfrm>
            <a:off x="2260958" y="3424135"/>
            <a:ext cx="53731" cy="2743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4" name="Group 233">
            <a:extLst>
              <a:ext uri="{FF2B5EF4-FFF2-40B4-BE49-F238E27FC236}">
                <a16:creationId xmlns="" xmlns:a16="http://schemas.microsoft.com/office/drawing/2014/main" id="{0F8C2613-E43D-463F-A488-89057A1F4E19}"/>
              </a:ext>
            </a:extLst>
          </p:cNvPr>
          <p:cNvGrpSpPr>
            <a:grpSpLocks noChangeAspect="1"/>
          </p:cNvGrpSpPr>
          <p:nvPr/>
        </p:nvGrpSpPr>
        <p:grpSpPr>
          <a:xfrm rot="10494477">
            <a:off x="2323581" y="3377285"/>
            <a:ext cx="231100" cy="156277"/>
            <a:chOff x="5246389" y="4949800"/>
            <a:chExt cx="287449" cy="194386"/>
          </a:xfrm>
          <a:solidFill>
            <a:schemeClr val="bg1">
              <a:lumMod val="75000"/>
            </a:schemeClr>
          </a:solidFill>
        </p:grpSpPr>
        <p:sp>
          <p:nvSpPr>
            <p:cNvPr id="235" name="Rectangle 234">
              <a:extLst>
                <a:ext uri="{FF2B5EF4-FFF2-40B4-BE49-F238E27FC236}">
                  <a16:creationId xmlns="" xmlns:a16="http://schemas.microsoft.com/office/drawing/2014/main" id="{1A2DB228-DBED-4DC8-B035-F8817BA91DB0}"/>
                </a:ext>
              </a:extLst>
            </p:cNvPr>
            <p:cNvSpPr/>
            <p:nvPr/>
          </p:nvSpPr>
          <p:spPr>
            <a:xfrm rot="6017855">
              <a:off x="5293459" y="4919731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">
              <a:extLst>
                <a:ext uri="{FF2B5EF4-FFF2-40B4-BE49-F238E27FC236}">
                  <a16:creationId xmlns="" xmlns:a16="http://schemas.microsoft.com/office/drawing/2014/main" id="{63BA3B71-D5E7-4B20-B099-49F2EDDCCF4B}"/>
                </a:ext>
              </a:extLst>
            </p:cNvPr>
            <p:cNvSpPr/>
            <p:nvPr/>
          </p:nvSpPr>
          <p:spPr>
            <a:xfrm rot="6017855">
              <a:off x="5427583" y="495291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="" xmlns:a16="http://schemas.microsoft.com/office/drawing/2014/main" id="{BCE30E85-CC52-44DC-8615-1361C3383BEB}"/>
                </a:ext>
              </a:extLst>
            </p:cNvPr>
            <p:cNvSpPr/>
            <p:nvPr/>
          </p:nvSpPr>
          <p:spPr>
            <a:xfrm rot="6017855">
              <a:off x="5276458" y="5004239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5">
              <a:extLst>
                <a:ext uri="{FF2B5EF4-FFF2-40B4-BE49-F238E27FC236}">
                  <a16:creationId xmlns="" xmlns:a16="http://schemas.microsoft.com/office/drawing/2014/main" id="{5DD28583-2180-40ED-9582-891FE467A612}"/>
                </a:ext>
              </a:extLst>
            </p:cNvPr>
            <p:cNvSpPr/>
            <p:nvPr/>
          </p:nvSpPr>
          <p:spPr>
            <a:xfrm rot="6017855">
              <a:off x="5410594" y="503793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0F8C2613-E43D-463F-A488-89057A1F4E19}"/>
              </a:ext>
            </a:extLst>
          </p:cNvPr>
          <p:cNvGrpSpPr>
            <a:grpSpLocks noChangeAspect="1"/>
          </p:cNvGrpSpPr>
          <p:nvPr/>
        </p:nvGrpSpPr>
        <p:grpSpPr>
          <a:xfrm rot="10494477">
            <a:off x="2183308" y="629075"/>
            <a:ext cx="231100" cy="156277"/>
            <a:chOff x="5246389" y="4949800"/>
            <a:chExt cx="287449" cy="194386"/>
          </a:xfrm>
          <a:solidFill>
            <a:schemeClr val="bg1">
              <a:lumMod val="7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1A2DB228-DBED-4DC8-B035-F8817BA91DB0}"/>
                </a:ext>
              </a:extLst>
            </p:cNvPr>
            <p:cNvSpPr/>
            <p:nvPr/>
          </p:nvSpPr>
          <p:spPr>
            <a:xfrm rot="6017855">
              <a:off x="5293459" y="4919731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23">
              <a:extLst>
                <a:ext uri="{FF2B5EF4-FFF2-40B4-BE49-F238E27FC236}">
                  <a16:creationId xmlns="" xmlns:a16="http://schemas.microsoft.com/office/drawing/2014/main" id="{63BA3B71-D5E7-4B20-B099-49F2EDDCCF4B}"/>
                </a:ext>
              </a:extLst>
            </p:cNvPr>
            <p:cNvSpPr/>
            <p:nvPr/>
          </p:nvSpPr>
          <p:spPr>
            <a:xfrm rot="6017855">
              <a:off x="5427583" y="495291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CE30E85-CC52-44DC-8615-1361C3383BEB}"/>
                </a:ext>
              </a:extLst>
            </p:cNvPr>
            <p:cNvSpPr/>
            <p:nvPr/>
          </p:nvSpPr>
          <p:spPr>
            <a:xfrm rot="6017855">
              <a:off x="5276458" y="5004239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25">
              <a:extLst>
                <a:ext uri="{FF2B5EF4-FFF2-40B4-BE49-F238E27FC236}">
                  <a16:creationId xmlns="" xmlns:a16="http://schemas.microsoft.com/office/drawing/2014/main" id="{5DD28583-2180-40ED-9582-891FE467A612}"/>
                </a:ext>
              </a:extLst>
            </p:cNvPr>
            <p:cNvSpPr/>
            <p:nvPr/>
          </p:nvSpPr>
          <p:spPr>
            <a:xfrm rot="6017855">
              <a:off x="5410594" y="503793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CC6EA8FD-3382-4E03-893A-BA0D15022C48}"/>
              </a:ext>
            </a:extLst>
          </p:cNvPr>
          <p:cNvGrpSpPr>
            <a:grpSpLocks noChangeAspect="1"/>
          </p:cNvGrpSpPr>
          <p:nvPr/>
        </p:nvGrpSpPr>
        <p:grpSpPr>
          <a:xfrm>
            <a:off x="2361466" y="372193"/>
            <a:ext cx="997938" cy="792202"/>
            <a:chOff x="2156145" y="4747509"/>
            <a:chExt cx="1663220" cy="1320335"/>
          </a:xfrm>
        </p:grpSpPr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027EDCD9-4BCC-4913-AD88-36529E3BBEF3}"/>
                </a:ext>
              </a:extLst>
            </p:cNvPr>
            <p:cNvSpPr/>
            <p:nvPr/>
          </p:nvSpPr>
          <p:spPr>
            <a:xfrm>
              <a:off x="2219183" y="4747509"/>
              <a:ext cx="1380608" cy="13203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E587A242-39EE-4FAE-A41B-9BAE47CF9ED3}"/>
                </a:ext>
              </a:extLst>
            </p:cNvPr>
            <p:cNvSpPr txBox="1"/>
            <p:nvPr/>
          </p:nvSpPr>
          <p:spPr>
            <a:xfrm>
              <a:off x="2156145" y="4987535"/>
              <a:ext cx="1663220" cy="872032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recipient </a:t>
              </a:r>
            </a:p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 cell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671AE071-6378-4AF1-B2DF-2F105539B046}"/>
              </a:ext>
            </a:extLst>
          </p:cNvPr>
          <p:cNvGrpSpPr/>
          <p:nvPr/>
        </p:nvGrpSpPr>
        <p:grpSpPr>
          <a:xfrm rot="10800000">
            <a:off x="1013601" y="372192"/>
            <a:ext cx="997935" cy="792202"/>
            <a:chOff x="2001158" y="4840693"/>
            <a:chExt cx="1663220" cy="1320335"/>
          </a:xfrm>
        </p:grpSpPr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59981E42-8E13-4717-9171-024862D7B618}"/>
                </a:ext>
              </a:extLst>
            </p:cNvPr>
            <p:cNvSpPr/>
            <p:nvPr/>
          </p:nvSpPr>
          <p:spPr>
            <a:xfrm>
              <a:off x="2128782" y="4840693"/>
              <a:ext cx="1380608" cy="13203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AAE480A3-A3BF-42A1-BB6D-0482514AB090}"/>
                </a:ext>
              </a:extLst>
            </p:cNvPr>
            <p:cNvSpPr txBox="1"/>
            <p:nvPr/>
          </p:nvSpPr>
          <p:spPr>
            <a:xfrm rot="10800000">
              <a:off x="2001158" y="5199369"/>
              <a:ext cx="1663220" cy="512961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dnT</a:t>
              </a:r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cell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7A93C8A8-8813-4D55-B3B0-F9C27F30F23C}"/>
              </a:ext>
            </a:extLst>
          </p:cNvPr>
          <p:cNvGrpSpPr>
            <a:grpSpLocks noChangeAspect="1"/>
          </p:cNvGrpSpPr>
          <p:nvPr/>
        </p:nvGrpSpPr>
        <p:grpSpPr>
          <a:xfrm rot="6288820">
            <a:off x="3146971" y="358594"/>
            <a:ext cx="218159" cy="167735"/>
            <a:chOff x="5268212" y="4319540"/>
            <a:chExt cx="363599" cy="279573"/>
          </a:xfrm>
        </p:grpSpPr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E19F02BD-3B64-4BCC-9FB6-48E1074544EC}"/>
                </a:ext>
              </a:extLst>
            </p:cNvPr>
            <p:cNvCxnSpPr/>
            <p:nvPr/>
          </p:nvCxnSpPr>
          <p:spPr>
            <a:xfrm rot="18422381">
              <a:off x="5520864" y="450676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56BD0FE3-1F84-4A32-9279-D2951CD384FB}"/>
                </a:ext>
              </a:extLst>
            </p:cNvPr>
            <p:cNvCxnSpPr/>
            <p:nvPr/>
          </p:nvCxnSpPr>
          <p:spPr>
            <a:xfrm rot="18422381">
              <a:off x="5539464" y="447743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ADC50A9B-EBFD-42BB-9F38-04F03011F58F}"/>
                </a:ext>
              </a:extLst>
            </p:cNvPr>
            <p:cNvCxnSpPr/>
            <p:nvPr/>
          </p:nvCxnSpPr>
          <p:spPr>
            <a:xfrm rot="16196531">
              <a:off x="5363413" y="4485482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469A5052-946C-4585-96B6-100894C6D1BF}"/>
                </a:ext>
              </a:extLst>
            </p:cNvPr>
            <p:cNvCxnSpPr/>
            <p:nvPr/>
          </p:nvCxnSpPr>
          <p:spPr>
            <a:xfrm rot="16196531">
              <a:off x="5360559" y="4450869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AD1D1C63-4A27-48A3-9BA9-C8D085A8DBD9}"/>
                </a:ext>
              </a:extLst>
            </p:cNvPr>
            <p:cNvCxnSpPr/>
            <p:nvPr/>
          </p:nvCxnSpPr>
          <p:spPr>
            <a:xfrm rot="20689980">
              <a:off x="5448235" y="4331318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D499B1FE-B459-412B-BF4A-77F248D3C7CE}"/>
                </a:ext>
              </a:extLst>
            </p:cNvPr>
            <p:cNvCxnSpPr/>
            <p:nvPr/>
          </p:nvCxnSpPr>
          <p:spPr>
            <a:xfrm rot="20689980">
              <a:off x="5480907" y="4319540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4A351AFE-39A8-409A-B393-B554D864A0D6}"/>
              </a:ext>
            </a:extLst>
          </p:cNvPr>
          <p:cNvGrpSpPr>
            <a:grpSpLocks noChangeAspect="1"/>
          </p:cNvGrpSpPr>
          <p:nvPr/>
        </p:nvGrpSpPr>
        <p:grpSpPr>
          <a:xfrm rot="3252680">
            <a:off x="5682848" y="245922"/>
            <a:ext cx="218159" cy="167735"/>
            <a:chOff x="5268212" y="4319540"/>
            <a:chExt cx="363599" cy="27957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C0389B2E-0CF4-48A8-8629-740FC87A9176}"/>
                </a:ext>
              </a:extLst>
            </p:cNvPr>
            <p:cNvCxnSpPr/>
            <p:nvPr/>
          </p:nvCxnSpPr>
          <p:spPr>
            <a:xfrm rot="18422381">
              <a:off x="5520864" y="450676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6254C258-1508-405B-8518-1CB63B557551}"/>
                </a:ext>
              </a:extLst>
            </p:cNvPr>
            <p:cNvCxnSpPr/>
            <p:nvPr/>
          </p:nvCxnSpPr>
          <p:spPr>
            <a:xfrm rot="18422381">
              <a:off x="5539464" y="447743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81B42203-AE4D-4B10-A8C7-AA8DA6725576}"/>
                </a:ext>
              </a:extLst>
            </p:cNvPr>
            <p:cNvCxnSpPr/>
            <p:nvPr/>
          </p:nvCxnSpPr>
          <p:spPr>
            <a:xfrm rot="16196531">
              <a:off x="5363413" y="4485482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39E68C99-BC77-42AE-B4DD-A788C8EC75BB}"/>
                </a:ext>
              </a:extLst>
            </p:cNvPr>
            <p:cNvCxnSpPr/>
            <p:nvPr/>
          </p:nvCxnSpPr>
          <p:spPr>
            <a:xfrm rot="16196531">
              <a:off x="5360559" y="4450869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2D13C6A7-11BF-410C-926A-020D8B67F4E2}"/>
                </a:ext>
              </a:extLst>
            </p:cNvPr>
            <p:cNvCxnSpPr/>
            <p:nvPr/>
          </p:nvCxnSpPr>
          <p:spPr>
            <a:xfrm rot="20689980">
              <a:off x="5448235" y="4331318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06006694-67A0-4417-89B0-16B2EF8C3491}"/>
                </a:ext>
              </a:extLst>
            </p:cNvPr>
            <p:cNvCxnSpPr/>
            <p:nvPr/>
          </p:nvCxnSpPr>
          <p:spPr>
            <a:xfrm rot="20689980">
              <a:off x="5480907" y="4319540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EF76257E-6B0E-40CD-8EA3-22CB358485B0}"/>
              </a:ext>
            </a:extLst>
          </p:cNvPr>
          <p:cNvSpPr txBox="1">
            <a:spLocks noChangeAspect="1"/>
          </p:cNvSpPr>
          <p:nvPr/>
        </p:nvSpPr>
        <p:spPr>
          <a:xfrm>
            <a:off x="2764000" y="11459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(ii)</a:t>
            </a:r>
          </a:p>
        </p:txBody>
      </p: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371A18DC-FAEA-445F-91E7-47DA0B6F4911}"/>
              </a:ext>
            </a:extLst>
          </p:cNvPr>
          <p:cNvSpPr>
            <a:spLocks noChangeAspect="1"/>
          </p:cNvSpPr>
          <p:nvPr/>
        </p:nvSpPr>
        <p:spPr>
          <a:xfrm>
            <a:off x="2120685" y="675925"/>
            <a:ext cx="53731" cy="2743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2AC88F70-57ED-43E6-A351-D4DDDBF3D3FA}"/>
              </a:ext>
            </a:extLst>
          </p:cNvPr>
          <p:cNvSpPr txBox="1">
            <a:spLocks noChangeAspect="1"/>
          </p:cNvSpPr>
          <p:nvPr/>
        </p:nvSpPr>
        <p:spPr>
          <a:xfrm>
            <a:off x="1946267" y="243877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(</a:t>
            </a:r>
            <a:r>
              <a:rPr lang="en-GB" sz="1400" dirty="0" err="1"/>
              <a:t>i</a:t>
            </a:r>
            <a:r>
              <a:rPr lang="en-GB" sz="1400" dirty="0"/>
              <a:t>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="" xmlns:a16="http://schemas.microsoft.com/office/drawing/2014/main" id="{2A9EA5B0-5EA1-4A80-AEDE-4DEA61CF3F88}"/>
              </a:ext>
            </a:extLst>
          </p:cNvPr>
          <p:cNvGrpSpPr>
            <a:grpSpLocks noChangeAspect="1"/>
          </p:cNvGrpSpPr>
          <p:nvPr/>
        </p:nvGrpSpPr>
        <p:grpSpPr>
          <a:xfrm>
            <a:off x="3264305" y="107504"/>
            <a:ext cx="524735" cy="624035"/>
            <a:chOff x="8031461" y="2870921"/>
            <a:chExt cx="874559" cy="1040047"/>
          </a:xfrm>
        </p:grpSpPr>
        <p:grpSp>
          <p:nvGrpSpPr>
            <p:cNvPr id="37" name="Group 36">
              <a:extLst>
                <a:ext uri="{FF2B5EF4-FFF2-40B4-BE49-F238E27FC236}">
                  <a16:creationId xmlns="" xmlns:a16="http://schemas.microsoft.com/office/drawing/2014/main" id="{AB867B20-8BB1-4726-BCCA-831EC2E97659}"/>
                </a:ext>
              </a:extLst>
            </p:cNvPr>
            <p:cNvGrpSpPr/>
            <p:nvPr/>
          </p:nvGrpSpPr>
          <p:grpSpPr>
            <a:xfrm rot="5890330">
              <a:off x="8092374" y="3097323"/>
              <a:ext cx="1040047" cy="587244"/>
              <a:chOff x="29289" y="1866129"/>
              <a:chExt cx="1574004" cy="863060"/>
            </a:xfrm>
          </p:grpSpPr>
          <p:sp>
            <p:nvSpPr>
              <p:cNvPr id="41" name="Isosceles Triangle 40">
                <a:extLst>
                  <a:ext uri="{FF2B5EF4-FFF2-40B4-BE49-F238E27FC236}">
                    <a16:creationId xmlns="" xmlns:a16="http://schemas.microsoft.com/office/drawing/2014/main" id="{C76B11DE-D977-4238-86DF-8FEBE4D58075}"/>
                  </a:ext>
                </a:extLst>
              </p:cNvPr>
              <p:cNvSpPr/>
              <p:nvPr/>
            </p:nvSpPr>
            <p:spPr>
              <a:xfrm rot="8522328">
                <a:off x="1264160" y="2355606"/>
                <a:ext cx="339133" cy="206998"/>
              </a:xfrm>
              <a:prstGeom prst="triangl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id="{2897F276-415B-4DF9-953F-9AC318D36BC4}"/>
                  </a:ext>
                </a:extLst>
              </p:cNvPr>
              <p:cNvSpPr/>
              <p:nvPr/>
            </p:nvSpPr>
            <p:spPr>
              <a:xfrm rot="19057698">
                <a:off x="29289" y="1866129"/>
                <a:ext cx="1480329" cy="863060"/>
              </a:xfrm>
              <a:prstGeom prst="rect">
                <a:avLst/>
              </a:prstGeom>
              <a:pattFill prst="shingle">
                <a:fgClr>
                  <a:schemeClr val="tx1"/>
                </a:fgClr>
                <a:bgClr>
                  <a:schemeClr val="bg1"/>
                </a:bgClr>
              </a:patt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="" xmlns:a16="http://schemas.microsoft.com/office/drawing/2014/main" id="{2E5D382F-58EC-45DB-8C4A-7FC6FC58DEF8}"/>
                </a:ext>
              </a:extLst>
            </p:cNvPr>
            <p:cNvGrpSpPr/>
            <p:nvPr/>
          </p:nvGrpSpPr>
          <p:grpSpPr>
            <a:xfrm>
              <a:off x="8031461" y="3186782"/>
              <a:ext cx="321876" cy="473115"/>
              <a:chOff x="8031461" y="3186782"/>
              <a:chExt cx="321876" cy="473115"/>
            </a:xfrm>
          </p:grpSpPr>
          <p:sp>
            <p:nvSpPr>
              <p:cNvPr id="39" name="Isosceles Triangle 38">
                <a:extLst>
                  <a:ext uri="{FF2B5EF4-FFF2-40B4-BE49-F238E27FC236}">
                    <a16:creationId xmlns="" xmlns:a16="http://schemas.microsoft.com/office/drawing/2014/main" id="{2D668061-D8CF-4A2E-90DB-4B03EC48A674}"/>
                  </a:ext>
                </a:extLst>
              </p:cNvPr>
              <p:cNvSpPr/>
              <p:nvPr/>
            </p:nvSpPr>
            <p:spPr>
              <a:xfrm rot="14412658">
                <a:off x="8170870" y="3477431"/>
                <a:ext cx="224087" cy="140846"/>
              </a:xfrm>
              <a:prstGeom prst="triangl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Isosceles Triangle 39">
                <a:extLst>
                  <a:ext uri="{FF2B5EF4-FFF2-40B4-BE49-F238E27FC236}">
                    <a16:creationId xmlns="" xmlns:a16="http://schemas.microsoft.com/office/drawing/2014/main" id="{7C680AD6-D29D-4778-AC03-B1665F624A20}"/>
                  </a:ext>
                </a:extLst>
              </p:cNvPr>
              <p:cNvSpPr/>
              <p:nvPr/>
            </p:nvSpPr>
            <p:spPr>
              <a:xfrm rot="14412658">
                <a:off x="7989840" y="3228403"/>
                <a:ext cx="224087" cy="140846"/>
              </a:xfrm>
              <a:prstGeom prst="triangle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="" xmlns:a16="http://schemas.microsoft.com/office/drawing/2014/main" id="{1C838D0A-F911-42F5-BE67-FE3E3D40205C}"/>
              </a:ext>
            </a:extLst>
          </p:cNvPr>
          <p:cNvGrpSpPr>
            <a:grpSpLocks noChangeAspect="1"/>
          </p:cNvGrpSpPr>
          <p:nvPr/>
        </p:nvGrpSpPr>
        <p:grpSpPr>
          <a:xfrm rot="3252680">
            <a:off x="5980511" y="208243"/>
            <a:ext cx="218159" cy="167735"/>
            <a:chOff x="5268212" y="4319540"/>
            <a:chExt cx="363599" cy="279573"/>
          </a:xfrm>
        </p:grpSpPr>
        <p:cxnSp>
          <p:nvCxnSpPr>
            <p:cNvPr id="44" name="Straight Connector 43">
              <a:extLst>
                <a:ext uri="{FF2B5EF4-FFF2-40B4-BE49-F238E27FC236}">
                  <a16:creationId xmlns="" xmlns:a16="http://schemas.microsoft.com/office/drawing/2014/main" id="{E62E7D71-E033-4E0A-B756-500F4C5D563E}"/>
                </a:ext>
              </a:extLst>
            </p:cNvPr>
            <p:cNvCxnSpPr/>
            <p:nvPr/>
          </p:nvCxnSpPr>
          <p:spPr>
            <a:xfrm rot="18422381">
              <a:off x="5520864" y="450676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="" xmlns:a16="http://schemas.microsoft.com/office/drawing/2014/main" id="{EBB2F7F2-35C6-40F6-9D3D-04F4D78B6AB8}"/>
                </a:ext>
              </a:extLst>
            </p:cNvPr>
            <p:cNvCxnSpPr/>
            <p:nvPr/>
          </p:nvCxnSpPr>
          <p:spPr>
            <a:xfrm rot="18422381">
              <a:off x="5539464" y="447743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="" xmlns:a16="http://schemas.microsoft.com/office/drawing/2014/main" id="{F4E54D0C-12A6-480E-A5B2-981BF7D6FFF0}"/>
                </a:ext>
              </a:extLst>
            </p:cNvPr>
            <p:cNvCxnSpPr/>
            <p:nvPr/>
          </p:nvCxnSpPr>
          <p:spPr>
            <a:xfrm rot="16196531">
              <a:off x="5363413" y="4485482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="" xmlns:a16="http://schemas.microsoft.com/office/drawing/2014/main" id="{0A1B9F9C-52C9-4F39-93F9-C7CAFFF72F4B}"/>
                </a:ext>
              </a:extLst>
            </p:cNvPr>
            <p:cNvCxnSpPr/>
            <p:nvPr/>
          </p:nvCxnSpPr>
          <p:spPr>
            <a:xfrm rot="16196531">
              <a:off x="5360559" y="4450869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="" xmlns:a16="http://schemas.microsoft.com/office/drawing/2014/main" id="{35BF593D-CA3E-489C-BBAE-108BE1A2C573}"/>
                </a:ext>
              </a:extLst>
            </p:cNvPr>
            <p:cNvCxnSpPr/>
            <p:nvPr/>
          </p:nvCxnSpPr>
          <p:spPr>
            <a:xfrm rot="20689980">
              <a:off x="5448235" y="4331318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="" xmlns:a16="http://schemas.microsoft.com/office/drawing/2014/main" id="{C2932759-13B7-445E-B8BC-C21DDB7A7E10}"/>
                </a:ext>
              </a:extLst>
            </p:cNvPr>
            <p:cNvCxnSpPr/>
            <p:nvPr/>
          </p:nvCxnSpPr>
          <p:spPr>
            <a:xfrm rot="20689980">
              <a:off x="5480907" y="4319540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="" xmlns:a16="http://schemas.microsoft.com/office/drawing/2014/main" id="{3EFFAE63-260A-4CF3-9BAF-77FDBB88DAD0}"/>
              </a:ext>
            </a:extLst>
          </p:cNvPr>
          <p:cNvGrpSpPr>
            <a:grpSpLocks noChangeAspect="1"/>
          </p:cNvGrpSpPr>
          <p:nvPr/>
        </p:nvGrpSpPr>
        <p:grpSpPr>
          <a:xfrm rot="3252680">
            <a:off x="5852395" y="65121"/>
            <a:ext cx="218159" cy="167735"/>
            <a:chOff x="5268212" y="4319540"/>
            <a:chExt cx="363599" cy="279573"/>
          </a:xfrm>
        </p:grpSpPr>
        <p:cxnSp>
          <p:nvCxnSpPr>
            <p:cNvPr id="51" name="Straight Connector 50">
              <a:extLst>
                <a:ext uri="{FF2B5EF4-FFF2-40B4-BE49-F238E27FC236}">
                  <a16:creationId xmlns="" xmlns:a16="http://schemas.microsoft.com/office/drawing/2014/main" id="{1931E41C-72ED-445C-9A66-5B9993A60FF1}"/>
                </a:ext>
              </a:extLst>
            </p:cNvPr>
            <p:cNvCxnSpPr/>
            <p:nvPr/>
          </p:nvCxnSpPr>
          <p:spPr>
            <a:xfrm rot="18422381">
              <a:off x="5520864" y="450676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="" xmlns:a16="http://schemas.microsoft.com/office/drawing/2014/main" id="{B8482E63-1C47-43AA-907D-350A8DA08660}"/>
                </a:ext>
              </a:extLst>
            </p:cNvPr>
            <p:cNvCxnSpPr/>
            <p:nvPr/>
          </p:nvCxnSpPr>
          <p:spPr>
            <a:xfrm rot="18422381">
              <a:off x="5539464" y="447743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="" xmlns:a16="http://schemas.microsoft.com/office/drawing/2014/main" id="{2D422C90-91A6-4FDD-A8CC-47099FF85A6E}"/>
                </a:ext>
              </a:extLst>
            </p:cNvPr>
            <p:cNvCxnSpPr/>
            <p:nvPr/>
          </p:nvCxnSpPr>
          <p:spPr>
            <a:xfrm rot="16196531">
              <a:off x="5363413" y="4485482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="" xmlns:a16="http://schemas.microsoft.com/office/drawing/2014/main" id="{7F409D4C-3D95-4BEF-93B7-7322BD229190}"/>
                </a:ext>
              </a:extLst>
            </p:cNvPr>
            <p:cNvCxnSpPr/>
            <p:nvPr/>
          </p:nvCxnSpPr>
          <p:spPr>
            <a:xfrm rot="16196531">
              <a:off x="5360559" y="4450869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="" xmlns:a16="http://schemas.microsoft.com/office/drawing/2014/main" id="{28F543F7-7088-468E-AE87-C6E11F9436C9}"/>
                </a:ext>
              </a:extLst>
            </p:cNvPr>
            <p:cNvCxnSpPr/>
            <p:nvPr/>
          </p:nvCxnSpPr>
          <p:spPr>
            <a:xfrm rot="20689980">
              <a:off x="5448235" y="4331318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="" xmlns:a16="http://schemas.microsoft.com/office/drawing/2014/main" id="{85067588-58C4-4A35-9675-F8EB7A5558EC}"/>
                </a:ext>
              </a:extLst>
            </p:cNvPr>
            <p:cNvCxnSpPr/>
            <p:nvPr/>
          </p:nvCxnSpPr>
          <p:spPr>
            <a:xfrm rot="20689980">
              <a:off x="5480907" y="4319540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4F2277EB-5254-4C39-A78B-974371BD328E}"/>
              </a:ext>
            </a:extLst>
          </p:cNvPr>
          <p:cNvSpPr txBox="1">
            <a:spLocks noChangeAspect="1"/>
          </p:cNvSpPr>
          <p:nvPr/>
        </p:nvSpPr>
        <p:spPr>
          <a:xfrm>
            <a:off x="4697222" y="148963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(iii)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="" xmlns:a16="http://schemas.microsoft.com/office/drawing/2014/main" id="{4FABBF56-0D3F-4D09-9147-56BA35452686}"/>
              </a:ext>
            </a:extLst>
          </p:cNvPr>
          <p:cNvGrpSpPr>
            <a:grpSpLocks noChangeAspect="1"/>
          </p:cNvGrpSpPr>
          <p:nvPr/>
        </p:nvGrpSpPr>
        <p:grpSpPr>
          <a:xfrm rot="3252680">
            <a:off x="6166167" y="335538"/>
            <a:ext cx="218159" cy="167735"/>
            <a:chOff x="5268212" y="4319540"/>
            <a:chExt cx="363599" cy="279573"/>
          </a:xfrm>
        </p:grpSpPr>
        <p:cxnSp>
          <p:nvCxnSpPr>
            <p:cNvPr id="59" name="Straight Connector 58">
              <a:extLst>
                <a:ext uri="{FF2B5EF4-FFF2-40B4-BE49-F238E27FC236}">
                  <a16:creationId xmlns="" xmlns:a16="http://schemas.microsoft.com/office/drawing/2014/main" id="{F3938E31-B3F8-4714-AF6D-D08D6A35F363}"/>
                </a:ext>
              </a:extLst>
            </p:cNvPr>
            <p:cNvCxnSpPr/>
            <p:nvPr/>
          </p:nvCxnSpPr>
          <p:spPr>
            <a:xfrm rot="18422381">
              <a:off x="5520864" y="450676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="" xmlns:a16="http://schemas.microsoft.com/office/drawing/2014/main" id="{715642A6-79DD-4EA4-A963-8E557C0A3FD5}"/>
                </a:ext>
              </a:extLst>
            </p:cNvPr>
            <p:cNvCxnSpPr/>
            <p:nvPr/>
          </p:nvCxnSpPr>
          <p:spPr>
            <a:xfrm rot="18422381">
              <a:off x="5539464" y="447743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="" xmlns:a16="http://schemas.microsoft.com/office/drawing/2014/main" id="{EA7FBBC9-74B8-45AF-A82B-AC9ECB8565BB}"/>
                </a:ext>
              </a:extLst>
            </p:cNvPr>
            <p:cNvCxnSpPr/>
            <p:nvPr/>
          </p:nvCxnSpPr>
          <p:spPr>
            <a:xfrm rot="16196531">
              <a:off x="5363413" y="4485482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="" xmlns:a16="http://schemas.microsoft.com/office/drawing/2014/main" id="{86DDB1CB-2F7B-470E-9D51-80006EAC3BC5}"/>
                </a:ext>
              </a:extLst>
            </p:cNvPr>
            <p:cNvCxnSpPr/>
            <p:nvPr/>
          </p:nvCxnSpPr>
          <p:spPr>
            <a:xfrm rot="16196531">
              <a:off x="5360559" y="4450869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="" xmlns:a16="http://schemas.microsoft.com/office/drawing/2014/main" id="{407D738A-7C13-46F5-9366-C7EDFF79DA95}"/>
                </a:ext>
              </a:extLst>
            </p:cNvPr>
            <p:cNvCxnSpPr/>
            <p:nvPr/>
          </p:nvCxnSpPr>
          <p:spPr>
            <a:xfrm rot="20689980">
              <a:off x="5448235" y="4331318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="" xmlns:a16="http://schemas.microsoft.com/office/drawing/2014/main" id="{CEA27010-930A-4023-BCCB-72E29A9B0150}"/>
                </a:ext>
              </a:extLst>
            </p:cNvPr>
            <p:cNvCxnSpPr/>
            <p:nvPr/>
          </p:nvCxnSpPr>
          <p:spPr>
            <a:xfrm rot="20689980">
              <a:off x="5480907" y="4319540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>
            <a:grpSpLocks noChangeAspect="1"/>
          </p:cNvGrpSpPr>
          <p:nvPr/>
        </p:nvGrpSpPr>
        <p:grpSpPr>
          <a:xfrm>
            <a:off x="3083441" y="1186207"/>
            <a:ext cx="514044" cy="630093"/>
            <a:chOff x="5218668" y="3245838"/>
            <a:chExt cx="856733" cy="1050145"/>
          </a:xfrm>
        </p:grpSpPr>
        <p:sp>
          <p:nvSpPr>
            <p:cNvPr id="92" name="Oval 91"/>
            <p:cNvSpPr/>
            <p:nvPr/>
          </p:nvSpPr>
          <p:spPr>
            <a:xfrm>
              <a:off x="5218668" y="3562383"/>
              <a:ext cx="216000" cy="216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Oval 92"/>
            <p:cNvSpPr/>
            <p:nvPr/>
          </p:nvSpPr>
          <p:spPr>
            <a:xfrm>
              <a:off x="5402823" y="3824347"/>
              <a:ext cx="216000" cy="216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Oval 93"/>
            <p:cNvSpPr/>
            <p:nvPr/>
          </p:nvSpPr>
          <p:spPr>
            <a:xfrm>
              <a:off x="5555223" y="4079983"/>
              <a:ext cx="216000" cy="216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="" xmlns:a16="http://schemas.microsoft.com/office/drawing/2014/main" id="{2897F276-415B-4DF9-953F-9AC318D36BC4}"/>
                </a:ext>
              </a:extLst>
            </p:cNvPr>
            <p:cNvSpPr/>
            <p:nvPr/>
          </p:nvSpPr>
          <p:spPr>
            <a:xfrm rot="3348028">
              <a:off x="5292705" y="3441291"/>
              <a:ext cx="978150" cy="587243"/>
            </a:xfrm>
            <a:prstGeom prst="rect">
              <a:avLst/>
            </a:prstGeom>
            <a:pattFill prst="shingle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96" name="Straight Arrow Connector 95"/>
          <p:cNvCxnSpPr>
            <a:cxnSpLocks noChangeAspect="1"/>
          </p:cNvCxnSpPr>
          <p:nvPr/>
        </p:nvCxnSpPr>
        <p:spPr>
          <a:xfrm>
            <a:off x="3471287" y="797086"/>
            <a:ext cx="77871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>
            <a:extLst>
              <a:ext uri="{FF2B5EF4-FFF2-40B4-BE49-F238E27FC236}">
                <a16:creationId xmlns="" xmlns:a16="http://schemas.microsoft.com/office/drawing/2014/main" id="{027EDCD9-4BCC-4913-AD88-36529E3BBEF3}"/>
              </a:ext>
            </a:extLst>
          </p:cNvPr>
          <p:cNvSpPr>
            <a:spLocks noChangeAspect="1"/>
          </p:cNvSpPr>
          <p:nvPr/>
        </p:nvSpPr>
        <p:spPr>
          <a:xfrm>
            <a:off x="4452056" y="412808"/>
            <a:ext cx="1512553" cy="792202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balanced" dir="t">
              <a:rot lat="0" lon="0" rev="3600000"/>
            </a:lightRig>
          </a:scene3d>
          <a:sp3d prstMaterial="plastic">
            <a:bevelT w="190500" h="38100"/>
            <a:bevelB w="57150" h="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0408"/>
              </a:solidFill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="" xmlns:a16="http://schemas.microsoft.com/office/drawing/2014/main" id="{027EDCD9-4BCC-4913-AD88-36529E3BBEF3}"/>
              </a:ext>
            </a:extLst>
          </p:cNvPr>
          <p:cNvSpPr>
            <a:spLocks/>
          </p:cNvSpPr>
          <p:nvPr/>
        </p:nvSpPr>
        <p:spPr>
          <a:xfrm>
            <a:off x="4581128" y="576634"/>
            <a:ext cx="453600" cy="445956"/>
          </a:xfrm>
          <a:prstGeom prst="ellipse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balanced" dir="t">
              <a:rot lat="0" lon="0" rev="3600000"/>
            </a:lightRig>
          </a:scene3d>
          <a:sp3d prstMaterial="plastic">
            <a:bevelT w="190500" h="38100"/>
            <a:bevelB w="57150" h="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0408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E587A242-39EE-4FAE-A41B-9BAE47CF9ED3}"/>
              </a:ext>
            </a:extLst>
          </p:cNvPr>
          <p:cNvSpPr txBox="1">
            <a:spLocks noChangeAspect="1"/>
          </p:cNvSpPr>
          <p:nvPr/>
        </p:nvSpPr>
        <p:spPr>
          <a:xfrm>
            <a:off x="4653136" y="535476"/>
            <a:ext cx="1541495" cy="523220"/>
          </a:xfrm>
          <a:prstGeom prst="rect">
            <a:avLst/>
          </a:prstGeom>
          <a:noFill/>
          <a:scene3d>
            <a:camera prst="orthographicFront"/>
            <a:lightRig rig="balanced" dir="t">
              <a:rot lat="0" lon="0" rev="3600000"/>
            </a:lightRig>
          </a:scene3d>
          <a:sp3d prstMaterial="plastic">
            <a:bevelB w="57150" h="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0D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recipient </a:t>
            </a:r>
          </a:p>
          <a:p>
            <a:pPr algn="ctr"/>
            <a:r>
              <a:rPr lang="en-US" sz="1400" b="1" dirty="0">
                <a:solidFill>
                  <a:srgbClr val="000D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plasma cell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="" xmlns:a16="http://schemas.microsoft.com/office/drawing/2014/main" id="{4FABBF56-0D3F-4D09-9147-56BA35452686}"/>
              </a:ext>
            </a:extLst>
          </p:cNvPr>
          <p:cNvGrpSpPr>
            <a:grpSpLocks noChangeAspect="1"/>
          </p:cNvGrpSpPr>
          <p:nvPr/>
        </p:nvGrpSpPr>
        <p:grpSpPr>
          <a:xfrm rot="3252680">
            <a:off x="5953730" y="456765"/>
            <a:ext cx="218159" cy="167735"/>
            <a:chOff x="5268212" y="4319540"/>
            <a:chExt cx="363599" cy="279573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="" xmlns:a16="http://schemas.microsoft.com/office/drawing/2014/main" id="{F3938E31-B3F8-4714-AF6D-D08D6A35F363}"/>
                </a:ext>
              </a:extLst>
            </p:cNvPr>
            <p:cNvCxnSpPr/>
            <p:nvPr/>
          </p:nvCxnSpPr>
          <p:spPr>
            <a:xfrm rot="18422381">
              <a:off x="5520864" y="450676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="" xmlns:a16="http://schemas.microsoft.com/office/drawing/2014/main" id="{715642A6-79DD-4EA4-A963-8E557C0A3FD5}"/>
                </a:ext>
              </a:extLst>
            </p:cNvPr>
            <p:cNvCxnSpPr/>
            <p:nvPr/>
          </p:nvCxnSpPr>
          <p:spPr>
            <a:xfrm rot="18422381">
              <a:off x="5539464" y="447743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="" xmlns:a16="http://schemas.microsoft.com/office/drawing/2014/main" id="{EA7FBBC9-74B8-45AF-A82B-AC9ECB8565BB}"/>
                </a:ext>
              </a:extLst>
            </p:cNvPr>
            <p:cNvCxnSpPr/>
            <p:nvPr/>
          </p:nvCxnSpPr>
          <p:spPr>
            <a:xfrm rot="16196531">
              <a:off x="5363413" y="4485482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="" xmlns:a16="http://schemas.microsoft.com/office/drawing/2014/main" id="{86DDB1CB-2F7B-470E-9D51-80006EAC3BC5}"/>
                </a:ext>
              </a:extLst>
            </p:cNvPr>
            <p:cNvCxnSpPr/>
            <p:nvPr/>
          </p:nvCxnSpPr>
          <p:spPr>
            <a:xfrm rot="16196531">
              <a:off x="5360559" y="4450869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="" xmlns:a16="http://schemas.microsoft.com/office/drawing/2014/main" id="{407D738A-7C13-46F5-9366-C7EDFF79DA95}"/>
                </a:ext>
              </a:extLst>
            </p:cNvPr>
            <p:cNvCxnSpPr/>
            <p:nvPr/>
          </p:nvCxnSpPr>
          <p:spPr>
            <a:xfrm rot="20689980">
              <a:off x="5448235" y="4331318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="" xmlns:a16="http://schemas.microsoft.com/office/drawing/2014/main" id="{CEA27010-930A-4023-BCCB-72E29A9B0150}"/>
                </a:ext>
              </a:extLst>
            </p:cNvPr>
            <p:cNvCxnSpPr/>
            <p:nvPr/>
          </p:nvCxnSpPr>
          <p:spPr>
            <a:xfrm rot="20689980">
              <a:off x="5480907" y="4319540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>
            <a:extLst>
              <a:ext uri="{FF2B5EF4-FFF2-40B4-BE49-F238E27FC236}">
                <a16:creationId xmlns="" xmlns:a16="http://schemas.microsoft.com/office/drawing/2014/main" id="{0F8C2613-E43D-463F-A488-89057A1F4E19}"/>
              </a:ext>
            </a:extLst>
          </p:cNvPr>
          <p:cNvGrpSpPr>
            <a:grpSpLocks noChangeAspect="1"/>
          </p:cNvGrpSpPr>
          <p:nvPr/>
        </p:nvGrpSpPr>
        <p:grpSpPr>
          <a:xfrm rot="10494477">
            <a:off x="2150436" y="2015180"/>
            <a:ext cx="231100" cy="156277"/>
            <a:chOff x="5246389" y="4949800"/>
            <a:chExt cx="287449" cy="194386"/>
          </a:xfrm>
          <a:solidFill>
            <a:schemeClr val="bg1">
              <a:lumMod val="75000"/>
            </a:schemeClr>
          </a:solidFill>
        </p:grpSpPr>
        <p:sp>
          <p:nvSpPr>
            <p:cNvPr id="109" name="Rectangle 108">
              <a:extLst>
                <a:ext uri="{FF2B5EF4-FFF2-40B4-BE49-F238E27FC236}">
                  <a16:creationId xmlns="" xmlns:a16="http://schemas.microsoft.com/office/drawing/2014/main" id="{1A2DB228-DBED-4DC8-B035-F8817BA91DB0}"/>
                </a:ext>
              </a:extLst>
            </p:cNvPr>
            <p:cNvSpPr/>
            <p:nvPr/>
          </p:nvSpPr>
          <p:spPr>
            <a:xfrm rot="6017855">
              <a:off x="5293459" y="4919731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23">
              <a:extLst>
                <a:ext uri="{FF2B5EF4-FFF2-40B4-BE49-F238E27FC236}">
                  <a16:creationId xmlns="" xmlns:a16="http://schemas.microsoft.com/office/drawing/2014/main" id="{63BA3B71-D5E7-4B20-B099-49F2EDDCCF4B}"/>
                </a:ext>
              </a:extLst>
            </p:cNvPr>
            <p:cNvSpPr/>
            <p:nvPr/>
          </p:nvSpPr>
          <p:spPr>
            <a:xfrm rot="6017855">
              <a:off x="5427583" y="495291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="" xmlns:a16="http://schemas.microsoft.com/office/drawing/2014/main" id="{BCE30E85-CC52-44DC-8615-1361C3383BEB}"/>
                </a:ext>
              </a:extLst>
            </p:cNvPr>
            <p:cNvSpPr/>
            <p:nvPr/>
          </p:nvSpPr>
          <p:spPr>
            <a:xfrm rot="6017855">
              <a:off x="5276458" y="5004239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 25">
              <a:extLst>
                <a:ext uri="{FF2B5EF4-FFF2-40B4-BE49-F238E27FC236}">
                  <a16:creationId xmlns="" xmlns:a16="http://schemas.microsoft.com/office/drawing/2014/main" id="{5DD28583-2180-40ED-9582-891FE467A612}"/>
                </a:ext>
              </a:extLst>
            </p:cNvPr>
            <p:cNvSpPr/>
            <p:nvPr/>
          </p:nvSpPr>
          <p:spPr>
            <a:xfrm rot="6017855">
              <a:off x="5410594" y="503793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="" xmlns:a16="http://schemas.microsoft.com/office/drawing/2014/main" id="{CC6EA8FD-3382-4E03-893A-BA0D15022C48}"/>
              </a:ext>
            </a:extLst>
          </p:cNvPr>
          <p:cNvGrpSpPr>
            <a:grpSpLocks noChangeAspect="1"/>
          </p:cNvGrpSpPr>
          <p:nvPr/>
        </p:nvGrpSpPr>
        <p:grpSpPr>
          <a:xfrm>
            <a:off x="2301347" y="1758298"/>
            <a:ext cx="997938" cy="792202"/>
            <a:chOff x="2156145" y="4747509"/>
            <a:chExt cx="1663220" cy="1320335"/>
          </a:xfrm>
        </p:grpSpPr>
        <p:sp>
          <p:nvSpPr>
            <p:cNvPr id="114" name="Oval 113">
              <a:extLst>
                <a:ext uri="{FF2B5EF4-FFF2-40B4-BE49-F238E27FC236}">
                  <a16:creationId xmlns="" xmlns:a16="http://schemas.microsoft.com/office/drawing/2014/main" id="{027EDCD9-4BCC-4913-AD88-36529E3BBEF3}"/>
                </a:ext>
              </a:extLst>
            </p:cNvPr>
            <p:cNvSpPr/>
            <p:nvPr/>
          </p:nvSpPr>
          <p:spPr>
            <a:xfrm>
              <a:off x="2219183" y="4747509"/>
              <a:ext cx="1380608" cy="13203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="" xmlns:a16="http://schemas.microsoft.com/office/drawing/2014/main" id="{E587A242-39EE-4FAE-A41B-9BAE47CF9ED3}"/>
                </a:ext>
              </a:extLst>
            </p:cNvPr>
            <p:cNvSpPr txBox="1"/>
            <p:nvPr/>
          </p:nvSpPr>
          <p:spPr>
            <a:xfrm>
              <a:off x="2156145" y="4987535"/>
              <a:ext cx="1663220" cy="872032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recipient </a:t>
              </a:r>
            </a:p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 cell</a:t>
              </a: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="" xmlns:a16="http://schemas.microsoft.com/office/drawing/2014/main" id="{671AE071-6378-4AF1-B2DF-2F105539B046}"/>
              </a:ext>
            </a:extLst>
          </p:cNvPr>
          <p:cNvGrpSpPr/>
          <p:nvPr/>
        </p:nvGrpSpPr>
        <p:grpSpPr>
          <a:xfrm rot="10800000">
            <a:off x="980729" y="1758297"/>
            <a:ext cx="997935" cy="792202"/>
            <a:chOff x="2001158" y="4840693"/>
            <a:chExt cx="1663220" cy="1320335"/>
          </a:xfrm>
        </p:grpSpPr>
        <p:sp>
          <p:nvSpPr>
            <p:cNvPr id="119" name="Oval 118">
              <a:extLst>
                <a:ext uri="{FF2B5EF4-FFF2-40B4-BE49-F238E27FC236}">
                  <a16:creationId xmlns="" xmlns:a16="http://schemas.microsoft.com/office/drawing/2014/main" id="{59981E42-8E13-4717-9171-024862D7B618}"/>
                </a:ext>
              </a:extLst>
            </p:cNvPr>
            <p:cNvSpPr/>
            <p:nvPr/>
          </p:nvSpPr>
          <p:spPr>
            <a:xfrm>
              <a:off x="2128782" y="4840693"/>
              <a:ext cx="1380608" cy="13203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="" xmlns:a16="http://schemas.microsoft.com/office/drawing/2014/main" id="{AAE480A3-A3BF-42A1-BB6D-0482514AB090}"/>
                </a:ext>
              </a:extLst>
            </p:cNvPr>
            <p:cNvSpPr txBox="1"/>
            <p:nvPr/>
          </p:nvSpPr>
          <p:spPr>
            <a:xfrm rot="10800000">
              <a:off x="2001158" y="5199369"/>
              <a:ext cx="1663220" cy="512961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dnT</a:t>
              </a:r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cell</a:t>
              </a: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="" xmlns:a16="http://schemas.microsoft.com/office/drawing/2014/main" id="{7A93C8A8-8813-4D55-B3B0-F9C27F30F23C}"/>
              </a:ext>
            </a:extLst>
          </p:cNvPr>
          <p:cNvGrpSpPr>
            <a:grpSpLocks noChangeAspect="1"/>
          </p:cNvGrpSpPr>
          <p:nvPr/>
        </p:nvGrpSpPr>
        <p:grpSpPr>
          <a:xfrm rot="6288820">
            <a:off x="3086852" y="1744699"/>
            <a:ext cx="218159" cy="167735"/>
            <a:chOff x="5268212" y="4319540"/>
            <a:chExt cx="363599" cy="279573"/>
          </a:xfrm>
        </p:grpSpPr>
        <p:cxnSp>
          <p:nvCxnSpPr>
            <p:cNvPr id="124" name="Straight Connector 123">
              <a:extLst>
                <a:ext uri="{FF2B5EF4-FFF2-40B4-BE49-F238E27FC236}">
                  <a16:creationId xmlns="" xmlns:a16="http://schemas.microsoft.com/office/drawing/2014/main" id="{E19F02BD-3B64-4BCC-9FB6-48E1074544EC}"/>
                </a:ext>
              </a:extLst>
            </p:cNvPr>
            <p:cNvCxnSpPr/>
            <p:nvPr/>
          </p:nvCxnSpPr>
          <p:spPr>
            <a:xfrm rot="18422381">
              <a:off x="5520864" y="450676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="" xmlns:a16="http://schemas.microsoft.com/office/drawing/2014/main" id="{56BD0FE3-1F84-4A32-9279-D2951CD384FB}"/>
                </a:ext>
              </a:extLst>
            </p:cNvPr>
            <p:cNvCxnSpPr/>
            <p:nvPr/>
          </p:nvCxnSpPr>
          <p:spPr>
            <a:xfrm rot="18422381">
              <a:off x="5539464" y="447743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="" xmlns:a16="http://schemas.microsoft.com/office/drawing/2014/main" id="{ADC50A9B-EBFD-42BB-9F38-04F03011F58F}"/>
                </a:ext>
              </a:extLst>
            </p:cNvPr>
            <p:cNvCxnSpPr/>
            <p:nvPr/>
          </p:nvCxnSpPr>
          <p:spPr>
            <a:xfrm rot="16196531">
              <a:off x="5363413" y="4485482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="" xmlns:a16="http://schemas.microsoft.com/office/drawing/2014/main" id="{469A5052-946C-4585-96B6-100894C6D1BF}"/>
                </a:ext>
              </a:extLst>
            </p:cNvPr>
            <p:cNvCxnSpPr/>
            <p:nvPr/>
          </p:nvCxnSpPr>
          <p:spPr>
            <a:xfrm rot="16196531">
              <a:off x="5360559" y="4450869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="" xmlns:a16="http://schemas.microsoft.com/office/drawing/2014/main" id="{AD1D1C63-4A27-48A3-9BA9-C8D085A8DBD9}"/>
                </a:ext>
              </a:extLst>
            </p:cNvPr>
            <p:cNvCxnSpPr/>
            <p:nvPr/>
          </p:nvCxnSpPr>
          <p:spPr>
            <a:xfrm rot="20689980">
              <a:off x="5448235" y="4331318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="" xmlns:a16="http://schemas.microsoft.com/office/drawing/2014/main" id="{D499B1FE-B459-412B-BF4A-77F248D3C7CE}"/>
                </a:ext>
              </a:extLst>
            </p:cNvPr>
            <p:cNvCxnSpPr/>
            <p:nvPr/>
          </p:nvCxnSpPr>
          <p:spPr>
            <a:xfrm rot="20689980">
              <a:off x="5480907" y="4319540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extBox 129">
            <a:extLst>
              <a:ext uri="{FF2B5EF4-FFF2-40B4-BE49-F238E27FC236}">
                <a16:creationId xmlns="" xmlns:a16="http://schemas.microsoft.com/office/drawing/2014/main" id="{EF76257E-6B0E-40CD-8EA3-22CB358485B0}"/>
              </a:ext>
            </a:extLst>
          </p:cNvPr>
          <p:cNvSpPr txBox="1">
            <a:spLocks noChangeAspect="1"/>
          </p:cNvSpPr>
          <p:nvPr/>
        </p:nvSpPr>
        <p:spPr>
          <a:xfrm>
            <a:off x="2636912" y="1397564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(ii)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="" xmlns:a16="http://schemas.microsoft.com/office/drawing/2014/main" id="{371A18DC-FAEA-445F-91E7-47DA0B6F4911}"/>
              </a:ext>
            </a:extLst>
          </p:cNvPr>
          <p:cNvSpPr>
            <a:spLocks noChangeAspect="1"/>
          </p:cNvSpPr>
          <p:nvPr/>
        </p:nvSpPr>
        <p:spPr>
          <a:xfrm>
            <a:off x="2087813" y="2062030"/>
            <a:ext cx="53731" cy="2743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TextBox 131">
            <a:extLst>
              <a:ext uri="{FF2B5EF4-FFF2-40B4-BE49-F238E27FC236}">
                <a16:creationId xmlns="" xmlns:a16="http://schemas.microsoft.com/office/drawing/2014/main" id="{2AC88F70-57ED-43E6-A351-D4DDDBF3D3FA}"/>
              </a:ext>
            </a:extLst>
          </p:cNvPr>
          <p:cNvSpPr txBox="1">
            <a:spLocks noChangeAspect="1"/>
          </p:cNvSpPr>
          <p:nvPr/>
        </p:nvSpPr>
        <p:spPr>
          <a:xfrm>
            <a:off x="1913395" y="1629982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(</a:t>
            </a:r>
            <a:r>
              <a:rPr lang="en-GB" sz="1400" dirty="0" err="1"/>
              <a:t>i</a:t>
            </a:r>
            <a:r>
              <a:rPr lang="en-GB" sz="1400" dirty="0"/>
              <a:t>)</a:t>
            </a:r>
          </a:p>
        </p:txBody>
      </p:sp>
      <p:cxnSp>
        <p:nvCxnSpPr>
          <p:cNvPr id="169" name="Straight Arrow Connector 168"/>
          <p:cNvCxnSpPr>
            <a:cxnSpLocks noChangeAspect="1"/>
          </p:cNvCxnSpPr>
          <p:nvPr/>
        </p:nvCxnSpPr>
        <p:spPr>
          <a:xfrm>
            <a:off x="3471287" y="2252998"/>
            <a:ext cx="77871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0" name="Group 239"/>
          <p:cNvGrpSpPr/>
          <p:nvPr/>
        </p:nvGrpSpPr>
        <p:grpSpPr>
          <a:xfrm>
            <a:off x="4436727" y="1424455"/>
            <a:ext cx="1860620" cy="1215969"/>
            <a:chOff x="4580743" y="2224186"/>
            <a:chExt cx="1860620" cy="1215969"/>
          </a:xfrm>
        </p:grpSpPr>
        <p:sp>
          <p:nvSpPr>
            <p:cNvPr id="179" name="Oval 178">
              <a:extLst>
                <a:ext uri="{FF2B5EF4-FFF2-40B4-BE49-F238E27FC236}">
                  <a16:creationId xmlns="" xmlns:a16="http://schemas.microsoft.com/office/drawing/2014/main" id="{027EDCD9-4BCC-4913-AD88-36529E3BBE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0743" y="2647953"/>
              <a:ext cx="1512553" cy="79220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grpSp>
          <p:nvGrpSpPr>
            <p:cNvPr id="140" name="Group 139">
              <a:extLst>
                <a:ext uri="{FF2B5EF4-FFF2-40B4-BE49-F238E27FC236}">
                  <a16:creationId xmlns="" xmlns:a16="http://schemas.microsoft.com/office/drawing/2014/main" id="{4A351AFE-39A8-409A-B393-B554D864A0D6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5765097" y="2501565"/>
              <a:ext cx="218159" cy="167735"/>
              <a:chOff x="5268212" y="4319540"/>
              <a:chExt cx="363599" cy="279573"/>
            </a:xfrm>
          </p:grpSpPr>
          <p:cxnSp>
            <p:nvCxnSpPr>
              <p:cNvPr id="141" name="Straight Connector 140">
                <a:extLst>
                  <a:ext uri="{FF2B5EF4-FFF2-40B4-BE49-F238E27FC236}">
                    <a16:creationId xmlns="" xmlns:a16="http://schemas.microsoft.com/office/drawing/2014/main" id="{C0389B2E-0CF4-48A8-8629-740FC87A9176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="" xmlns:a16="http://schemas.microsoft.com/office/drawing/2014/main" id="{6254C258-1508-405B-8518-1CB63B557551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="" xmlns:a16="http://schemas.microsoft.com/office/drawing/2014/main" id="{81B42203-AE4D-4B10-A8C7-AA8DA6725576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>
                <a:extLst>
                  <a:ext uri="{FF2B5EF4-FFF2-40B4-BE49-F238E27FC236}">
                    <a16:creationId xmlns="" xmlns:a16="http://schemas.microsoft.com/office/drawing/2014/main" id="{39E68C99-BC77-42AE-B4DD-A788C8EC75BB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="" xmlns:a16="http://schemas.microsoft.com/office/drawing/2014/main" id="{2D13C6A7-11BF-410C-926A-020D8B67F4E2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="" xmlns:a16="http://schemas.microsoft.com/office/drawing/2014/main" id="{06006694-67A0-4417-89B0-16B2EF8C3491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roup 146">
              <a:extLst>
                <a:ext uri="{FF2B5EF4-FFF2-40B4-BE49-F238E27FC236}">
                  <a16:creationId xmlns="" xmlns:a16="http://schemas.microsoft.com/office/drawing/2014/main" id="{1C838D0A-F911-42F5-BE67-FE3E3D40205C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5937779" y="2249398"/>
              <a:ext cx="218159" cy="167735"/>
              <a:chOff x="5268212" y="4319540"/>
              <a:chExt cx="363599" cy="279573"/>
            </a:xfrm>
          </p:grpSpPr>
          <p:cxnSp>
            <p:nvCxnSpPr>
              <p:cNvPr id="148" name="Straight Connector 147">
                <a:extLst>
                  <a:ext uri="{FF2B5EF4-FFF2-40B4-BE49-F238E27FC236}">
                    <a16:creationId xmlns="" xmlns:a16="http://schemas.microsoft.com/office/drawing/2014/main" id="{E62E7D71-E033-4E0A-B756-500F4C5D563E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="" xmlns:a16="http://schemas.microsoft.com/office/drawing/2014/main" id="{EBB2F7F2-35C6-40F6-9D3D-04F4D78B6AB8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>
                <a:extLst>
                  <a:ext uri="{FF2B5EF4-FFF2-40B4-BE49-F238E27FC236}">
                    <a16:creationId xmlns="" xmlns:a16="http://schemas.microsoft.com/office/drawing/2014/main" id="{F4E54D0C-12A6-480E-A5B2-981BF7D6FFF0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>
                <a:extLst>
                  <a:ext uri="{FF2B5EF4-FFF2-40B4-BE49-F238E27FC236}">
                    <a16:creationId xmlns="" xmlns:a16="http://schemas.microsoft.com/office/drawing/2014/main" id="{0A1B9F9C-52C9-4F39-93F9-C7CAFFF72F4B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>
                <a:extLst>
                  <a:ext uri="{FF2B5EF4-FFF2-40B4-BE49-F238E27FC236}">
                    <a16:creationId xmlns="" xmlns:a16="http://schemas.microsoft.com/office/drawing/2014/main" id="{35BF593D-CA3E-489C-BBAE-108BE1A2C573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>
                <a:extLst>
                  <a:ext uri="{FF2B5EF4-FFF2-40B4-BE49-F238E27FC236}">
                    <a16:creationId xmlns="" xmlns:a16="http://schemas.microsoft.com/office/drawing/2014/main" id="{C2932759-13B7-445E-B8BC-C21DDB7A7E10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Group 153">
              <a:extLst>
                <a:ext uri="{FF2B5EF4-FFF2-40B4-BE49-F238E27FC236}">
                  <a16:creationId xmlns="" xmlns:a16="http://schemas.microsoft.com/office/drawing/2014/main" id="{3EFFAE63-260A-4CF3-9BAF-77FDBB88DAD0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054585" y="2442870"/>
              <a:ext cx="218159" cy="167735"/>
              <a:chOff x="5268212" y="4319540"/>
              <a:chExt cx="363599" cy="279573"/>
            </a:xfrm>
          </p:grpSpPr>
          <p:cxnSp>
            <p:nvCxnSpPr>
              <p:cNvPr id="155" name="Straight Connector 154">
                <a:extLst>
                  <a:ext uri="{FF2B5EF4-FFF2-40B4-BE49-F238E27FC236}">
                    <a16:creationId xmlns="" xmlns:a16="http://schemas.microsoft.com/office/drawing/2014/main" id="{1931E41C-72ED-445C-9A66-5B9993A60FF1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>
                <a:extLst>
                  <a:ext uri="{FF2B5EF4-FFF2-40B4-BE49-F238E27FC236}">
                    <a16:creationId xmlns="" xmlns:a16="http://schemas.microsoft.com/office/drawing/2014/main" id="{B8482E63-1C47-43AA-907D-350A8DA08660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>
                <a:extLst>
                  <a:ext uri="{FF2B5EF4-FFF2-40B4-BE49-F238E27FC236}">
                    <a16:creationId xmlns="" xmlns:a16="http://schemas.microsoft.com/office/drawing/2014/main" id="{2D422C90-91A6-4FDD-A8CC-47099FF85A6E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>
                <a:extLst>
                  <a:ext uri="{FF2B5EF4-FFF2-40B4-BE49-F238E27FC236}">
                    <a16:creationId xmlns="" xmlns:a16="http://schemas.microsoft.com/office/drawing/2014/main" id="{7F409D4C-3D95-4BEF-93B7-7322BD229190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>
                <a:extLst>
                  <a:ext uri="{FF2B5EF4-FFF2-40B4-BE49-F238E27FC236}">
                    <a16:creationId xmlns="" xmlns:a16="http://schemas.microsoft.com/office/drawing/2014/main" id="{28F543F7-7088-468E-AE87-C6E11F9436C9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>
                <a:extLst>
                  <a:ext uri="{FF2B5EF4-FFF2-40B4-BE49-F238E27FC236}">
                    <a16:creationId xmlns="" xmlns:a16="http://schemas.microsoft.com/office/drawing/2014/main" id="{85067588-58C4-4A35-9675-F8EB7A5558EC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oup 161">
              <a:extLst>
                <a:ext uri="{FF2B5EF4-FFF2-40B4-BE49-F238E27FC236}">
                  <a16:creationId xmlns="" xmlns:a16="http://schemas.microsoft.com/office/drawing/2014/main" id="{4FABBF56-0D3F-4D09-9147-56BA35452686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248416" y="2591181"/>
              <a:ext cx="218159" cy="167735"/>
              <a:chOff x="5268212" y="4319540"/>
              <a:chExt cx="363599" cy="279573"/>
            </a:xfrm>
          </p:grpSpPr>
          <p:cxnSp>
            <p:nvCxnSpPr>
              <p:cNvPr id="163" name="Straight Connector 162">
                <a:extLst>
                  <a:ext uri="{FF2B5EF4-FFF2-40B4-BE49-F238E27FC236}">
                    <a16:creationId xmlns="" xmlns:a16="http://schemas.microsoft.com/office/drawing/2014/main" id="{F3938E31-B3F8-4714-AF6D-D08D6A35F363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>
                <a:extLst>
                  <a:ext uri="{FF2B5EF4-FFF2-40B4-BE49-F238E27FC236}">
                    <a16:creationId xmlns="" xmlns:a16="http://schemas.microsoft.com/office/drawing/2014/main" id="{715642A6-79DD-4EA4-A963-8E557C0A3FD5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>
                <a:extLst>
                  <a:ext uri="{FF2B5EF4-FFF2-40B4-BE49-F238E27FC236}">
                    <a16:creationId xmlns="" xmlns:a16="http://schemas.microsoft.com/office/drawing/2014/main" id="{EA7FBBC9-74B8-45AF-A82B-AC9ECB8565BB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>
                <a:extLst>
                  <a:ext uri="{FF2B5EF4-FFF2-40B4-BE49-F238E27FC236}">
                    <a16:creationId xmlns="" xmlns:a16="http://schemas.microsoft.com/office/drawing/2014/main" id="{86DDB1CB-2F7B-470E-9D51-80006EAC3BC5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>
                <a:extLst>
                  <a:ext uri="{FF2B5EF4-FFF2-40B4-BE49-F238E27FC236}">
                    <a16:creationId xmlns="" xmlns:a16="http://schemas.microsoft.com/office/drawing/2014/main" id="{407D738A-7C13-46F5-9366-C7EDFF79DA95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>
                <a:extLst>
                  <a:ext uri="{FF2B5EF4-FFF2-40B4-BE49-F238E27FC236}">
                    <a16:creationId xmlns="" xmlns:a16="http://schemas.microsoft.com/office/drawing/2014/main" id="{CEA27010-930A-4023-BCCB-72E29A9B0150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0" name="Oval 169">
              <a:extLst>
                <a:ext uri="{FF2B5EF4-FFF2-40B4-BE49-F238E27FC236}">
                  <a16:creationId xmlns="" xmlns:a16="http://schemas.microsoft.com/office/drawing/2014/main" id="{027EDCD9-4BCC-4913-AD88-36529E3BBEF3}"/>
                </a:ext>
              </a:extLst>
            </p:cNvPr>
            <p:cNvSpPr>
              <a:spLocks/>
            </p:cNvSpPr>
            <p:nvPr/>
          </p:nvSpPr>
          <p:spPr>
            <a:xfrm>
              <a:off x="4663377" y="2832277"/>
              <a:ext cx="453600" cy="44595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171" name="TextBox 170">
              <a:extLst>
                <a:ext uri="{FF2B5EF4-FFF2-40B4-BE49-F238E27FC236}">
                  <a16:creationId xmlns="" xmlns:a16="http://schemas.microsoft.com/office/drawing/2014/main" id="{E587A242-39EE-4FAE-A41B-9BAE47CF9ED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735385" y="2791119"/>
              <a:ext cx="1541495" cy="523220"/>
            </a:xfrm>
            <a:prstGeom prst="rect">
              <a:avLst/>
            </a:prstGeom>
            <a:noFill/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recipient </a:t>
              </a:r>
            </a:p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plasma cell</a:t>
              </a:r>
            </a:p>
          </p:txBody>
        </p:sp>
        <p:grpSp>
          <p:nvGrpSpPr>
            <p:cNvPr id="172" name="Group 171">
              <a:extLst>
                <a:ext uri="{FF2B5EF4-FFF2-40B4-BE49-F238E27FC236}">
                  <a16:creationId xmlns="" xmlns:a16="http://schemas.microsoft.com/office/drawing/2014/main" id="{4FABBF56-0D3F-4D09-9147-56BA35452686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035979" y="2712408"/>
              <a:ext cx="218159" cy="167735"/>
              <a:chOff x="5268212" y="4319540"/>
              <a:chExt cx="363599" cy="279573"/>
            </a:xfrm>
          </p:grpSpPr>
          <p:cxnSp>
            <p:nvCxnSpPr>
              <p:cNvPr id="173" name="Straight Connector 172">
                <a:extLst>
                  <a:ext uri="{FF2B5EF4-FFF2-40B4-BE49-F238E27FC236}">
                    <a16:creationId xmlns="" xmlns:a16="http://schemas.microsoft.com/office/drawing/2014/main" id="{F3938E31-B3F8-4714-AF6D-D08D6A35F363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>
                <a:extLst>
                  <a:ext uri="{FF2B5EF4-FFF2-40B4-BE49-F238E27FC236}">
                    <a16:creationId xmlns="" xmlns:a16="http://schemas.microsoft.com/office/drawing/2014/main" id="{715642A6-79DD-4EA4-A963-8E557C0A3FD5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>
                <a:extLst>
                  <a:ext uri="{FF2B5EF4-FFF2-40B4-BE49-F238E27FC236}">
                    <a16:creationId xmlns="" xmlns:a16="http://schemas.microsoft.com/office/drawing/2014/main" id="{EA7FBBC9-74B8-45AF-A82B-AC9ECB8565BB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>
                <a:extLst>
                  <a:ext uri="{FF2B5EF4-FFF2-40B4-BE49-F238E27FC236}">
                    <a16:creationId xmlns="" xmlns:a16="http://schemas.microsoft.com/office/drawing/2014/main" id="{86DDB1CB-2F7B-470E-9D51-80006EAC3BC5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>
                <a:extLst>
                  <a:ext uri="{FF2B5EF4-FFF2-40B4-BE49-F238E27FC236}">
                    <a16:creationId xmlns="" xmlns:a16="http://schemas.microsoft.com/office/drawing/2014/main" id="{407D738A-7C13-46F5-9366-C7EDFF79DA95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>
                <a:extLst>
                  <a:ext uri="{FF2B5EF4-FFF2-40B4-BE49-F238E27FC236}">
                    <a16:creationId xmlns="" xmlns:a16="http://schemas.microsoft.com/office/drawing/2014/main" id="{CEA27010-930A-4023-BCCB-72E29A9B0150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3" name="Group 182"/>
          <p:cNvGrpSpPr/>
          <p:nvPr/>
        </p:nvGrpSpPr>
        <p:grpSpPr>
          <a:xfrm>
            <a:off x="3837786" y="1874747"/>
            <a:ext cx="45719" cy="741497"/>
            <a:chOff x="3110570" y="3352298"/>
            <a:chExt cx="227245" cy="2367395"/>
          </a:xfrm>
        </p:grpSpPr>
        <p:sp>
          <p:nvSpPr>
            <p:cNvPr id="181" name="Rectangle 180"/>
            <p:cNvSpPr/>
            <p:nvPr/>
          </p:nvSpPr>
          <p:spPr>
            <a:xfrm rot="18591871">
              <a:off x="2046105" y="4427984"/>
              <a:ext cx="2367395" cy="216024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" name="Rectangle 181"/>
            <p:cNvSpPr/>
            <p:nvPr/>
          </p:nvSpPr>
          <p:spPr>
            <a:xfrm rot="3008129" flipH="1">
              <a:off x="2034884" y="4427984"/>
              <a:ext cx="2367395" cy="216024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TextBox 183">
            <a:extLst>
              <a:ext uri="{FF2B5EF4-FFF2-40B4-BE49-F238E27FC236}">
                <a16:creationId xmlns="" xmlns:a16="http://schemas.microsoft.com/office/drawing/2014/main" id="{4F2277EB-5254-4C39-A78B-974371BD328E}"/>
              </a:ext>
            </a:extLst>
          </p:cNvPr>
          <p:cNvSpPr txBox="1">
            <a:spLocks noChangeAspect="1"/>
          </p:cNvSpPr>
          <p:nvPr/>
        </p:nvSpPr>
        <p:spPr>
          <a:xfrm>
            <a:off x="483858" y="41498"/>
            <a:ext cx="3497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a)</a:t>
            </a:r>
          </a:p>
        </p:txBody>
      </p:sp>
      <p:cxnSp>
        <p:nvCxnSpPr>
          <p:cNvPr id="186" name="Straight Connector 185"/>
          <p:cNvCxnSpPr/>
          <p:nvPr/>
        </p:nvCxnSpPr>
        <p:spPr>
          <a:xfrm>
            <a:off x="0" y="2771800"/>
            <a:ext cx="685800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2" name="Group 191">
            <a:extLst>
              <a:ext uri="{FF2B5EF4-FFF2-40B4-BE49-F238E27FC236}">
                <a16:creationId xmlns="" xmlns:a16="http://schemas.microsoft.com/office/drawing/2014/main" id="{CC6EA8FD-3382-4E03-893A-BA0D15022C48}"/>
              </a:ext>
            </a:extLst>
          </p:cNvPr>
          <p:cNvGrpSpPr>
            <a:grpSpLocks noChangeAspect="1"/>
          </p:cNvGrpSpPr>
          <p:nvPr/>
        </p:nvGrpSpPr>
        <p:grpSpPr>
          <a:xfrm>
            <a:off x="2454184" y="3159079"/>
            <a:ext cx="997938" cy="792202"/>
            <a:chOff x="2156145" y="4747509"/>
            <a:chExt cx="1663220" cy="1320335"/>
          </a:xfrm>
        </p:grpSpPr>
        <p:sp>
          <p:nvSpPr>
            <p:cNvPr id="193" name="Oval 192">
              <a:extLst>
                <a:ext uri="{FF2B5EF4-FFF2-40B4-BE49-F238E27FC236}">
                  <a16:creationId xmlns="" xmlns:a16="http://schemas.microsoft.com/office/drawing/2014/main" id="{027EDCD9-4BCC-4913-AD88-36529E3BBEF3}"/>
                </a:ext>
              </a:extLst>
            </p:cNvPr>
            <p:cNvSpPr/>
            <p:nvPr/>
          </p:nvSpPr>
          <p:spPr>
            <a:xfrm>
              <a:off x="2219183" y="4747509"/>
              <a:ext cx="1380608" cy="13203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194" name="TextBox 193">
              <a:extLst>
                <a:ext uri="{FF2B5EF4-FFF2-40B4-BE49-F238E27FC236}">
                  <a16:creationId xmlns="" xmlns:a16="http://schemas.microsoft.com/office/drawing/2014/main" id="{E587A242-39EE-4FAE-A41B-9BAE47CF9ED3}"/>
                </a:ext>
              </a:extLst>
            </p:cNvPr>
            <p:cNvSpPr txBox="1"/>
            <p:nvPr/>
          </p:nvSpPr>
          <p:spPr>
            <a:xfrm>
              <a:off x="2156145" y="4987535"/>
              <a:ext cx="1663220" cy="872032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recipient </a:t>
              </a:r>
            </a:p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 cell</a:t>
              </a:r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="" xmlns:a16="http://schemas.microsoft.com/office/drawing/2014/main" id="{671AE071-6378-4AF1-B2DF-2F105539B046}"/>
              </a:ext>
            </a:extLst>
          </p:cNvPr>
          <p:cNvGrpSpPr/>
          <p:nvPr/>
        </p:nvGrpSpPr>
        <p:grpSpPr>
          <a:xfrm rot="10800000">
            <a:off x="1052736" y="3151586"/>
            <a:ext cx="1123523" cy="792000"/>
            <a:chOff x="1726470" y="4972191"/>
            <a:chExt cx="1663219" cy="1041601"/>
          </a:xfrm>
        </p:grpSpPr>
        <p:sp>
          <p:nvSpPr>
            <p:cNvPr id="198" name="Oval 197">
              <a:extLst>
                <a:ext uri="{FF2B5EF4-FFF2-40B4-BE49-F238E27FC236}">
                  <a16:creationId xmlns="" xmlns:a16="http://schemas.microsoft.com/office/drawing/2014/main" id="{59981E42-8E13-4717-9171-024862D7B618}"/>
                </a:ext>
              </a:extLst>
            </p:cNvPr>
            <p:cNvSpPr/>
            <p:nvPr/>
          </p:nvSpPr>
          <p:spPr>
            <a:xfrm>
              <a:off x="1944809" y="4972191"/>
              <a:ext cx="1225739" cy="104160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199" name="TextBox 198">
              <a:extLst>
                <a:ext uri="{FF2B5EF4-FFF2-40B4-BE49-F238E27FC236}">
                  <a16:creationId xmlns="" xmlns:a16="http://schemas.microsoft.com/office/drawing/2014/main" id="{AAE480A3-A3BF-42A1-BB6D-0482514AB090}"/>
                </a:ext>
              </a:extLst>
            </p:cNvPr>
            <p:cNvSpPr txBox="1"/>
            <p:nvPr/>
          </p:nvSpPr>
          <p:spPr>
            <a:xfrm rot="10800000">
              <a:off x="1726470" y="5102972"/>
              <a:ext cx="1663219" cy="512961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dnT</a:t>
              </a:r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cell</a:t>
              </a:r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="" xmlns:a16="http://schemas.microsoft.com/office/drawing/2014/main" id="{7A93C8A8-8813-4D55-B3B0-F9C27F30F23C}"/>
              </a:ext>
            </a:extLst>
          </p:cNvPr>
          <p:cNvGrpSpPr>
            <a:grpSpLocks noChangeAspect="1"/>
          </p:cNvGrpSpPr>
          <p:nvPr/>
        </p:nvGrpSpPr>
        <p:grpSpPr>
          <a:xfrm rot="19777307">
            <a:off x="2277442" y="3578344"/>
            <a:ext cx="218159" cy="167735"/>
            <a:chOff x="5268212" y="4319540"/>
            <a:chExt cx="363599" cy="279573"/>
          </a:xfrm>
        </p:grpSpPr>
        <p:cxnSp>
          <p:nvCxnSpPr>
            <p:cNvPr id="203" name="Straight Connector 202">
              <a:extLst>
                <a:ext uri="{FF2B5EF4-FFF2-40B4-BE49-F238E27FC236}">
                  <a16:creationId xmlns="" xmlns:a16="http://schemas.microsoft.com/office/drawing/2014/main" id="{E19F02BD-3B64-4BCC-9FB6-48E1074544EC}"/>
                </a:ext>
              </a:extLst>
            </p:cNvPr>
            <p:cNvCxnSpPr/>
            <p:nvPr/>
          </p:nvCxnSpPr>
          <p:spPr>
            <a:xfrm rot="18422381">
              <a:off x="5520864" y="450676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>
              <a:extLst>
                <a:ext uri="{FF2B5EF4-FFF2-40B4-BE49-F238E27FC236}">
                  <a16:creationId xmlns="" xmlns:a16="http://schemas.microsoft.com/office/drawing/2014/main" id="{56BD0FE3-1F84-4A32-9279-D2951CD384FB}"/>
                </a:ext>
              </a:extLst>
            </p:cNvPr>
            <p:cNvCxnSpPr/>
            <p:nvPr/>
          </p:nvCxnSpPr>
          <p:spPr>
            <a:xfrm rot="18422381">
              <a:off x="5539464" y="447743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>
              <a:extLst>
                <a:ext uri="{FF2B5EF4-FFF2-40B4-BE49-F238E27FC236}">
                  <a16:creationId xmlns="" xmlns:a16="http://schemas.microsoft.com/office/drawing/2014/main" id="{ADC50A9B-EBFD-42BB-9F38-04F03011F58F}"/>
                </a:ext>
              </a:extLst>
            </p:cNvPr>
            <p:cNvCxnSpPr/>
            <p:nvPr/>
          </p:nvCxnSpPr>
          <p:spPr>
            <a:xfrm rot="16196531">
              <a:off x="5363413" y="4485482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="" xmlns:a16="http://schemas.microsoft.com/office/drawing/2014/main" id="{469A5052-946C-4585-96B6-100894C6D1BF}"/>
                </a:ext>
              </a:extLst>
            </p:cNvPr>
            <p:cNvCxnSpPr/>
            <p:nvPr/>
          </p:nvCxnSpPr>
          <p:spPr>
            <a:xfrm rot="16196531">
              <a:off x="5360559" y="4450869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>
              <a:extLst>
                <a:ext uri="{FF2B5EF4-FFF2-40B4-BE49-F238E27FC236}">
                  <a16:creationId xmlns="" xmlns:a16="http://schemas.microsoft.com/office/drawing/2014/main" id="{AD1D1C63-4A27-48A3-9BA9-C8D085A8DBD9}"/>
                </a:ext>
              </a:extLst>
            </p:cNvPr>
            <p:cNvCxnSpPr/>
            <p:nvPr/>
          </p:nvCxnSpPr>
          <p:spPr>
            <a:xfrm rot="20689980">
              <a:off x="5448235" y="4331318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>
              <a:extLst>
                <a:ext uri="{FF2B5EF4-FFF2-40B4-BE49-F238E27FC236}">
                  <a16:creationId xmlns="" xmlns:a16="http://schemas.microsoft.com/office/drawing/2014/main" id="{D499B1FE-B459-412B-BF4A-77F248D3C7CE}"/>
                </a:ext>
              </a:extLst>
            </p:cNvPr>
            <p:cNvCxnSpPr/>
            <p:nvPr/>
          </p:nvCxnSpPr>
          <p:spPr>
            <a:xfrm rot="20689980">
              <a:off x="5480907" y="4319540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0" name="Oval 209">
            <a:extLst>
              <a:ext uri="{FF2B5EF4-FFF2-40B4-BE49-F238E27FC236}">
                <a16:creationId xmlns="" xmlns:a16="http://schemas.microsoft.com/office/drawing/2014/main" id="{371A18DC-FAEA-445F-91E7-47DA0B6F4911}"/>
              </a:ext>
            </a:extLst>
          </p:cNvPr>
          <p:cNvSpPr>
            <a:spLocks noChangeAspect="1"/>
          </p:cNvSpPr>
          <p:nvPr/>
        </p:nvSpPr>
        <p:spPr>
          <a:xfrm>
            <a:off x="2223141" y="3670129"/>
            <a:ext cx="53731" cy="2743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1" name="TextBox 210">
            <a:extLst>
              <a:ext uri="{FF2B5EF4-FFF2-40B4-BE49-F238E27FC236}">
                <a16:creationId xmlns="" xmlns:a16="http://schemas.microsoft.com/office/drawing/2014/main" id="{2AC88F70-57ED-43E6-A351-D4DDDBF3D3FA}"/>
              </a:ext>
            </a:extLst>
          </p:cNvPr>
          <p:cNvSpPr txBox="1">
            <a:spLocks noChangeAspect="1"/>
          </p:cNvSpPr>
          <p:nvPr/>
        </p:nvSpPr>
        <p:spPr>
          <a:xfrm>
            <a:off x="2127416" y="2843808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(</a:t>
            </a:r>
            <a:r>
              <a:rPr lang="en-GB" sz="1400" dirty="0" err="1"/>
              <a:t>i</a:t>
            </a:r>
            <a:r>
              <a:rPr lang="en-GB" sz="1400" dirty="0"/>
              <a:t>)</a:t>
            </a:r>
          </a:p>
        </p:txBody>
      </p:sp>
      <p:cxnSp>
        <p:nvCxnSpPr>
          <p:cNvPr id="219" name="Straight Arrow Connector 218"/>
          <p:cNvCxnSpPr>
            <a:cxnSpLocks noChangeAspect="1"/>
          </p:cNvCxnSpPr>
          <p:nvPr/>
        </p:nvCxnSpPr>
        <p:spPr>
          <a:xfrm>
            <a:off x="3471287" y="3583972"/>
            <a:ext cx="77871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>
            <a:extLst>
              <a:ext uri="{FF2B5EF4-FFF2-40B4-BE49-F238E27FC236}">
                <a16:creationId xmlns="" xmlns:a16="http://schemas.microsoft.com/office/drawing/2014/main" id="{4F2277EB-5254-4C39-A78B-974371BD328E}"/>
              </a:ext>
            </a:extLst>
          </p:cNvPr>
          <p:cNvSpPr txBox="1">
            <a:spLocks noChangeAspect="1"/>
          </p:cNvSpPr>
          <p:nvPr/>
        </p:nvSpPr>
        <p:spPr>
          <a:xfrm>
            <a:off x="432560" y="2915816"/>
            <a:ext cx="359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b)</a:t>
            </a:r>
          </a:p>
        </p:txBody>
      </p:sp>
      <p:grpSp>
        <p:nvGrpSpPr>
          <p:cNvPr id="241" name="Group 240"/>
          <p:cNvGrpSpPr/>
          <p:nvPr/>
        </p:nvGrpSpPr>
        <p:grpSpPr>
          <a:xfrm>
            <a:off x="4461697" y="2886208"/>
            <a:ext cx="1860620" cy="1215969"/>
            <a:chOff x="4580743" y="2224186"/>
            <a:chExt cx="1860620" cy="1215969"/>
          </a:xfrm>
        </p:grpSpPr>
        <p:sp>
          <p:nvSpPr>
            <p:cNvPr id="242" name="Oval 241">
              <a:extLst>
                <a:ext uri="{FF2B5EF4-FFF2-40B4-BE49-F238E27FC236}">
                  <a16:creationId xmlns="" xmlns:a16="http://schemas.microsoft.com/office/drawing/2014/main" id="{027EDCD9-4BCC-4913-AD88-36529E3BBE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0743" y="2647953"/>
              <a:ext cx="1512553" cy="79220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grpSp>
          <p:nvGrpSpPr>
            <p:cNvPr id="243" name="Group 242">
              <a:extLst>
                <a:ext uri="{FF2B5EF4-FFF2-40B4-BE49-F238E27FC236}">
                  <a16:creationId xmlns="" xmlns:a16="http://schemas.microsoft.com/office/drawing/2014/main" id="{4A351AFE-39A8-409A-B393-B554D864A0D6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5765097" y="2501565"/>
              <a:ext cx="218159" cy="167735"/>
              <a:chOff x="5268212" y="4319540"/>
              <a:chExt cx="363599" cy="279573"/>
            </a:xfrm>
          </p:grpSpPr>
          <p:cxnSp>
            <p:nvCxnSpPr>
              <p:cNvPr id="274" name="Straight Connector 273">
                <a:extLst>
                  <a:ext uri="{FF2B5EF4-FFF2-40B4-BE49-F238E27FC236}">
                    <a16:creationId xmlns="" xmlns:a16="http://schemas.microsoft.com/office/drawing/2014/main" id="{C0389B2E-0CF4-48A8-8629-740FC87A9176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>
                <a:extLst>
                  <a:ext uri="{FF2B5EF4-FFF2-40B4-BE49-F238E27FC236}">
                    <a16:creationId xmlns="" xmlns:a16="http://schemas.microsoft.com/office/drawing/2014/main" id="{6254C258-1508-405B-8518-1CB63B557551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>
                <a:extLst>
                  <a:ext uri="{FF2B5EF4-FFF2-40B4-BE49-F238E27FC236}">
                    <a16:creationId xmlns="" xmlns:a16="http://schemas.microsoft.com/office/drawing/2014/main" id="{81B42203-AE4D-4B10-A8C7-AA8DA6725576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>
                <a:extLst>
                  <a:ext uri="{FF2B5EF4-FFF2-40B4-BE49-F238E27FC236}">
                    <a16:creationId xmlns="" xmlns:a16="http://schemas.microsoft.com/office/drawing/2014/main" id="{39E68C99-BC77-42AE-B4DD-A788C8EC75BB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>
                <a:extLst>
                  <a:ext uri="{FF2B5EF4-FFF2-40B4-BE49-F238E27FC236}">
                    <a16:creationId xmlns="" xmlns:a16="http://schemas.microsoft.com/office/drawing/2014/main" id="{2D13C6A7-11BF-410C-926A-020D8B67F4E2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>
                <a:extLst>
                  <a:ext uri="{FF2B5EF4-FFF2-40B4-BE49-F238E27FC236}">
                    <a16:creationId xmlns="" xmlns:a16="http://schemas.microsoft.com/office/drawing/2014/main" id="{06006694-67A0-4417-89B0-16B2EF8C3491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4" name="Group 243">
              <a:extLst>
                <a:ext uri="{FF2B5EF4-FFF2-40B4-BE49-F238E27FC236}">
                  <a16:creationId xmlns="" xmlns:a16="http://schemas.microsoft.com/office/drawing/2014/main" id="{1C838D0A-F911-42F5-BE67-FE3E3D40205C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5937779" y="2249398"/>
              <a:ext cx="218159" cy="167735"/>
              <a:chOff x="5268212" y="4319540"/>
              <a:chExt cx="363599" cy="279573"/>
            </a:xfrm>
          </p:grpSpPr>
          <p:cxnSp>
            <p:nvCxnSpPr>
              <p:cNvPr id="268" name="Straight Connector 267">
                <a:extLst>
                  <a:ext uri="{FF2B5EF4-FFF2-40B4-BE49-F238E27FC236}">
                    <a16:creationId xmlns="" xmlns:a16="http://schemas.microsoft.com/office/drawing/2014/main" id="{E62E7D71-E033-4E0A-B756-500F4C5D563E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>
                <a:extLst>
                  <a:ext uri="{FF2B5EF4-FFF2-40B4-BE49-F238E27FC236}">
                    <a16:creationId xmlns="" xmlns:a16="http://schemas.microsoft.com/office/drawing/2014/main" id="{EBB2F7F2-35C6-40F6-9D3D-04F4D78B6AB8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>
                <a:extLst>
                  <a:ext uri="{FF2B5EF4-FFF2-40B4-BE49-F238E27FC236}">
                    <a16:creationId xmlns="" xmlns:a16="http://schemas.microsoft.com/office/drawing/2014/main" id="{F4E54D0C-12A6-480E-A5B2-981BF7D6FFF0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>
                <a:extLst>
                  <a:ext uri="{FF2B5EF4-FFF2-40B4-BE49-F238E27FC236}">
                    <a16:creationId xmlns="" xmlns:a16="http://schemas.microsoft.com/office/drawing/2014/main" id="{0A1B9F9C-52C9-4F39-93F9-C7CAFFF72F4B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>
                <a:extLst>
                  <a:ext uri="{FF2B5EF4-FFF2-40B4-BE49-F238E27FC236}">
                    <a16:creationId xmlns="" xmlns:a16="http://schemas.microsoft.com/office/drawing/2014/main" id="{35BF593D-CA3E-489C-BBAE-108BE1A2C573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>
                <a:extLst>
                  <a:ext uri="{FF2B5EF4-FFF2-40B4-BE49-F238E27FC236}">
                    <a16:creationId xmlns="" xmlns:a16="http://schemas.microsoft.com/office/drawing/2014/main" id="{C2932759-13B7-445E-B8BC-C21DDB7A7E10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5" name="Group 244">
              <a:extLst>
                <a:ext uri="{FF2B5EF4-FFF2-40B4-BE49-F238E27FC236}">
                  <a16:creationId xmlns="" xmlns:a16="http://schemas.microsoft.com/office/drawing/2014/main" id="{3EFFAE63-260A-4CF3-9BAF-77FDBB88DAD0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054585" y="2442870"/>
              <a:ext cx="218159" cy="167735"/>
              <a:chOff x="5268212" y="4319540"/>
              <a:chExt cx="363599" cy="279573"/>
            </a:xfrm>
          </p:grpSpPr>
          <p:cxnSp>
            <p:nvCxnSpPr>
              <p:cNvPr id="262" name="Straight Connector 261">
                <a:extLst>
                  <a:ext uri="{FF2B5EF4-FFF2-40B4-BE49-F238E27FC236}">
                    <a16:creationId xmlns="" xmlns:a16="http://schemas.microsoft.com/office/drawing/2014/main" id="{1931E41C-72ED-445C-9A66-5B9993A60FF1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>
                <a:extLst>
                  <a:ext uri="{FF2B5EF4-FFF2-40B4-BE49-F238E27FC236}">
                    <a16:creationId xmlns="" xmlns:a16="http://schemas.microsoft.com/office/drawing/2014/main" id="{B8482E63-1C47-43AA-907D-350A8DA08660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>
                <a:extLst>
                  <a:ext uri="{FF2B5EF4-FFF2-40B4-BE49-F238E27FC236}">
                    <a16:creationId xmlns="" xmlns:a16="http://schemas.microsoft.com/office/drawing/2014/main" id="{2D422C90-91A6-4FDD-A8CC-47099FF85A6E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>
                <a:extLst>
                  <a:ext uri="{FF2B5EF4-FFF2-40B4-BE49-F238E27FC236}">
                    <a16:creationId xmlns="" xmlns:a16="http://schemas.microsoft.com/office/drawing/2014/main" id="{7F409D4C-3D95-4BEF-93B7-7322BD229190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>
                <a:extLst>
                  <a:ext uri="{FF2B5EF4-FFF2-40B4-BE49-F238E27FC236}">
                    <a16:creationId xmlns="" xmlns:a16="http://schemas.microsoft.com/office/drawing/2014/main" id="{28F543F7-7088-468E-AE87-C6E11F9436C9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>
                <a:extLst>
                  <a:ext uri="{FF2B5EF4-FFF2-40B4-BE49-F238E27FC236}">
                    <a16:creationId xmlns="" xmlns:a16="http://schemas.microsoft.com/office/drawing/2014/main" id="{85067588-58C4-4A35-9675-F8EB7A5558EC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6" name="Group 245">
              <a:extLst>
                <a:ext uri="{FF2B5EF4-FFF2-40B4-BE49-F238E27FC236}">
                  <a16:creationId xmlns="" xmlns:a16="http://schemas.microsoft.com/office/drawing/2014/main" id="{4FABBF56-0D3F-4D09-9147-56BA35452686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248416" y="2591181"/>
              <a:ext cx="218159" cy="167735"/>
              <a:chOff x="5268212" y="4319540"/>
              <a:chExt cx="363599" cy="279573"/>
            </a:xfrm>
          </p:grpSpPr>
          <p:cxnSp>
            <p:nvCxnSpPr>
              <p:cNvPr id="256" name="Straight Connector 255">
                <a:extLst>
                  <a:ext uri="{FF2B5EF4-FFF2-40B4-BE49-F238E27FC236}">
                    <a16:creationId xmlns="" xmlns:a16="http://schemas.microsoft.com/office/drawing/2014/main" id="{F3938E31-B3F8-4714-AF6D-D08D6A35F363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>
                <a:extLst>
                  <a:ext uri="{FF2B5EF4-FFF2-40B4-BE49-F238E27FC236}">
                    <a16:creationId xmlns="" xmlns:a16="http://schemas.microsoft.com/office/drawing/2014/main" id="{715642A6-79DD-4EA4-A963-8E557C0A3FD5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>
                <a:extLst>
                  <a:ext uri="{FF2B5EF4-FFF2-40B4-BE49-F238E27FC236}">
                    <a16:creationId xmlns="" xmlns:a16="http://schemas.microsoft.com/office/drawing/2014/main" id="{EA7FBBC9-74B8-45AF-A82B-AC9ECB8565BB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>
                <a:extLst>
                  <a:ext uri="{FF2B5EF4-FFF2-40B4-BE49-F238E27FC236}">
                    <a16:creationId xmlns="" xmlns:a16="http://schemas.microsoft.com/office/drawing/2014/main" id="{86DDB1CB-2F7B-470E-9D51-80006EAC3BC5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>
                <a:extLst>
                  <a:ext uri="{FF2B5EF4-FFF2-40B4-BE49-F238E27FC236}">
                    <a16:creationId xmlns="" xmlns:a16="http://schemas.microsoft.com/office/drawing/2014/main" id="{407D738A-7C13-46F5-9366-C7EDFF79DA95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>
                <a:extLst>
                  <a:ext uri="{FF2B5EF4-FFF2-40B4-BE49-F238E27FC236}">
                    <a16:creationId xmlns="" xmlns:a16="http://schemas.microsoft.com/office/drawing/2014/main" id="{CEA27010-930A-4023-BCCB-72E29A9B0150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7" name="Oval 246">
              <a:extLst>
                <a:ext uri="{FF2B5EF4-FFF2-40B4-BE49-F238E27FC236}">
                  <a16:creationId xmlns="" xmlns:a16="http://schemas.microsoft.com/office/drawing/2014/main" id="{027EDCD9-4BCC-4913-AD88-36529E3BBEF3}"/>
                </a:ext>
              </a:extLst>
            </p:cNvPr>
            <p:cNvSpPr>
              <a:spLocks/>
            </p:cNvSpPr>
            <p:nvPr/>
          </p:nvSpPr>
          <p:spPr>
            <a:xfrm>
              <a:off x="4663377" y="2832277"/>
              <a:ext cx="453600" cy="44595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248" name="TextBox 247">
              <a:extLst>
                <a:ext uri="{FF2B5EF4-FFF2-40B4-BE49-F238E27FC236}">
                  <a16:creationId xmlns="" xmlns:a16="http://schemas.microsoft.com/office/drawing/2014/main" id="{E587A242-39EE-4FAE-A41B-9BAE47CF9ED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735385" y="2791119"/>
              <a:ext cx="1541495" cy="523220"/>
            </a:xfrm>
            <a:prstGeom prst="rect">
              <a:avLst/>
            </a:prstGeom>
            <a:noFill/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recipient </a:t>
              </a:r>
            </a:p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plasma cell</a:t>
              </a:r>
            </a:p>
          </p:txBody>
        </p:sp>
        <p:grpSp>
          <p:nvGrpSpPr>
            <p:cNvPr id="249" name="Group 248">
              <a:extLst>
                <a:ext uri="{FF2B5EF4-FFF2-40B4-BE49-F238E27FC236}">
                  <a16:creationId xmlns="" xmlns:a16="http://schemas.microsoft.com/office/drawing/2014/main" id="{4FABBF56-0D3F-4D09-9147-56BA35452686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035979" y="2712408"/>
              <a:ext cx="218159" cy="167735"/>
              <a:chOff x="5268212" y="4319540"/>
              <a:chExt cx="363599" cy="279573"/>
            </a:xfrm>
          </p:grpSpPr>
          <p:cxnSp>
            <p:nvCxnSpPr>
              <p:cNvPr id="250" name="Straight Connector 249">
                <a:extLst>
                  <a:ext uri="{FF2B5EF4-FFF2-40B4-BE49-F238E27FC236}">
                    <a16:creationId xmlns="" xmlns:a16="http://schemas.microsoft.com/office/drawing/2014/main" id="{F3938E31-B3F8-4714-AF6D-D08D6A35F363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>
                <a:extLst>
                  <a:ext uri="{FF2B5EF4-FFF2-40B4-BE49-F238E27FC236}">
                    <a16:creationId xmlns="" xmlns:a16="http://schemas.microsoft.com/office/drawing/2014/main" id="{715642A6-79DD-4EA4-A963-8E557C0A3FD5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>
                <a:extLst>
                  <a:ext uri="{FF2B5EF4-FFF2-40B4-BE49-F238E27FC236}">
                    <a16:creationId xmlns="" xmlns:a16="http://schemas.microsoft.com/office/drawing/2014/main" id="{EA7FBBC9-74B8-45AF-A82B-AC9ECB8565BB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>
                <a:extLst>
                  <a:ext uri="{FF2B5EF4-FFF2-40B4-BE49-F238E27FC236}">
                    <a16:creationId xmlns="" xmlns:a16="http://schemas.microsoft.com/office/drawing/2014/main" id="{86DDB1CB-2F7B-470E-9D51-80006EAC3BC5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>
                <a:extLst>
                  <a:ext uri="{FF2B5EF4-FFF2-40B4-BE49-F238E27FC236}">
                    <a16:creationId xmlns="" xmlns:a16="http://schemas.microsoft.com/office/drawing/2014/main" id="{407D738A-7C13-46F5-9366-C7EDFF79DA95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>
                <a:extLst>
                  <a:ext uri="{FF2B5EF4-FFF2-40B4-BE49-F238E27FC236}">
                    <a16:creationId xmlns="" xmlns:a16="http://schemas.microsoft.com/office/drawing/2014/main" id="{CEA27010-930A-4023-BCCB-72E29A9B0150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0" name="TextBox 279">
            <a:extLst>
              <a:ext uri="{FF2B5EF4-FFF2-40B4-BE49-F238E27FC236}">
                <a16:creationId xmlns="" xmlns:a16="http://schemas.microsoft.com/office/drawing/2014/main" id="{EF76257E-6B0E-40CD-8EA3-22CB358485B0}"/>
              </a:ext>
            </a:extLst>
          </p:cNvPr>
          <p:cNvSpPr txBox="1">
            <a:spLocks noChangeAspect="1"/>
          </p:cNvSpPr>
          <p:nvPr/>
        </p:nvSpPr>
        <p:spPr>
          <a:xfrm>
            <a:off x="4852174" y="3022057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(ii)</a:t>
            </a:r>
          </a:p>
        </p:txBody>
      </p:sp>
      <p:cxnSp>
        <p:nvCxnSpPr>
          <p:cNvPr id="291" name="Straight Connector 290"/>
          <p:cNvCxnSpPr/>
          <p:nvPr/>
        </p:nvCxnSpPr>
        <p:spPr>
          <a:xfrm>
            <a:off x="621" y="4716016"/>
            <a:ext cx="685800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>
            <a:extLst>
              <a:ext uri="{FF2B5EF4-FFF2-40B4-BE49-F238E27FC236}">
                <a16:creationId xmlns="" xmlns:a16="http://schemas.microsoft.com/office/drawing/2014/main" id="{4F2277EB-5254-4C39-A78B-974371BD328E}"/>
              </a:ext>
            </a:extLst>
          </p:cNvPr>
          <p:cNvSpPr txBox="1">
            <a:spLocks noChangeAspect="1"/>
          </p:cNvSpPr>
          <p:nvPr/>
        </p:nvSpPr>
        <p:spPr>
          <a:xfrm>
            <a:off x="408815" y="7473806"/>
            <a:ext cx="359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d)</a:t>
            </a:r>
          </a:p>
        </p:txBody>
      </p:sp>
      <p:grpSp>
        <p:nvGrpSpPr>
          <p:cNvPr id="293" name="Group 292"/>
          <p:cNvGrpSpPr/>
          <p:nvPr/>
        </p:nvGrpSpPr>
        <p:grpSpPr>
          <a:xfrm rot="21421186">
            <a:off x="1899055" y="8089111"/>
            <a:ext cx="284443" cy="187285"/>
            <a:chOff x="2117418" y="4728296"/>
            <a:chExt cx="284443" cy="18728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94" name="Freeform: Shape 200">
              <a:extLst>
                <a:ext uri="{FF2B5EF4-FFF2-40B4-BE49-F238E27FC236}">
                  <a16:creationId xmlns="" xmlns:a16="http://schemas.microsoft.com/office/drawing/2014/main" id="{DE3CEDE2-E18B-484C-8204-49DDA1F3238D}"/>
                </a:ext>
              </a:extLst>
            </p:cNvPr>
            <p:cNvSpPr/>
            <p:nvPr/>
          </p:nvSpPr>
          <p:spPr>
            <a:xfrm rot="5708490" flipH="1">
              <a:off x="2194801" y="4713338"/>
              <a:ext cx="124860" cy="279625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5" name="Freeform: Shape 73">
              <a:extLst>
                <a:ext uri="{FF2B5EF4-FFF2-40B4-BE49-F238E27FC236}">
                  <a16:creationId xmlns="" xmlns:a16="http://schemas.microsoft.com/office/drawing/2014/main" id="{98AEFC28-9701-40FA-B8B3-E2723B88524B}"/>
                </a:ext>
              </a:extLst>
            </p:cNvPr>
            <p:cNvSpPr/>
            <p:nvPr/>
          </p:nvSpPr>
          <p:spPr>
            <a:xfrm rot="5708490">
              <a:off x="2199619" y="4650914"/>
              <a:ext cx="124860" cy="279624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6" name="Group 295">
            <a:extLst>
              <a:ext uri="{FF2B5EF4-FFF2-40B4-BE49-F238E27FC236}">
                <a16:creationId xmlns="" xmlns:a16="http://schemas.microsoft.com/office/drawing/2014/main" id="{0F8C2613-E43D-463F-A488-89057A1F4E19}"/>
              </a:ext>
            </a:extLst>
          </p:cNvPr>
          <p:cNvGrpSpPr>
            <a:grpSpLocks noChangeAspect="1"/>
          </p:cNvGrpSpPr>
          <p:nvPr/>
        </p:nvGrpSpPr>
        <p:grpSpPr>
          <a:xfrm rot="10494477">
            <a:off x="2208606" y="8122185"/>
            <a:ext cx="231100" cy="156277"/>
            <a:chOff x="5246389" y="4949800"/>
            <a:chExt cx="287449" cy="194386"/>
          </a:xfrm>
          <a:solidFill>
            <a:schemeClr val="bg1">
              <a:lumMod val="75000"/>
            </a:schemeClr>
          </a:solidFill>
        </p:grpSpPr>
        <p:sp>
          <p:nvSpPr>
            <p:cNvPr id="297" name="Rectangle 296">
              <a:extLst>
                <a:ext uri="{FF2B5EF4-FFF2-40B4-BE49-F238E27FC236}">
                  <a16:creationId xmlns="" xmlns:a16="http://schemas.microsoft.com/office/drawing/2014/main" id="{1A2DB228-DBED-4DC8-B035-F8817BA91DB0}"/>
                </a:ext>
              </a:extLst>
            </p:cNvPr>
            <p:cNvSpPr/>
            <p:nvPr/>
          </p:nvSpPr>
          <p:spPr>
            <a:xfrm rot="6017855">
              <a:off x="5293459" y="4919731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Freeform 23">
              <a:extLst>
                <a:ext uri="{FF2B5EF4-FFF2-40B4-BE49-F238E27FC236}">
                  <a16:creationId xmlns="" xmlns:a16="http://schemas.microsoft.com/office/drawing/2014/main" id="{63BA3B71-D5E7-4B20-B099-49F2EDDCCF4B}"/>
                </a:ext>
              </a:extLst>
            </p:cNvPr>
            <p:cNvSpPr/>
            <p:nvPr/>
          </p:nvSpPr>
          <p:spPr>
            <a:xfrm rot="6017855">
              <a:off x="5427583" y="495291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ctangle 298">
              <a:extLst>
                <a:ext uri="{FF2B5EF4-FFF2-40B4-BE49-F238E27FC236}">
                  <a16:creationId xmlns="" xmlns:a16="http://schemas.microsoft.com/office/drawing/2014/main" id="{BCE30E85-CC52-44DC-8615-1361C3383BEB}"/>
                </a:ext>
              </a:extLst>
            </p:cNvPr>
            <p:cNvSpPr/>
            <p:nvPr/>
          </p:nvSpPr>
          <p:spPr>
            <a:xfrm rot="6017855">
              <a:off x="5276458" y="5004239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Freeform 25">
              <a:extLst>
                <a:ext uri="{FF2B5EF4-FFF2-40B4-BE49-F238E27FC236}">
                  <a16:creationId xmlns="" xmlns:a16="http://schemas.microsoft.com/office/drawing/2014/main" id="{5DD28583-2180-40ED-9582-891FE467A612}"/>
                </a:ext>
              </a:extLst>
            </p:cNvPr>
            <p:cNvSpPr/>
            <p:nvPr/>
          </p:nvSpPr>
          <p:spPr>
            <a:xfrm rot="6017855">
              <a:off x="5410594" y="503793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1" name="Group 300">
            <a:extLst>
              <a:ext uri="{FF2B5EF4-FFF2-40B4-BE49-F238E27FC236}">
                <a16:creationId xmlns="" xmlns:a16="http://schemas.microsoft.com/office/drawing/2014/main" id="{CC6EA8FD-3382-4E03-893A-BA0D15022C48}"/>
              </a:ext>
            </a:extLst>
          </p:cNvPr>
          <p:cNvGrpSpPr>
            <a:grpSpLocks noChangeAspect="1"/>
          </p:cNvGrpSpPr>
          <p:nvPr/>
        </p:nvGrpSpPr>
        <p:grpSpPr>
          <a:xfrm>
            <a:off x="2386764" y="7865303"/>
            <a:ext cx="997938" cy="792202"/>
            <a:chOff x="2156145" y="4747509"/>
            <a:chExt cx="1663220" cy="1320335"/>
          </a:xfrm>
        </p:grpSpPr>
        <p:sp>
          <p:nvSpPr>
            <p:cNvPr id="302" name="Oval 301">
              <a:extLst>
                <a:ext uri="{FF2B5EF4-FFF2-40B4-BE49-F238E27FC236}">
                  <a16:creationId xmlns="" xmlns:a16="http://schemas.microsoft.com/office/drawing/2014/main" id="{027EDCD9-4BCC-4913-AD88-36529E3BBEF3}"/>
                </a:ext>
              </a:extLst>
            </p:cNvPr>
            <p:cNvSpPr/>
            <p:nvPr/>
          </p:nvSpPr>
          <p:spPr>
            <a:xfrm>
              <a:off x="2219183" y="4747509"/>
              <a:ext cx="1380608" cy="13203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303" name="TextBox 302">
              <a:extLst>
                <a:ext uri="{FF2B5EF4-FFF2-40B4-BE49-F238E27FC236}">
                  <a16:creationId xmlns="" xmlns:a16="http://schemas.microsoft.com/office/drawing/2014/main" id="{E587A242-39EE-4FAE-A41B-9BAE47CF9ED3}"/>
                </a:ext>
              </a:extLst>
            </p:cNvPr>
            <p:cNvSpPr txBox="1"/>
            <p:nvPr/>
          </p:nvSpPr>
          <p:spPr>
            <a:xfrm>
              <a:off x="2156145" y="4987535"/>
              <a:ext cx="1663220" cy="872032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recipient </a:t>
              </a:r>
            </a:p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 cell</a:t>
              </a:r>
            </a:p>
          </p:txBody>
        </p:sp>
      </p:grpSp>
      <p:grpSp>
        <p:nvGrpSpPr>
          <p:cNvPr id="304" name="Group 303">
            <a:extLst>
              <a:ext uri="{FF2B5EF4-FFF2-40B4-BE49-F238E27FC236}">
                <a16:creationId xmlns="" xmlns:a16="http://schemas.microsoft.com/office/drawing/2014/main" id="{671AE071-6378-4AF1-B2DF-2F105539B046}"/>
              </a:ext>
            </a:extLst>
          </p:cNvPr>
          <p:cNvGrpSpPr/>
          <p:nvPr/>
        </p:nvGrpSpPr>
        <p:grpSpPr>
          <a:xfrm rot="10800000">
            <a:off x="1038899" y="7865302"/>
            <a:ext cx="997935" cy="792202"/>
            <a:chOff x="2001158" y="4840693"/>
            <a:chExt cx="1663220" cy="1320335"/>
          </a:xfrm>
        </p:grpSpPr>
        <p:sp>
          <p:nvSpPr>
            <p:cNvPr id="305" name="Oval 304">
              <a:extLst>
                <a:ext uri="{FF2B5EF4-FFF2-40B4-BE49-F238E27FC236}">
                  <a16:creationId xmlns="" xmlns:a16="http://schemas.microsoft.com/office/drawing/2014/main" id="{59981E42-8E13-4717-9171-024862D7B618}"/>
                </a:ext>
              </a:extLst>
            </p:cNvPr>
            <p:cNvSpPr/>
            <p:nvPr/>
          </p:nvSpPr>
          <p:spPr>
            <a:xfrm>
              <a:off x="2128782" y="4840693"/>
              <a:ext cx="1380608" cy="13203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306" name="TextBox 305">
              <a:extLst>
                <a:ext uri="{FF2B5EF4-FFF2-40B4-BE49-F238E27FC236}">
                  <a16:creationId xmlns="" xmlns:a16="http://schemas.microsoft.com/office/drawing/2014/main" id="{AAE480A3-A3BF-42A1-BB6D-0482514AB090}"/>
                </a:ext>
              </a:extLst>
            </p:cNvPr>
            <p:cNvSpPr txBox="1"/>
            <p:nvPr/>
          </p:nvSpPr>
          <p:spPr>
            <a:xfrm rot="10800000">
              <a:off x="2001158" y="5199369"/>
              <a:ext cx="1663220" cy="512961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dnT</a:t>
              </a:r>
              <a:r>
                <a:rPr lang="en-US" sz="1400" b="1" baseline="-25000" dirty="0" err="1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reg</a:t>
              </a:r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cell</a:t>
              </a:r>
            </a:p>
          </p:txBody>
        </p:sp>
      </p:grpSp>
      <p:grpSp>
        <p:nvGrpSpPr>
          <p:cNvPr id="307" name="Group 306">
            <a:extLst>
              <a:ext uri="{FF2B5EF4-FFF2-40B4-BE49-F238E27FC236}">
                <a16:creationId xmlns="" xmlns:a16="http://schemas.microsoft.com/office/drawing/2014/main" id="{7A93C8A8-8813-4D55-B3B0-F9C27F30F23C}"/>
              </a:ext>
            </a:extLst>
          </p:cNvPr>
          <p:cNvGrpSpPr>
            <a:grpSpLocks noChangeAspect="1"/>
          </p:cNvGrpSpPr>
          <p:nvPr/>
        </p:nvGrpSpPr>
        <p:grpSpPr>
          <a:xfrm rot="6288820">
            <a:off x="3172269" y="7851704"/>
            <a:ext cx="218159" cy="167735"/>
            <a:chOff x="5268212" y="4319540"/>
            <a:chExt cx="363599" cy="279573"/>
          </a:xfrm>
        </p:grpSpPr>
        <p:cxnSp>
          <p:nvCxnSpPr>
            <p:cNvPr id="308" name="Straight Connector 307">
              <a:extLst>
                <a:ext uri="{FF2B5EF4-FFF2-40B4-BE49-F238E27FC236}">
                  <a16:creationId xmlns="" xmlns:a16="http://schemas.microsoft.com/office/drawing/2014/main" id="{E19F02BD-3B64-4BCC-9FB6-48E1074544EC}"/>
                </a:ext>
              </a:extLst>
            </p:cNvPr>
            <p:cNvCxnSpPr/>
            <p:nvPr/>
          </p:nvCxnSpPr>
          <p:spPr>
            <a:xfrm rot="18422381">
              <a:off x="5520864" y="450676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>
              <a:extLst>
                <a:ext uri="{FF2B5EF4-FFF2-40B4-BE49-F238E27FC236}">
                  <a16:creationId xmlns="" xmlns:a16="http://schemas.microsoft.com/office/drawing/2014/main" id="{56BD0FE3-1F84-4A32-9279-D2951CD384FB}"/>
                </a:ext>
              </a:extLst>
            </p:cNvPr>
            <p:cNvCxnSpPr/>
            <p:nvPr/>
          </p:nvCxnSpPr>
          <p:spPr>
            <a:xfrm rot="18422381">
              <a:off x="5539464" y="447743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>
              <a:extLst>
                <a:ext uri="{FF2B5EF4-FFF2-40B4-BE49-F238E27FC236}">
                  <a16:creationId xmlns="" xmlns:a16="http://schemas.microsoft.com/office/drawing/2014/main" id="{ADC50A9B-EBFD-42BB-9F38-04F03011F58F}"/>
                </a:ext>
              </a:extLst>
            </p:cNvPr>
            <p:cNvCxnSpPr/>
            <p:nvPr/>
          </p:nvCxnSpPr>
          <p:spPr>
            <a:xfrm rot="16196531">
              <a:off x="5363413" y="4485482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>
              <a:extLst>
                <a:ext uri="{FF2B5EF4-FFF2-40B4-BE49-F238E27FC236}">
                  <a16:creationId xmlns="" xmlns:a16="http://schemas.microsoft.com/office/drawing/2014/main" id="{469A5052-946C-4585-96B6-100894C6D1BF}"/>
                </a:ext>
              </a:extLst>
            </p:cNvPr>
            <p:cNvCxnSpPr/>
            <p:nvPr/>
          </p:nvCxnSpPr>
          <p:spPr>
            <a:xfrm rot="16196531">
              <a:off x="5360559" y="4450869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>
              <a:extLst>
                <a:ext uri="{FF2B5EF4-FFF2-40B4-BE49-F238E27FC236}">
                  <a16:creationId xmlns="" xmlns:a16="http://schemas.microsoft.com/office/drawing/2014/main" id="{AD1D1C63-4A27-48A3-9BA9-C8D085A8DBD9}"/>
                </a:ext>
              </a:extLst>
            </p:cNvPr>
            <p:cNvCxnSpPr/>
            <p:nvPr/>
          </p:nvCxnSpPr>
          <p:spPr>
            <a:xfrm rot="20689980">
              <a:off x="5448235" y="4331318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>
              <a:extLst>
                <a:ext uri="{FF2B5EF4-FFF2-40B4-BE49-F238E27FC236}">
                  <a16:creationId xmlns="" xmlns:a16="http://schemas.microsoft.com/office/drawing/2014/main" id="{D499B1FE-B459-412B-BF4A-77F248D3C7CE}"/>
                </a:ext>
              </a:extLst>
            </p:cNvPr>
            <p:cNvCxnSpPr/>
            <p:nvPr/>
          </p:nvCxnSpPr>
          <p:spPr>
            <a:xfrm rot="20689980">
              <a:off x="5480907" y="4319540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5" name="Oval 314">
            <a:extLst>
              <a:ext uri="{FF2B5EF4-FFF2-40B4-BE49-F238E27FC236}">
                <a16:creationId xmlns="" xmlns:a16="http://schemas.microsoft.com/office/drawing/2014/main" id="{371A18DC-FAEA-445F-91E7-47DA0B6F4911}"/>
              </a:ext>
            </a:extLst>
          </p:cNvPr>
          <p:cNvSpPr>
            <a:spLocks noChangeAspect="1"/>
          </p:cNvSpPr>
          <p:nvPr/>
        </p:nvSpPr>
        <p:spPr>
          <a:xfrm>
            <a:off x="2145983" y="8169035"/>
            <a:ext cx="53731" cy="2743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1" name="Straight Arrow Connector 330"/>
          <p:cNvCxnSpPr>
            <a:cxnSpLocks noChangeAspect="1"/>
          </p:cNvCxnSpPr>
          <p:nvPr/>
        </p:nvCxnSpPr>
        <p:spPr>
          <a:xfrm>
            <a:off x="3471287" y="8280863"/>
            <a:ext cx="77871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2" name="Group 331"/>
          <p:cNvGrpSpPr/>
          <p:nvPr/>
        </p:nvGrpSpPr>
        <p:grpSpPr>
          <a:xfrm>
            <a:off x="4544331" y="7452320"/>
            <a:ext cx="1860620" cy="1215969"/>
            <a:chOff x="4580743" y="2224186"/>
            <a:chExt cx="1860620" cy="1215969"/>
          </a:xfrm>
        </p:grpSpPr>
        <p:sp>
          <p:nvSpPr>
            <p:cNvPr id="333" name="Oval 332">
              <a:extLst>
                <a:ext uri="{FF2B5EF4-FFF2-40B4-BE49-F238E27FC236}">
                  <a16:creationId xmlns="" xmlns:a16="http://schemas.microsoft.com/office/drawing/2014/main" id="{027EDCD9-4BCC-4913-AD88-36529E3BBE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0743" y="2647953"/>
              <a:ext cx="1512553" cy="79220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grpSp>
          <p:nvGrpSpPr>
            <p:cNvPr id="334" name="Group 333">
              <a:extLst>
                <a:ext uri="{FF2B5EF4-FFF2-40B4-BE49-F238E27FC236}">
                  <a16:creationId xmlns="" xmlns:a16="http://schemas.microsoft.com/office/drawing/2014/main" id="{4A351AFE-39A8-409A-B393-B554D864A0D6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5765097" y="2501565"/>
              <a:ext cx="218159" cy="167735"/>
              <a:chOff x="5268212" y="4319540"/>
              <a:chExt cx="363599" cy="279573"/>
            </a:xfrm>
          </p:grpSpPr>
          <p:cxnSp>
            <p:nvCxnSpPr>
              <p:cNvPr id="365" name="Straight Connector 364">
                <a:extLst>
                  <a:ext uri="{FF2B5EF4-FFF2-40B4-BE49-F238E27FC236}">
                    <a16:creationId xmlns="" xmlns:a16="http://schemas.microsoft.com/office/drawing/2014/main" id="{C0389B2E-0CF4-48A8-8629-740FC87A9176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>
                <a:extLst>
                  <a:ext uri="{FF2B5EF4-FFF2-40B4-BE49-F238E27FC236}">
                    <a16:creationId xmlns="" xmlns:a16="http://schemas.microsoft.com/office/drawing/2014/main" id="{6254C258-1508-405B-8518-1CB63B557551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>
                <a:extLst>
                  <a:ext uri="{FF2B5EF4-FFF2-40B4-BE49-F238E27FC236}">
                    <a16:creationId xmlns="" xmlns:a16="http://schemas.microsoft.com/office/drawing/2014/main" id="{81B42203-AE4D-4B10-A8C7-AA8DA6725576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>
                <a:extLst>
                  <a:ext uri="{FF2B5EF4-FFF2-40B4-BE49-F238E27FC236}">
                    <a16:creationId xmlns="" xmlns:a16="http://schemas.microsoft.com/office/drawing/2014/main" id="{39E68C99-BC77-42AE-B4DD-A788C8EC75BB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>
                <a:extLst>
                  <a:ext uri="{FF2B5EF4-FFF2-40B4-BE49-F238E27FC236}">
                    <a16:creationId xmlns="" xmlns:a16="http://schemas.microsoft.com/office/drawing/2014/main" id="{2D13C6A7-11BF-410C-926A-020D8B67F4E2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>
                <a:extLst>
                  <a:ext uri="{FF2B5EF4-FFF2-40B4-BE49-F238E27FC236}">
                    <a16:creationId xmlns="" xmlns:a16="http://schemas.microsoft.com/office/drawing/2014/main" id="{06006694-67A0-4417-89B0-16B2EF8C3491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5" name="Group 334">
              <a:extLst>
                <a:ext uri="{FF2B5EF4-FFF2-40B4-BE49-F238E27FC236}">
                  <a16:creationId xmlns="" xmlns:a16="http://schemas.microsoft.com/office/drawing/2014/main" id="{1C838D0A-F911-42F5-BE67-FE3E3D40205C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5937779" y="2249398"/>
              <a:ext cx="218159" cy="167735"/>
              <a:chOff x="5268212" y="4319540"/>
              <a:chExt cx="363599" cy="279573"/>
            </a:xfrm>
          </p:grpSpPr>
          <p:cxnSp>
            <p:nvCxnSpPr>
              <p:cNvPr id="359" name="Straight Connector 358">
                <a:extLst>
                  <a:ext uri="{FF2B5EF4-FFF2-40B4-BE49-F238E27FC236}">
                    <a16:creationId xmlns="" xmlns:a16="http://schemas.microsoft.com/office/drawing/2014/main" id="{E62E7D71-E033-4E0A-B756-500F4C5D563E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>
                <a:extLst>
                  <a:ext uri="{FF2B5EF4-FFF2-40B4-BE49-F238E27FC236}">
                    <a16:creationId xmlns="" xmlns:a16="http://schemas.microsoft.com/office/drawing/2014/main" id="{EBB2F7F2-35C6-40F6-9D3D-04F4D78B6AB8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>
                <a:extLst>
                  <a:ext uri="{FF2B5EF4-FFF2-40B4-BE49-F238E27FC236}">
                    <a16:creationId xmlns="" xmlns:a16="http://schemas.microsoft.com/office/drawing/2014/main" id="{F4E54D0C-12A6-480E-A5B2-981BF7D6FFF0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>
                <a:extLst>
                  <a:ext uri="{FF2B5EF4-FFF2-40B4-BE49-F238E27FC236}">
                    <a16:creationId xmlns="" xmlns:a16="http://schemas.microsoft.com/office/drawing/2014/main" id="{0A1B9F9C-52C9-4F39-93F9-C7CAFFF72F4B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>
                <a:extLst>
                  <a:ext uri="{FF2B5EF4-FFF2-40B4-BE49-F238E27FC236}">
                    <a16:creationId xmlns="" xmlns:a16="http://schemas.microsoft.com/office/drawing/2014/main" id="{35BF593D-CA3E-489C-BBAE-108BE1A2C573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>
                <a:extLst>
                  <a:ext uri="{FF2B5EF4-FFF2-40B4-BE49-F238E27FC236}">
                    <a16:creationId xmlns="" xmlns:a16="http://schemas.microsoft.com/office/drawing/2014/main" id="{C2932759-13B7-445E-B8BC-C21DDB7A7E10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6" name="Group 335">
              <a:extLst>
                <a:ext uri="{FF2B5EF4-FFF2-40B4-BE49-F238E27FC236}">
                  <a16:creationId xmlns="" xmlns:a16="http://schemas.microsoft.com/office/drawing/2014/main" id="{3EFFAE63-260A-4CF3-9BAF-77FDBB88DAD0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054585" y="2442870"/>
              <a:ext cx="218159" cy="167735"/>
              <a:chOff x="5268212" y="4319540"/>
              <a:chExt cx="363599" cy="279573"/>
            </a:xfrm>
          </p:grpSpPr>
          <p:cxnSp>
            <p:nvCxnSpPr>
              <p:cNvPr id="353" name="Straight Connector 352">
                <a:extLst>
                  <a:ext uri="{FF2B5EF4-FFF2-40B4-BE49-F238E27FC236}">
                    <a16:creationId xmlns="" xmlns:a16="http://schemas.microsoft.com/office/drawing/2014/main" id="{1931E41C-72ED-445C-9A66-5B9993A60FF1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>
                <a:extLst>
                  <a:ext uri="{FF2B5EF4-FFF2-40B4-BE49-F238E27FC236}">
                    <a16:creationId xmlns="" xmlns:a16="http://schemas.microsoft.com/office/drawing/2014/main" id="{B8482E63-1C47-43AA-907D-350A8DA08660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>
                <a:extLst>
                  <a:ext uri="{FF2B5EF4-FFF2-40B4-BE49-F238E27FC236}">
                    <a16:creationId xmlns="" xmlns:a16="http://schemas.microsoft.com/office/drawing/2014/main" id="{2D422C90-91A6-4FDD-A8CC-47099FF85A6E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>
                <a:extLst>
                  <a:ext uri="{FF2B5EF4-FFF2-40B4-BE49-F238E27FC236}">
                    <a16:creationId xmlns="" xmlns:a16="http://schemas.microsoft.com/office/drawing/2014/main" id="{7F409D4C-3D95-4BEF-93B7-7322BD229190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>
                <a:extLst>
                  <a:ext uri="{FF2B5EF4-FFF2-40B4-BE49-F238E27FC236}">
                    <a16:creationId xmlns="" xmlns:a16="http://schemas.microsoft.com/office/drawing/2014/main" id="{28F543F7-7088-468E-AE87-C6E11F9436C9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>
                <a:extLst>
                  <a:ext uri="{FF2B5EF4-FFF2-40B4-BE49-F238E27FC236}">
                    <a16:creationId xmlns="" xmlns:a16="http://schemas.microsoft.com/office/drawing/2014/main" id="{85067588-58C4-4A35-9675-F8EB7A5558EC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7" name="Group 336">
              <a:extLst>
                <a:ext uri="{FF2B5EF4-FFF2-40B4-BE49-F238E27FC236}">
                  <a16:creationId xmlns="" xmlns:a16="http://schemas.microsoft.com/office/drawing/2014/main" id="{4FABBF56-0D3F-4D09-9147-56BA35452686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248416" y="2591181"/>
              <a:ext cx="218159" cy="167735"/>
              <a:chOff x="5268212" y="4319540"/>
              <a:chExt cx="363599" cy="279573"/>
            </a:xfrm>
          </p:grpSpPr>
          <p:cxnSp>
            <p:nvCxnSpPr>
              <p:cNvPr id="347" name="Straight Connector 346">
                <a:extLst>
                  <a:ext uri="{FF2B5EF4-FFF2-40B4-BE49-F238E27FC236}">
                    <a16:creationId xmlns="" xmlns:a16="http://schemas.microsoft.com/office/drawing/2014/main" id="{F3938E31-B3F8-4714-AF6D-D08D6A35F363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Straight Connector 347">
                <a:extLst>
                  <a:ext uri="{FF2B5EF4-FFF2-40B4-BE49-F238E27FC236}">
                    <a16:creationId xmlns="" xmlns:a16="http://schemas.microsoft.com/office/drawing/2014/main" id="{715642A6-79DD-4EA4-A963-8E557C0A3FD5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Straight Connector 348">
                <a:extLst>
                  <a:ext uri="{FF2B5EF4-FFF2-40B4-BE49-F238E27FC236}">
                    <a16:creationId xmlns="" xmlns:a16="http://schemas.microsoft.com/office/drawing/2014/main" id="{EA7FBBC9-74B8-45AF-A82B-AC9ECB8565BB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>
                <a:extLst>
                  <a:ext uri="{FF2B5EF4-FFF2-40B4-BE49-F238E27FC236}">
                    <a16:creationId xmlns="" xmlns:a16="http://schemas.microsoft.com/office/drawing/2014/main" id="{86DDB1CB-2F7B-470E-9D51-80006EAC3BC5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>
                <a:extLst>
                  <a:ext uri="{FF2B5EF4-FFF2-40B4-BE49-F238E27FC236}">
                    <a16:creationId xmlns="" xmlns:a16="http://schemas.microsoft.com/office/drawing/2014/main" id="{407D738A-7C13-46F5-9366-C7EDFF79DA95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>
                <a:extLst>
                  <a:ext uri="{FF2B5EF4-FFF2-40B4-BE49-F238E27FC236}">
                    <a16:creationId xmlns="" xmlns:a16="http://schemas.microsoft.com/office/drawing/2014/main" id="{CEA27010-930A-4023-BCCB-72E29A9B0150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8" name="Oval 337">
              <a:extLst>
                <a:ext uri="{FF2B5EF4-FFF2-40B4-BE49-F238E27FC236}">
                  <a16:creationId xmlns="" xmlns:a16="http://schemas.microsoft.com/office/drawing/2014/main" id="{027EDCD9-4BCC-4913-AD88-36529E3BBEF3}"/>
                </a:ext>
              </a:extLst>
            </p:cNvPr>
            <p:cNvSpPr>
              <a:spLocks/>
            </p:cNvSpPr>
            <p:nvPr/>
          </p:nvSpPr>
          <p:spPr>
            <a:xfrm>
              <a:off x="4663377" y="2832277"/>
              <a:ext cx="453600" cy="44595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339" name="TextBox 338">
              <a:extLst>
                <a:ext uri="{FF2B5EF4-FFF2-40B4-BE49-F238E27FC236}">
                  <a16:creationId xmlns="" xmlns:a16="http://schemas.microsoft.com/office/drawing/2014/main" id="{E587A242-39EE-4FAE-A41B-9BAE47CF9ED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735385" y="2791119"/>
              <a:ext cx="1541495" cy="523220"/>
            </a:xfrm>
            <a:prstGeom prst="rect">
              <a:avLst/>
            </a:prstGeom>
            <a:noFill/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recipient </a:t>
              </a:r>
            </a:p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plasma cell</a:t>
              </a:r>
            </a:p>
          </p:txBody>
        </p:sp>
        <p:grpSp>
          <p:nvGrpSpPr>
            <p:cNvPr id="340" name="Group 339">
              <a:extLst>
                <a:ext uri="{FF2B5EF4-FFF2-40B4-BE49-F238E27FC236}">
                  <a16:creationId xmlns="" xmlns:a16="http://schemas.microsoft.com/office/drawing/2014/main" id="{4FABBF56-0D3F-4D09-9147-56BA35452686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035979" y="2712408"/>
              <a:ext cx="218159" cy="167735"/>
              <a:chOff x="5268212" y="4319540"/>
              <a:chExt cx="363599" cy="279573"/>
            </a:xfrm>
          </p:grpSpPr>
          <p:cxnSp>
            <p:nvCxnSpPr>
              <p:cNvPr id="341" name="Straight Connector 340">
                <a:extLst>
                  <a:ext uri="{FF2B5EF4-FFF2-40B4-BE49-F238E27FC236}">
                    <a16:creationId xmlns="" xmlns:a16="http://schemas.microsoft.com/office/drawing/2014/main" id="{F3938E31-B3F8-4714-AF6D-D08D6A35F363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>
                <a:extLst>
                  <a:ext uri="{FF2B5EF4-FFF2-40B4-BE49-F238E27FC236}">
                    <a16:creationId xmlns="" xmlns:a16="http://schemas.microsoft.com/office/drawing/2014/main" id="{715642A6-79DD-4EA4-A963-8E557C0A3FD5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>
                <a:extLst>
                  <a:ext uri="{FF2B5EF4-FFF2-40B4-BE49-F238E27FC236}">
                    <a16:creationId xmlns="" xmlns:a16="http://schemas.microsoft.com/office/drawing/2014/main" id="{EA7FBBC9-74B8-45AF-A82B-AC9ECB8565BB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>
                <a:extLst>
                  <a:ext uri="{FF2B5EF4-FFF2-40B4-BE49-F238E27FC236}">
                    <a16:creationId xmlns="" xmlns:a16="http://schemas.microsoft.com/office/drawing/2014/main" id="{86DDB1CB-2F7B-470E-9D51-80006EAC3BC5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>
                <a:extLst>
                  <a:ext uri="{FF2B5EF4-FFF2-40B4-BE49-F238E27FC236}">
                    <a16:creationId xmlns="" xmlns:a16="http://schemas.microsoft.com/office/drawing/2014/main" id="{407D738A-7C13-46F5-9366-C7EDFF79DA95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>
                <a:extLst>
                  <a:ext uri="{FF2B5EF4-FFF2-40B4-BE49-F238E27FC236}">
                    <a16:creationId xmlns="" xmlns:a16="http://schemas.microsoft.com/office/drawing/2014/main" id="{CEA27010-930A-4023-BCCB-72E29A9B0150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1" name="Group 370"/>
          <p:cNvGrpSpPr/>
          <p:nvPr/>
        </p:nvGrpSpPr>
        <p:grpSpPr>
          <a:xfrm>
            <a:off x="3837786" y="7902612"/>
            <a:ext cx="45719" cy="741497"/>
            <a:chOff x="3110570" y="3352298"/>
            <a:chExt cx="227245" cy="2367395"/>
          </a:xfrm>
        </p:grpSpPr>
        <p:sp>
          <p:nvSpPr>
            <p:cNvPr id="372" name="Rectangle 371"/>
            <p:cNvSpPr/>
            <p:nvPr/>
          </p:nvSpPr>
          <p:spPr>
            <a:xfrm rot="18591871">
              <a:off x="2046105" y="4427984"/>
              <a:ext cx="2367395" cy="216024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3" name="Rectangle 372"/>
            <p:cNvSpPr/>
            <p:nvPr/>
          </p:nvSpPr>
          <p:spPr>
            <a:xfrm rot="3008129" flipH="1">
              <a:off x="2034884" y="4427984"/>
              <a:ext cx="2367395" cy="216024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" name="Arc 2">
            <a:extLst>
              <a:ext uri="{FF2B5EF4-FFF2-40B4-BE49-F238E27FC236}">
                <a16:creationId xmlns="" xmlns:a16="http://schemas.microsoft.com/office/drawing/2014/main" id="{924A2691-1A23-4F71-8337-5ACC12EA4D99}"/>
              </a:ext>
            </a:extLst>
          </p:cNvPr>
          <p:cNvSpPr/>
          <p:nvPr/>
        </p:nvSpPr>
        <p:spPr>
          <a:xfrm rot="8927627">
            <a:off x="2135413" y="3233820"/>
            <a:ext cx="2844491" cy="1808776"/>
          </a:xfrm>
          <a:custGeom>
            <a:avLst/>
            <a:gdLst>
              <a:gd name="connsiteX0" fmla="*/ 1855505 w 3711010"/>
              <a:gd name="connsiteY0" fmla="*/ 0 h 1640939"/>
              <a:gd name="connsiteX1" fmla="*/ 3711010 w 3711010"/>
              <a:gd name="connsiteY1" fmla="*/ 820470 h 1640939"/>
              <a:gd name="connsiteX2" fmla="*/ 1855505 w 3711010"/>
              <a:gd name="connsiteY2" fmla="*/ 820470 h 1640939"/>
              <a:gd name="connsiteX3" fmla="*/ 1855505 w 3711010"/>
              <a:gd name="connsiteY3" fmla="*/ 0 h 1640939"/>
              <a:gd name="connsiteX0" fmla="*/ 1855505 w 3711010"/>
              <a:gd name="connsiteY0" fmla="*/ 0 h 1640939"/>
              <a:gd name="connsiteX1" fmla="*/ 3711010 w 3711010"/>
              <a:gd name="connsiteY1" fmla="*/ 820470 h 1640939"/>
              <a:gd name="connsiteX0" fmla="*/ 1023962 w 2879467"/>
              <a:gd name="connsiteY0" fmla="*/ 1050312 h 1870782"/>
              <a:gd name="connsiteX1" fmla="*/ 2879467 w 2879467"/>
              <a:gd name="connsiteY1" fmla="*/ 1870782 h 1870782"/>
              <a:gd name="connsiteX2" fmla="*/ 1023962 w 2879467"/>
              <a:gd name="connsiteY2" fmla="*/ 1870782 h 1870782"/>
              <a:gd name="connsiteX3" fmla="*/ 1023962 w 2879467"/>
              <a:gd name="connsiteY3" fmla="*/ 1050312 h 1870782"/>
              <a:gd name="connsiteX0" fmla="*/ 0 w 2879467"/>
              <a:gd name="connsiteY0" fmla="*/ 0 h 1870782"/>
              <a:gd name="connsiteX1" fmla="*/ 2879467 w 2879467"/>
              <a:gd name="connsiteY1" fmla="*/ 1870782 h 1870782"/>
              <a:gd name="connsiteX0" fmla="*/ 29412 w 2879467"/>
              <a:gd name="connsiteY0" fmla="*/ 78070 h 1870782"/>
              <a:gd name="connsiteX1" fmla="*/ 2879467 w 2879467"/>
              <a:gd name="connsiteY1" fmla="*/ 1870782 h 1870782"/>
              <a:gd name="connsiteX2" fmla="*/ 1023962 w 2879467"/>
              <a:gd name="connsiteY2" fmla="*/ 1870782 h 1870782"/>
              <a:gd name="connsiteX3" fmla="*/ 29412 w 2879467"/>
              <a:gd name="connsiteY3" fmla="*/ 78070 h 1870782"/>
              <a:gd name="connsiteX0" fmla="*/ 0 w 2879467"/>
              <a:gd name="connsiteY0" fmla="*/ 0 h 1870782"/>
              <a:gd name="connsiteX1" fmla="*/ 2879467 w 2879467"/>
              <a:gd name="connsiteY1" fmla="*/ 1870782 h 187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79467" h="1870782" stroke="0" extrusionOk="0">
                <a:moveTo>
                  <a:pt x="29412" y="78070"/>
                </a:moveTo>
                <a:cubicBezTo>
                  <a:pt x="1054179" y="78070"/>
                  <a:pt x="2879467" y="1417649"/>
                  <a:pt x="2879467" y="1870782"/>
                </a:cubicBezTo>
                <a:lnTo>
                  <a:pt x="1023962" y="1870782"/>
                </a:lnTo>
                <a:lnTo>
                  <a:pt x="29412" y="78070"/>
                </a:lnTo>
                <a:close/>
              </a:path>
              <a:path w="2879467" h="1870782" fill="none">
                <a:moveTo>
                  <a:pt x="0" y="0"/>
                </a:moveTo>
                <a:cubicBezTo>
                  <a:pt x="1024767" y="0"/>
                  <a:pt x="2879467" y="1417649"/>
                  <a:pt x="2879467" y="1870782"/>
                </a:cubicBezTo>
              </a:path>
            </a:pathLst>
          </a:custGeom>
          <a:ln>
            <a:solidFill>
              <a:schemeClr val="tx1"/>
            </a:solidFill>
            <a:prstDash val="dash"/>
            <a:headEnd type="none" w="lg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4" name="TextBox 313">
            <a:extLst>
              <a:ext uri="{FF2B5EF4-FFF2-40B4-BE49-F238E27FC236}">
                <a16:creationId xmlns="" xmlns:a16="http://schemas.microsoft.com/office/drawing/2014/main" id="{62C67C4A-5771-4EE5-A95E-AFA0B8B38032}"/>
              </a:ext>
            </a:extLst>
          </p:cNvPr>
          <p:cNvSpPr txBox="1"/>
          <p:nvPr/>
        </p:nvSpPr>
        <p:spPr>
          <a:xfrm>
            <a:off x="2462764" y="4008108"/>
            <a:ext cx="2508392" cy="307777"/>
          </a:xfrm>
          <a:prstGeom prst="rect">
            <a:avLst/>
          </a:prstGeom>
          <a:noFill/>
          <a:ln w="9525">
            <a:noFill/>
          </a:ln>
          <a:scene3d>
            <a:camera prst="orthographicFront"/>
            <a:lightRig rig="balanced" dir="t">
              <a:rot lat="0" lon="0" rev="3600000"/>
            </a:lightRig>
          </a:scene3d>
          <a:sp3d prstMaterial="plastic">
            <a:bevelB w="57150" h="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0D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Lysis by antibodies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693193E8-2955-463F-A691-9BA8744A9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368131"/>
            <a:ext cx="6858000" cy="12181"/>
          </a:xfrm>
          <a:prstGeom prst="rect">
            <a:avLst/>
          </a:prstGeom>
        </p:spPr>
      </p:pic>
      <p:grpSp>
        <p:nvGrpSpPr>
          <p:cNvPr id="316" name="Group 315">
            <a:extLst>
              <a:ext uri="{FF2B5EF4-FFF2-40B4-BE49-F238E27FC236}">
                <a16:creationId xmlns="" xmlns:a16="http://schemas.microsoft.com/office/drawing/2014/main" id="{F71E1C01-46D4-4F1E-A5DF-F36089DBE7D2}"/>
              </a:ext>
            </a:extLst>
          </p:cNvPr>
          <p:cNvGrpSpPr/>
          <p:nvPr/>
        </p:nvGrpSpPr>
        <p:grpSpPr>
          <a:xfrm rot="21421186">
            <a:off x="1935802" y="5998321"/>
            <a:ext cx="284443" cy="187285"/>
            <a:chOff x="2117418" y="4728296"/>
            <a:chExt cx="284443" cy="18728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317" name="Freeform: Shape 200">
              <a:extLst>
                <a:ext uri="{FF2B5EF4-FFF2-40B4-BE49-F238E27FC236}">
                  <a16:creationId xmlns="" xmlns:a16="http://schemas.microsoft.com/office/drawing/2014/main" id="{C9D36145-9E4E-411B-B2C2-AA820407F3CD}"/>
                </a:ext>
              </a:extLst>
            </p:cNvPr>
            <p:cNvSpPr/>
            <p:nvPr/>
          </p:nvSpPr>
          <p:spPr>
            <a:xfrm rot="5708490" flipH="1">
              <a:off x="2194801" y="4713338"/>
              <a:ext cx="124860" cy="279625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8" name="Freeform: Shape 73">
              <a:extLst>
                <a:ext uri="{FF2B5EF4-FFF2-40B4-BE49-F238E27FC236}">
                  <a16:creationId xmlns="" xmlns:a16="http://schemas.microsoft.com/office/drawing/2014/main" id="{9010DAD1-896D-4530-A0A0-86FE9562AA51}"/>
                </a:ext>
              </a:extLst>
            </p:cNvPr>
            <p:cNvSpPr/>
            <p:nvPr/>
          </p:nvSpPr>
          <p:spPr>
            <a:xfrm rot="5708490">
              <a:off x="2199619" y="4650914"/>
              <a:ext cx="124860" cy="279624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9" name="Group 318">
            <a:extLst>
              <a:ext uri="{FF2B5EF4-FFF2-40B4-BE49-F238E27FC236}">
                <a16:creationId xmlns="" xmlns:a16="http://schemas.microsoft.com/office/drawing/2014/main" id="{19732584-F0EB-4024-B930-360F0BDC3F09}"/>
              </a:ext>
            </a:extLst>
          </p:cNvPr>
          <p:cNvGrpSpPr>
            <a:grpSpLocks noChangeAspect="1"/>
          </p:cNvGrpSpPr>
          <p:nvPr/>
        </p:nvGrpSpPr>
        <p:grpSpPr>
          <a:xfrm rot="10494477">
            <a:off x="2245353" y="6031395"/>
            <a:ext cx="231100" cy="156277"/>
            <a:chOff x="5246389" y="4949800"/>
            <a:chExt cx="287449" cy="194386"/>
          </a:xfrm>
          <a:solidFill>
            <a:schemeClr val="bg1">
              <a:lumMod val="75000"/>
            </a:schemeClr>
          </a:solidFill>
        </p:grpSpPr>
        <p:sp>
          <p:nvSpPr>
            <p:cNvPr id="320" name="Rectangle 319">
              <a:extLst>
                <a:ext uri="{FF2B5EF4-FFF2-40B4-BE49-F238E27FC236}">
                  <a16:creationId xmlns="" xmlns:a16="http://schemas.microsoft.com/office/drawing/2014/main" id="{BB5490F8-E1FC-4595-9C7B-06FF539D64B0}"/>
                </a:ext>
              </a:extLst>
            </p:cNvPr>
            <p:cNvSpPr/>
            <p:nvPr/>
          </p:nvSpPr>
          <p:spPr>
            <a:xfrm rot="6017855">
              <a:off x="5293459" y="4919731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Freeform 23">
              <a:extLst>
                <a:ext uri="{FF2B5EF4-FFF2-40B4-BE49-F238E27FC236}">
                  <a16:creationId xmlns="" xmlns:a16="http://schemas.microsoft.com/office/drawing/2014/main" id="{FE5D5D84-28EF-4F0B-8105-444E05215E23}"/>
                </a:ext>
              </a:extLst>
            </p:cNvPr>
            <p:cNvSpPr/>
            <p:nvPr/>
          </p:nvSpPr>
          <p:spPr>
            <a:xfrm rot="6017855">
              <a:off x="5427583" y="495291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Rectangle 321">
              <a:extLst>
                <a:ext uri="{FF2B5EF4-FFF2-40B4-BE49-F238E27FC236}">
                  <a16:creationId xmlns="" xmlns:a16="http://schemas.microsoft.com/office/drawing/2014/main" id="{385C2E17-68D3-496D-8BBF-EF80B9A2BE67}"/>
                </a:ext>
              </a:extLst>
            </p:cNvPr>
            <p:cNvSpPr/>
            <p:nvPr/>
          </p:nvSpPr>
          <p:spPr>
            <a:xfrm rot="6017855">
              <a:off x="5276458" y="5004239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Freeform 25">
              <a:extLst>
                <a:ext uri="{FF2B5EF4-FFF2-40B4-BE49-F238E27FC236}">
                  <a16:creationId xmlns="" xmlns:a16="http://schemas.microsoft.com/office/drawing/2014/main" id="{5A60883E-1D4C-4201-84E9-C38C8E2A204F}"/>
                </a:ext>
              </a:extLst>
            </p:cNvPr>
            <p:cNvSpPr/>
            <p:nvPr/>
          </p:nvSpPr>
          <p:spPr>
            <a:xfrm rot="6017855">
              <a:off x="5410594" y="503793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4" name="Group 323">
            <a:extLst>
              <a:ext uri="{FF2B5EF4-FFF2-40B4-BE49-F238E27FC236}">
                <a16:creationId xmlns="" xmlns:a16="http://schemas.microsoft.com/office/drawing/2014/main" id="{700BA21E-50F1-44BA-BC07-D60299FD9B6A}"/>
              </a:ext>
            </a:extLst>
          </p:cNvPr>
          <p:cNvGrpSpPr>
            <a:grpSpLocks noChangeAspect="1"/>
          </p:cNvGrpSpPr>
          <p:nvPr/>
        </p:nvGrpSpPr>
        <p:grpSpPr>
          <a:xfrm>
            <a:off x="2423511" y="5774513"/>
            <a:ext cx="997938" cy="792202"/>
            <a:chOff x="2156145" y="4747509"/>
            <a:chExt cx="1663220" cy="1320335"/>
          </a:xfrm>
        </p:grpSpPr>
        <p:sp>
          <p:nvSpPr>
            <p:cNvPr id="325" name="Oval 324">
              <a:extLst>
                <a:ext uri="{FF2B5EF4-FFF2-40B4-BE49-F238E27FC236}">
                  <a16:creationId xmlns="" xmlns:a16="http://schemas.microsoft.com/office/drawing/2014/main" id="{159CDFA4-F66D-40C7-8976-49892483EEDF}"/>
                </a:ext>
              </a:extLst>
            </p:cNvPr>
            <p:cNvSpPr/>
            <p:nvPr/>
          </p:nvSpPr>
          <p:spPr>
            <a:xfrm>
              <a:off x="2219183" y="4747509"/>
              <a:ext cx="1380608" cy="13203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326" name="TextBox 325">
              <a:extLst>
                <a:ext uri="{FF2B5EF4-FFF2-40B4-BE49-F238E27FC236}">
                  <a16:creationId xmlns="" xmlns:a16="http://schemas.microsoft.com/office/drawing/2014/main" id="{57171C42-81D0-4EA8-A1B2-129BC1B2D12E}"/>
                </a:ext>
              </a:extLst>
            </p:cNvPr>
            <p:cNvSpPr txBox="1"/>
            <p:nvPr/>
          </p:nvSpPr>
          <p:spPr>
            <a:xfrm>
              <a:off x="2156145" y="4987535"/>
              <a:ext cx="1663220" cy="872032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recipient </a:t>
              </a:r>
            </a:p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 cell</a:t>
              </a:r>
            </a:p>
          </p:txBody>
        </p:sp>
      </p:grpSp>
      <p:grpSp>
        <p:nvGrpSpPr>
          <p:cNvPr id="327" name="Group 326">
            <a:extLst>
              <a:ext uri="{FF2B5EF4-FFF2-40B4-BE49-F238E27FC236}">
                <a16:creationId xmlns="" xmlns:a16="http://schemas.microsoft.com/office/drawing/2014/main" id="{73AC65E7-6613-4D86-9465-47CA3656F85A}"/>
              </a:ext>
            </a:extLst>
          </p:cNvPr>
          <p:cNvGrpSpPr/>
          <p:nvPr/>
        </p:nvGrpSpPr>
        <p:grpSpPr>
          <a:xfrm rot="10800000">
            <a:off x="1075646" y="5774512"/>
            <a:ext cx="997935" cy="792202"/>
            <a:chOff x="2001158" y="4840693"/>
            <a:chExt cx="1663220" cy="1320335"/>
          </a:xfrm>
        </p:grpSpPr>
        <p:sp>
          <p:nvSpPr>
            <p:cNvPr id="328" name="Oval 327">
              <a:extLst>
                <a:ext uri="{FF2B5EF4-FFF2-40B4-BE49-F238E27FC236}">
                  <a16:creationId xmlns="" xmlns:a16="http://schemas.microsoft.com/office/drawing/2014/main" id="{C8BAB5B3-4162-4C1B-ADA5-B3108EB04CF5}"/>
                </a:ext>
              </a:extLst>
            </p:cNvPr>
            <p:cNvSpPr/>
            <p:nvPr/>
          </p:nvSpPr>
          <p:spPr>
            <a:xfrm>
              <a:off x="2128782" y="4840693"/>
              <a:ext cx="1380608" cy="13203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329" name="TextBox 328">
              <a:extLst>
                <a:ext uri="{FF2B5EF4-FFF2-40B4-BE49-F238E27FC236}">
                  <a16:creationId xmlns="" xmlns:a16="http://schemas.microsoft.com/office/drawing/2014/main" id="{4532679C-4654-4646-AA0F-65024D96D833}"/>
                </a:ext>
              </a:extLst>
            </p:cNvPr>
            <p:cNvSpPr txBox="1"/>
            <p:nvPr/>
          </p:nvSpPr>
          <p:spPr>
            <a:xfrm rot="10800000">
              <a:off x="2001158" y="5199369"/>
              <a:ext cx="1663220" cy="512961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dnT</a:t>
              </a:r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cell</a:t>
              </a:r>
            </a:p>
          </p:txBody>
        </p:sp>
      </p:grpSp>
      <p:grpSp>
        <p:nvGrpSpPr>
          <p:cNvPr id="330" name="Group 329">
            <a:extLst>
              <a:ext uri="{FF2B5EF4-FFF2-40B4-BE49-F238E27FC236}">
                <a16:creationId xmlns="" xmlns:a16="http://schemas.microsoft.com/office/drawing/2014/main" id="{5B3D7920-5512-4649-826A-2387AFC7D85F}"/>
              </a:ext>
            </a:extLst>
          </p:cNvPr>
          <p:cNvGrpSpPr>
            <a:grpSpLocks noChangeAspect="1"/>
          </p:cNvGrpSpPr>
          <p:nvPr/>
        </p:nvGrpSpPr>
        <p:grpSpPr>
          <a:xfrm rot="6288820">
            <a:off x="3209016" y="5760914"/>
            <a:ext cx="218159" cy="167735"/>
            <a:chOff x="5268212" y="4319540"/>
            <a:chExt cx="363599" cy="279573"/>
          </a:xfrm>
        </p:grpSpPr>
        <p:cxnSp>
          <p:nvCxnSpPr>
            <p:cNvPr id="374" name="Straight Connector 373">
              <a:extLst>
                <a:ext uri="{FF2B5EF4-FFF2-40B4-BE49-F238E27FC236}">
                  <a16:creationId xmlns="" xmlns:a16="http://schemas.microsoft.com/office/drawing/2014/main" id="{E5864ADB-E337-406A-B9FA-930D8F3EEEFC}"/>
                </a:ext>
              </a:extLst>
            </p:cNvPr>
            <p:cNvCxnSpPr/>
            <p:nvPr/>
          </p:nvCxnSpPr>
          <p:spPr>
            <a:xfrm rot="18422381">
              <a:off x="5520864" y="450676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>
              <a:extLst>
                <a:ext uri="{FF2B5EF4-FFF2-40B4-BE49-F238E27FC236}">
                  <a16:creationId xmlns="" xmlns:a16="http://schemas.microsoft.com/office/drawing/2014/main" id="{ADA9AF95-734C-4D50-BF1B-24204B483EB1}"/>
                </a:ext>
              </a:extLst>
            </p:cNvPr>
            <p:cNvCxnSpPr/>
            <p:nvPr/>
          </p:nvCxnSpPr>
          <p:spPr>
            <a:xfrm rot="18422381">
              <a:off x="5539464" y="447743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>
              <a:extLst>
                <a:ext uri="{FF2B5EF4-FFF2-40B4-BE49-F238E27FC236}">
                  <a16:creationId xmlns="" xmlns:a16="http://schemas.microsoft.com/office/drawing/2014/main" id="{CD5B180B-3DAA-4B11-9D76-D7AC71DEB5A3}"/>
                </a:ext>
              </a:extLst>
            </p:cNvPr>
            <p:cNvCxnSpPr/>
            <p:nvPr/>
          </p:nvCxnSpPr>
          <p:spPr>
            <a:xfrm rot="16196531">
              <a:off x="5363413" y="4485482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>
              <a:extLst>
                <a:ext uri="{FF2B5EF4-FFF2-40B4-BE49-F238E27FC236}">
                  <a16:creationId xmlns="" xmlns:a16="http://schemas.microsoft.com/office/drawing/2014/main" id="{470B8D8D-9415-4C2E-8896-C7E515848E73}"/>
                </a:ext>
              </a:extLst>
            </p:cNvPr>
            <p:cNvCxnSpPr/>
            <p:nvPr/>
          </p:nvCxnSpPr>
          <p:spPr>
            <a:xfrm rot="16196531">
              <a:off x="5360559" y="4450869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>
              <a:extLst>
                <a:ext uri="{FF2B5EF4-FFF2-40B4-BE49-F238E27FC236}">
                  <a16:creationId xmlns="" xmlns:a16="http://schemas.microsoft.com/office/drawing/2014/main" id="{DE11C818-2F4F-4B3C-88D7-34FCFF98DEF0}"/>
                </a:ext>
              </a:extLst>
            </p:cNvPr>
            <p:cNvCxnSpPr/>
            <p:nvPr/>
          </p:nvCxnSpPr>
          <p:spPr>
            <a:xfrm rot="20689980">
              <a:off x="5448235" y="4331318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>
              <a:extLst>
                <a:ext uri="{FF2B5EF4-FFF2-40B4-BE49-F238E27FC236}">
                  <a16:creationId xmlns="" xmlns:a16="http://schemas.microsoft.com/office/drawing/2014/main" id="{0478B02C-60C5-483C-A4D1-59EE526CCFB9}"/>
                </a:ext>
              </a:extLst>
            </p:cNvPr>
            <p:cNvCxnSpPr/>
            <p:nvPr/>
          </p:nvCxnSpPr>
          <p:spPr>
            <a:xfrm rot="20689980">
              <a:off x="5480907" y="4319540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0" name="Oval 379">
            <a:extLst>
              <a:ext uri="{FF2B5EF4-FFF2-40B4-BE49-F238E27FC236}">
                <a16:creationId xmlns="" xmlns:a16="http://schemas.microsoft.com/office/drawing/2014/main" id="{A85B58B7-40BF-49B9-94C1-AFC23BDA82E6}"/>
              </a:ext>
            </a:extLst>
          </p:cNvPr>
          <p:cNvSpPr>
            <a:spLocks noChangeAspect="1"/>
          </p:cNvSpPr>
          <p:nvPr/>
        </p:nvSpPr>
        <p:spPr>
          <a:xfrm>
            <a:off x="2182730" y="6078245"/>
            <a:ext cx="53731" cy="2743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4" name="TextBox 383">
            <a:extLst>
              <a:ext uri="{FF2B5EF4-FFF2-40B4-BE49-F238E27FC236}">
                <a16:creationId xmlns="" xmlns:a16="http://schemas.microsoft.com/office/drawing/2014/main" id="{5324B2F9-02AD-40C2-8A7D-E148DA06B57F}"/>
              </a:ext>
            </a:extLst>
          </p:cNvPr>
          <p:cNvSpPr txBox="1">
            <a:spLocks noChangeAspect="1"/>
          </p:cNvSpPr>
          <p:nvPr/>
        </p:nvSpPr>
        <p:spPr>
          <a:xfrm>
            <a:off x="2088163" y="5595225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(</a:t>
            </a:r>
            <a:r>
              <a:rPr lang="en-GB" sz="1400" dirty="0" err="1"/>
              <a:t>i</a:t>
            </a:r>
            <a:r>
              <a:rPr lang="en-GB" sz="1400" dirty="0"/>
              <a:t>)</a:t>
            </a:r>
          </a:p>
        </p:txBody>
      </p:sp>
      <p:cxnSp>
        <p:nvCxnSpPr>
          <p:cNvPr id="385" name="Straight Arrow Connector 384">
            <a:extLst>
              <a:ext uri="{FF2B5EF4-FFF2-40B4-BE49-F238E27FC236}">
                <a16:creationId xmlns="" xmlns:a16="http://schemas.microsoft.com/office/drawing/2014/main" id="{254D21CB-DF72-4C0D-ACBA-56990D25432F}"/>
              </a:ext>
            </a:extLst>
          </p:cNvPr>
          <p:cNvCxnSpPr>
            <a:cxnSpLocks noChangeAspect="1"/>
          </p:cNvCxnSpPr>
          <p:nvPr/>
        </p:nvCxnSpPr>
        <p:spPr>
          <a:xfrm>
            <a:off x="3471287" y="6266740"/>
            <a:ext cx="77871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7" name="Group 386">
            <a:extLst>
              <a:ext uri="{FF2B5EF4-FFF2-40B4-BE49-F238E27FC236}">
                <a16:creationId xmlns="" xmlns:a16="http://schemas.microsoft.com/office/drawing/2014/main" id="{2FB158A8-6335-458C-B981-5583DF29AF28}"/>
              </a:ext>
            </a:extLst>
          </p:cNvPr>
          <p:cNvGrpSpPr/>
          <p:nvPr/>
        </p:nvGrpSpPr>
        <p:grpSpPr>
          <a:xfrm rot="21421186">
            <a:off x="5009237" y="5479152"/>
            <a:ext cx="284443" cy="187285"/>
            <a:chOff x="2117418" y="4728296"/>
            <a:chExt cx="284443" cy="18728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388" name="Freeform: Shape 200">
              <a:extLst>
                <a:ext uri="{FF2B5EF4-FFF2-40B4-BE49-F238E27FC236}">
                  <a16:creationId xmlns="" xmlns:a16="http://schemas.microsoft.com/office/drawing/2014/main" id="{74D0B0FB-CEF2-47B5-AB7F-50881DB2CD29}"/>
                </a:ext>
              </a:extLst>
            </p:cNvPr>
            <p:cNvSpPr/>
            <p:nvPr/>
          </p:nvSpPr>
          <p:spPr>
            <a:xfrm rot="5708490" flipH="1">
              <a:off x="2194801" y="4713338"/>
              <a:ext cx="124860" cy="279625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9" name="Freeform: Shape 73">
              <a:extLst>
                <a:ext uri="{FF2B5EF4-FFF2-40B4-BE49-F238E27FC236}">
                  <a16:creationId xmlns="" xmlns:a16="http://schemas.microsoft.com/office/drawing/2014/main" id="{DF64066D-D892-4BEB-AE07-E7DE02091DF8}"/>
                </a:ext>
              </a:extLst>
            </p:cNvPr>
            <p:cNvSpPr/>
            <p:nvPr/>
          </p:nvSpPr>
          <p:spPr>
            <a:xfrm rot="5708490">
              <a:off x="2199619" y="4650914"/>
              <a:ext cx="124860" cy="279624"/>
            </a:xfrm>
            <a:custGeom>
              <a:avLst/>
              <a:gdLst>
                <a:gd name="connsiteX0" fmla="*/ 204537 w 264695"/>
                <a:gd name="connsiteY0" fmla="*/ 493295 h 493295"/>
                <a:gd name="connsiteX1" fmla="*/ 132348 w 264695"/>
                <a:gd name="connsiteY1" fmla="*/ 493295 h 493295"/>
                <a:gd name="connsiteX2" fmla="*/ 132348 w 264695"/>
                <a:gd name="connsiteY2" fmla="*/ 204538 h 493295"/>
                <a:gd name="connsiteX3" fmla="*/ 0 w 264695"/>
                <a:gd name="connsiteY3" fmla="*/ 72190 h 493295"/>
                <a:gd name="connsiteX4" fmla="*/ 72190 w 264695"/>
                <a:gd name="connsiteY4" fmla="*/ 0 h 493295"/>
                <a:gd name="connsiteX5" fmla="*/ 252664 w 264695"/>
                <a:gd name="connsiteY5" fmla="*/ 180474 h 493295"/>
                <a:gd name="connsiteX6" fmla="*/ 264695 w 264695"/>
                <a:gd name="connsiteY6" fmla="*/ 180474 h 493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695" h="493295">
                  <a:moveTo>
                    <a:pt x="204537" y="493295"/>
                  </a:moveTo>
                  <a:lnTo>
                    <a:pt x="132348" y="493295"/>
                  </a:lnTo>
                  <a:lnTo>
                    <a:pt x="132348" y="204538"/>
                  </a:lnTo>
                  <a:lnTo>
                    <a:pt x="0" y="72190"/>
                  </a:lnTo>
                  <a:lnTo>
                    <a:pt x="72190" y="0"/>
                  </a:lnTo>
                  <a:lnTo>
                    <a:pt x="252664" y="180474"/>
                  </a:lnTo>
                  <a:lnTo>
                    <a:pt x="264695" y="180474"/>
                  </a:lnTo>
                </a:path>
              </a:pathLst>
            </a:cu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90" name="Group 389">
            <a:extLst>
              <a:ext uri="{FF2B5EF4-FFF2-40B4-BE49-F238E27FC236}">
                <a16:creationId xmlns="" xmlns:a16="http://schemas.microsoft.com/office/drawing/2014/main" id="{93C5A6BF-569C-4163-B988-85C64A409440}"/>
              </a:ext>
            </a:extLst>
          </p:cNvPr>
          <p:cNvGrpSpPr>
            <a:grpSpLocks noChangeAspect="1"/>
          </p:cNvGrpSpPr>
          <p:nvPr/>
        </p:nvGrpSpPr>
        <p:grpSpPr>
          <a:xfrm rot="10494477">
            <a:off x="5318788" y="5512226"/>
            <a:ext cx="231100" cy="156277"/>
            <a:chOff x="5246389" y="4949800"/>
            <a:chExt cx="287449" cy="194386"/>
          </a:xfrm>
          <a:solidFill>
            <a:schemeClr val="bg1">
              <a:lumMod val="75000"/>
            </a:schemeClr>
          </a:solidFill>
        </p:grpSpPr>
        <p:sp>
          <p:nvSpPr>
            <p:cNvPr id="391" name="Rectangle 390">
              <a:extLst>
                <a:ext uri="{FF2B5EF4-FFF2-40B4-BE49-F238E27FC236}">
                  <a16:creationId xmlns="" xmlns:a16="http://schemas.microsoft.com/office/drawing/2014/main" id="{EAFBB4F5-D45B-48D2-9038-6264491B1217}"/>
                </a:ext>
              </a:extLst>
            </p:cNvPr>
            <p:cNvSpPr/>
            <p:nvPr/>
          </p:nvSpPr>
          <p:spPr>
            <a:xfrm rot="6017855">
              <a:off x="5293459" y="4919731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Freeform 23">
              <a:extLst>
                <a:ext uri="{FF2B5EF4-FFF2-40B4-BE49-F238E27FC236}">
                  <a16:creationId xmlns="" xmlns:a16="http://schemas.microsoft.com/office/drawing/2014/main" id="{02D14935-AE41-416A-8AD7-6FAF04C36AD5}"/>
                </a:ext>
              </a:extLst>
            </p:cNvPr>
            <p:cNvSpPr/>
            <p:nvPr/>
          </p:nvSpPr>
          <p:spPr>
            <a:xfrm rot="6017855">
              <a:off x="5427583" y="495291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Rectangle 392">
              <a:extLst>
                <a:ext uri="{FF2B5EF4-FFF2-40B4-BE49-F238E27FC236}">
                  <a16:creationId xmlns="" xmlns:a16="http://schemas.microsoft.com/office/drawing/2014/main" id="{7FDF8A6B-FBE6-40D2-BF38-782DC5188742}"/>
                </a:ext>
              </a:extLst>
            </p:cNvPr>
            <p:cNvSpPr/>
            <p:nvPr/>
          </p:nvSpPr>
          <p:spPr>
            <a:xfrm rot="6017855">
              <a:off x="5276458" y="5004239"/>
              <a:ext cx="85274" cy="14541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Freeform 25">
              <a:extLst>
                <a:ext uri="{FF2B5EF4-FFF2-40B4-BE49-F238E27FC236}">
                  <a16:creationId xmlns="" xmlns:a16="http://schemas.microsoft.com/office/drawing/2014/main" id="{D7DF0FDD-D942-4A69-97B9-E9A0A090E8AC}"/>
                </a:ext>
              </a:extLst>
            </p:cNvPr>
            <p:cNvSpPr/>
            <p:nvPr/>
          </p:nvSpPr>
          <p:spPr>
            <a:xfrm rot="6017855">
              <a:off x="5410594" y="5037930"/>
              <a:ext cx="85274" cy="127237"/>
            </a:xfrm>
            <a:custGeom>
              <a:avLst/>
              <a:gdLst>
                <a:gd name="connsiteX0" fmla="*/ 129654 w 129654"/>
                <a:gd name="connsiteY0" fmla="*/ 238836 h 238836"/>
                <a:gd name="connsiteX1" fmla="*/ 0 w 129654"/>
                <a:gd name="connsiteY1" fmla="*/ 238836 h 238836"/>
                <a:gd name="connsiteX2" fmla="*/ 0 w 129654"/>
                <a:gd name="connsiteY2" fmla="*/ 54591 h 238836"/>
                <a:gd name="connsiteX3" fmla="*/ 68239 w 129654"/>
                <a:gd name="connsiteY3" fmla="*/ 0 h 238836"/>
                <a:gd name="connsiteX4" fmla="*/ 122830 w 129654"/>
                <a:gd name="connsiteY4" fmla="*/ 54591 h 238836"/>
                <a:gd name="connsiteX5" fmla="*/ 129654 w 129654"/>
                <a:gd name="connsiteY5" fmla="*/ 238836 h 23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654" h="238836">
                  <a:moveTo>
                    <a:pt x="129654" y="238836"/>
                  </a:moveTo>
                  <a:lnTo>
                    <a:pt x="0" y="238836"/>
                  </a:lnTo>
                  <a:lnTo>
                    <a:pt x="0" y="54591"/>
                  </a:lnTo>
                  <a:lnTo>
                    <a:pt x="68239" y="0"/>
                  </a:lnTo>
                  <a:lnTo>
                    <a:pt x="122830" y="54591"/>
                  </a:lnTo>
                  <a:lnTo>
                    <a:pt x="129654" y="238836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>
            <a:extLst>
              <a:ext uri="{FF2B5EF4-FFF2-40B4-BE49-F238E27FC236}">
                <a16:creationId xmlns="" xmlns:a16="http://schemas.microsoft.com/office/drawing/2014/main" id="{49A15B08-CFB7-414A-85A5-FA5D176C0DB7}"/>
              </a:ext>
            </a:extLst>
          </p:cNvPr>
          <p:cNvGrpSpPr>
            <a:grpSpLocks noChangeAspect="1"/>
          </p:cNvGrpSpPr>
          <p:nvPr/>
        </p:nvGrpSpPr>
        <p:grpSpPr>
          <a:xfrm>
            <a:off x="5496946" y="5255344"/>
            <a:ext cx="997938" cy="792202"/>
            <a:chOff x="2156145" y="4747509"/>
            <a:chExt cx="1663220" cy="1320335"/>
          </a:xfrm>
        </p:grpSpPr>
        <p:sp>
          <p:nvSpPr>
            <p:cNvPr id="396" name="Oval 395">
              <a:extLst>
                <a:ext uri="{FF2B5EF4-FFF2-40B4-BE49-F238E27FC236}">
                  <a16:creationId xmlns="" xmlns:a16="http://schemas.microsoft.com/office/drawing/2014/main" id="{0E9D5B8A-8755-4CF9-AA72-41039864F829}"/>
                </a:ext>
              </a:extLst>
            </p:cNvPr>
            <p:cNvSpPr/>
            <p:nvPr/>
          </p:nvSpPr>
          <p:spPr>
            <a:xfrm>
              <a:off x="2219183" y="4747509"/>
              <a:ext cx="1380608" cy="13203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397" name="TextBox 396">
              <a:extLst>
                <a:ext uri="{FF2B5EF4-FFF2-40B4-BE49-F238E27FC236}">
                  <a16:creationId xmlns="" xmlns:a16="http://schemas.microsoft.com/office/drawing/2014/main" id="{E4106283-E405-40D7-9E17-E998038C81BC}"/>
                </a:ext>
              </a:extLst>
            </p:cNvPr>
            <p:cNvSpPr txBox="1"/>
            <p:nvPr/>
          </p:nvSpPr>
          <p:spPr>
            <a:xfrm>
              <a:off x="2156145" y="4987535"/>
              <a:ext cx="1663220" cy="872032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recipient </a:t>
              </a:r>
            </a:p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 cell</a:t>
              </a:r>
            </a:p>
          </p:txBody>
        </p:sp>
      </p:grpSp>
      <p:grpSp>
        <p:nvGrpSpPr>
          <p:cNvPr id="398" name="Group 397">
            <a:extLst>
              <a:ext uri="{FF2B5EF4-FFF2-40B4-BE49-F238E27FC236}">
                <a16:creationId xmlns="" xmlns:a16="http://schemas.microsoft.com/office/drawing/2014/main" id="{759E3340-E4D5-40C9-8B7D-481465FBBF57}"/>
              </a:ext>
            </a:extLst>
          </p:cNvPr>
          <p:cNvGrpSpPr/>
          <p:nvPr/>
        </p:nvGrpSpPr>
        <p:grpSpPr>
          <a:xfrm rot="10800000">
            <a:off x="4149081" y="5255343"/>
            <a:ext cx="997935" cy="792202"/>
            <a:chOff x="2001158" y="4840693"/>
            <a:chExt cx="1663220" cy="1320335"/>
          </a:xfrm>
        </p:grpSpPr>
        <p:sp>
          <p:nvSpPr>
            <p:cNvPr id="399" name="Oval 398">
              <a:extLst>
                <a:ext uri="{FF2B5EF4-FFF2-40B4-BE49-F238E27FC236}">
                  <a16:creationId xmlns="" xmlns:a16="http://schemas.microsoft.com/office/drawing/2014/main" id="{E83A3020-6420-481C-97EF-4D1E171D9CB5}"/>
                </a:ext>
              </a:extLst>
            </p:cNvPr>
            <p:cNvSpPr/>
            <p:nvPr/>
          </p:nvSpPr>
          <p:spPr>
            <a:xfrm>
              <a:off x="2128782" y="4840693"/>
              <a:ext cx="1380608" cy="13203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400" name="TextBox 399">
              <a:extLst>
                <a:ext uri="{FF2B5EF4-FFF2-40B4-BE49-F238E27FC236}">
                  <a16:creationId xmlns="" xmlns:a16="http://schemas.microsoft.com/office/drawing/2014/main" id="{D15197B5-DA37-4831-9834-9DF0017D3816}"/>
                </a:ext>
              </a:extLst>
            </p:cNvPr>
            <p:cNvSpPr txBox="1"/>
            <p:nvPr/>
          </p:nvSpPr>
          <p:spPr>
            <a:xfrm rot="10800000">
              <a:off x="2001158" y="5199369"/>
              <a:ext cx="1663220" cy="512961"/>
            </a:xfrm>
            <a:prstGeom prst="rect">
              <a:avLst/>
            </a:prstGeom>
            <a:noFill/>
            <a:ln w="9525">
              <a:noFill/>
            </a:ln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RcT</a:t>
              </a:r>
              <a:r>
                <a:rPr lang="en-US" sz="1400" b="1" baseline="-25000" dirty="0" err="1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FH</a:t>
              </a:r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cell</a:t>
              </a:r>
            </a:p>
          </p:txBody>
        </p:sp>
      </p:grpSp>
      <p:grpSp>
        <p:nvGrpSpPr>
          <p:cNvPr id="401" name="Group 400">
            <a:extLst>
              <a:ext uri="{FF2B5EF4-FFF2-40B4-BE49-F238E27FC236}">
                <a16:creationId xmlns="" xmlns:a16="http://schemas.microsoft.com/office/drawing/2014/main" id="{E93602A5-7A0F-4C66-A2B6-3A92562BA800}"/>
              </a:ext>
            </a:extLst>
          </p:cNvPr>
          <p:cNvGrpSpPr>
            <a:grpSpLocks noChangeAspect="1"/>
          </p:cNvGrpSpPr>
          <p:nvPr/>
        </p:nvGrpSpPr>
        <p:grpSpPr>
          <a:xfrm rot="6288820">
            <a:off x="6282451" y="5241745"/>
            <a:ext cx="218159" cy="167735"/>
            <a:chOff x="5268212" y="4319540"/>
            <a:chExt cx="363599" cy="279573"/>
          </a:xfrm>
        </p:grpSpPr>
        <p:cxnSp>
          <p:nvCxnSpPr>
            <p:cNvPr id="402" name="Straight Connector 401">
              <a:extLst>
                <a:ext uri="{FF2B5EF4-FFF2-40B4-BE49-F238E27FC236}">
                  <a16:creationId xmlns="" xmlns:a16="http://schemas.microsoft.com/office/drawing/2014/main" id="{A80FD8D3-5156-4342-8791-B963348A8001}"/>
                </a:ext>
              </a:extLst>
            </p:cNvPr>
            <p:cNvCxnSpPr/>
            <p:nvPr/>
          </p:nvCxnSpPr>
          <p:spPr>
            <a:xfrm rot="18422381">
              <a:off x="5520864" y="450676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>
              <a:extLst>
                <a:ext uri="{FF2B5EF4-FFF2-40B4-BE49-F238E27FC236}">
                  <a16:creationId xmlns="" xmlns:a16="http://schemas.microsoft.com/office/drawing/2014/main" id="{977028D1-45BD-4ADF-832A-F58AAB6C7A20}"/>
                </a:ext>
              </a:extLst>
            </p:cNvPr>
            <p:cNvCxnSpPr/>
            <p:nvPr/>
          </p:nvCxnSpPr>
          <p:spPr>
            <a:xfrm rot="18422381">
              <a:off x="5539464" y="4477436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>
              <a:extLst>
                <a:ext uri="{FF2B5EF4-FFF2-40B4-BE49-F238E27FC236}">
                  <a16:creationId xmlns="" xmlns:a16="http://schemas.microsoft.com/office/drawing/2014/main" id="{0C119A16-6D91-446D-8C18-5E95EEB78048}"/>
                </a:ext>
              </a:extLst>
            </p:cNvPr>
            <p:cNvCxnSpPr/>
            <p:nvPr/>
          </p:nvCxnSpPr>
          <p:spPr>
            <a:xfrm rot="16196531">
              <a:off x="5363413" y="4485482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>
              <a:extLst>
                <a:ext uri="{FF2B5EF4-FFF2-40B4-BE49-F238E27FC236}">
                  <a16:creationId xmlns="" xmlns:a16="http://schemas.microsoft.com/office/drawing/2014/main" id="{B39B2960-293A-4D5C-8F2A-A3DB6D7C3474}"/>
                </a:ext>
              </a:extLst>
            </p:cNvPr>
            <p:cNvCxnSpPr/>
            <p:nvPr/>
          </p:nvCxnSpPr>
          <p:spPr>
            <a:xfrm rot="16196531">
              <a:off x="5360559" y="4450869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>
              <a:extLst>
                <a:ext uri="{FF2B5EF4-FFF2-40B4-BE49-F238E27FC236}">
                  <a16:creationId xmlns="" xmlns:a16="http://schemas.microsoft.com/office/drawing/2014/main" id="{76EABF6A-EA6E-468F-8ABA-4D0B686FB615}"/>
                </a:ext>
              </a:extLst>
            </p:cNvPr>
            <p:cNvCxnSpPr/>
            <p:nvPr/>
          </p:nvCxnSpPr>
          <p:spPr>
            <a:xfrm rot="20689980">
              <a:off x="5448235" y="4331318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>
              <a:extLst>
                <a:ext uri="{FF2B5EF4-FFF2-40B4-BE49-F238E27FC236}">
                  <a16:creationId xmlns="" xmlns:a16="http://schemas.microsoft.com/office/drawing/2014/main" id="{94F832DC-0103-4D61-87D8-CD1D167A7A5C}"/>
                </a:ext>
              </a:extLst>
            </p:cNvPr>
            <p:cNvCxnSpPr/>
            <p:nvPr/>
          </p:nvCxnSpPr>
          <p:spPr>
            <a:xfrm rot="20689980">
              <a:off x="5480907" y="4319540"/>
              <a:ext cx="0" cy="184694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8" name="Oval 407">
            <a:extLst>
              <a:ext uri="{FF2B5EF4-FFF2-40B4-BE49-F238E27FC236}">
                <a16:creationId xmlns="" xmlns:a16="http://schemas.microsoft.com/office/drawing/2014/main" id="{DD4BADCB-73A0-4126-AD05-21715C94EB97}"/>
              </a:ext>
            </a:extLst>
          </p:cNvPr>
          <p:cNvSpPr>
            <a:spLocks noChangeAspect="1"/>
          </p:cNvSpPr>
          <p:nvPr/>
        </p:nvSpPr>
        <p:spPr>
          <a:xfrm>
            <a:off x="5256165" y="5559076"/>
            <a:ext cx="53731" cy="2743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9" name="TextBox 408">
            <a:extLst>
              <a:ext uri="{FF2B5EF4-FFF2-40B4-BE49-F238E27FC236}">
                <a16:creationId xmlns="" xmlns:a16="http://schemas.microsoft.com/office/drawing/2014/main" id="{637F8FC5-B4BE-45E0-BD6B-0919FE8C4126}"/>
              </a:ext>
            </a:extLst>
          </p:cNvPr>
          <p:cNvSpPr txBox="1">
            <a:spLocks noChangeAspect="1"/>
          </p:cNvSpPr>
          <p:nvPr/>
        </p:nvSpPr>
        <p:spPr>
          <a:xfrm>
            <a:off x="5161598" y="5076056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(ii)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="" xmlns:a16="http://schemas.microsoft.com/office/drawing/2014/main" id="{7F00A122-3B47-4BD8-AC89-E7FC3024E8CE}"/>
              </a:ext>
            </a:extLst>
          </p:cNvPr>
          <p:cNvSpPr txBox="1"/>
          <p:nvPr/>
        </p:nvSpPr>
        <p:spPr>
          <a:xfrm>
            <a:off x="4308869" y="4788024"/>
            <a:ext cx="2508392" cy="307777"/>
          </a:xfrm>
          <a:prstGeom prst="rect">
            <a:avLst/>
          </a:prstGeom>
          <a:noFill/>
          <a:ln w="9525">
            <a:noFill/>
          </a:ln>
          <a:scene3d>
            <a:camera prst="orthographicFront"/>
            <a:lightRig rig="balanced" dir="t">
              <a:rot lat="0" lon="0" rev="3600000"/>
            </a:lightRig>
          </a:scene3d>
          <a:sp3d prstMaterial="plastic">
            <a:bevelB w="57150" h="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0D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Long-lasting GC formation</a:t>
            </a:r>
          </a:p>
        </p:txBody>
      </p:sp>
      <p:sp>
        <p:nvSpPr>
          <p:cNvPr id="69" name="Arc 68">
            <a:extLst>
              <a:ext uri="{FF2B5EF4-FFF2-40B4-BE49-F238E27FC236}">
                <a16:creationId xmlns="" xmlns:a16="http://schemas.microsoft.com/office/drawing/2014/main" id="{86750BE3-D569-4EB7-9D92-18681687BF0F}"/>
              </a:ext>
            </a:extLst>
          </p:cNvPr>
          <p:cNvSpPr/>
          <p:nvPr/>
        </p:nvSpPr>
        <p:spPr>
          <a:xfrm rot="2914611">
            <a:off x="4892614" y="5287142"/>
            <a:ext cx="1942240" cy="1779501"/>
          </a:xfrm>
          <a:prstGeom prst="arc">
            <a:avLst/>
          </a:prstGeom>
          <a:ln>
            <a:solidFill>
              <a:schemeClr val="tx1"/>
            </a:solidFill>
            <a:prstDash val="dash"/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12" name="Group 411">
            <a:extLst>
              <a:ext uri="{FF2B5EF4-FFF2-40B4-BE49-F238E27FC236}">
                <a16:creationId xmlns="" xmlns:a16="http://schemas.microsoft.com/office/drawing/2014/main" id="{E9921C0E-63CD-4787-A1DC-EF3EA59359AF}"/>
              </a:ext>
            </a:extLst>
          </p:cNvPr>
          <p:cNvGrpSpPr/>
          <p:nvPr/>
        </p:nvGrpSpPr>
        <p:grpSpPr>
          <a:xfrm>
            <a:off x="4580966" y="6228184"/>
            <a:ext cx="1860620" cy="1022497"/>
            <a:chOff x="4580743" y="2417658"/>
            <a:chExt cx="1860620" cy="1022497"/>
          </a:xfrm>
        </p:grpSpPr>
        <p:sp>
          <p:nvSpPr>
            <p:cNvPr id="413" name="Oval 412">
              <a:extLst>
                <a:ext uri="{FF2B5EF4-FFF2-40B4-BE49-F238E27FC236}">
                  <a16:creationId xmlns="" xmlns:a16="http://schemas.microsoft.com/office/drawing/2014/main" id="{8D9DB1F8-F13E-4370-9382-19C9D8B2B2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0743" y="2647953"/>
              <a:ext cx="1512553" cy="79220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grpSp>
          <p:nvGrpSpPr>
            <p:cNvPr id="414" name="Group 413">
              <a:extLst>
                <a:ext uri="{FF2B5EF4-FFF2-40B4-BE49-F238E27FC236}">
                  <a16:creationId xmlns="" xmlns:a16="http://schemas.microsoft.com/office/drawing/2014/main" id="{B76F963A-6497-4818-9DF1-218C9D782151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5765097" y="2501565"/>
              <a:ext cx="218159" cy="167735"/>
              <a:chOff x="5268212" y="4319540"/>
              <a:chExt cx="363599" cy="279573"/>
            </a:xfrm>
          </p:grpSpPr>
          <p:cxnSp>
            <p:nvCxnSpPr>
              <p:cNvPr id="445" name="Straight Connector 444">
                <a:extLst>
                  <a:ext uri="{FF2B5EF4-FFF2-40B4-BE49-F238E27FC236}">
                    <a16:creationId xmlns="" xmlns:a16="http://schemas.microsoft.com/office/drawing/2014/main" id="{343A7606-D751-4C65-991D-82A687175292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>
                <a:extLst>
                  <a:ext uri="{FF2B5EF4-FFF2-40B4-BE49-F238E27FC236}">
                    <a16:creationId xmlns="" xmlns:a16="http://schemas.microsoft.com/office/drawing/2014/main" id="{B4D8FE84-214D-46A1-BBCC-83C96A727536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Straight Connector 446">
                <a:extLst>
                  <a:ext uri="{FF2B5EF4-FFF2-40B4-BE49-F238E27FC236}">
                    <a16:creationId xmlns="" xmlns:a16="http://schemas.microsoft.com/office/drawing/2014/main" id="{F73FC91C-C67E-4603-A015-6F81003EFA94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Straight Connector 447">
                <a:extLst>
                  <a:ext uri="{FF2B5EF4-FFF2-40B4-BE49-F238E27FC236}">
                    <a16:creationId xmlns="" xmlns:a16="http://schemas.microsoft.com/office/drawing/2014/main" id="{82BE1850-6F4D-49D4-91AD-0B4960E686E0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9" name="Straight Connector 448">
                <a:extLst>
                  <a:ext uri="{FF2B5EF4-FFF2-40B4-BE49-F238E27FC236}">
                    <a16:creationId xmlns="" xmlns:a16="http://schemas.microsoft.com/office/drawing/2014/main" id="{6DE9756D-20FD-427C-9C6C-DC59AD5ADE56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>
                <a:extLst>
                  <a:ext uri="{FF2B5EF4-FFF2-40B4-BE49-F238E27FC236}">
                    <a16:creationId xmlns="" xmlns:a16="http://schemas.microsoft.com/office/drawing/2014/main" id="{17F2E302-EFCE-42C6-BADF-8102E967595C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6" name="Group 415">
              <a:extLst>
                <a:ext uri="{FF2B5EF4-FFF2-40B4-BE49-F238E27FC236}">
                  <a16:creationId xmlns="" xmlns:a16="http://schemas.microsoft.com/office/drawing/2014/main" id="{69B67AF1-7999-4E0F-BB0E-C4989E54A3D6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054585" y="2442870"/>
              <a:ext cx="218159" cy="167735"/>
              <a:chOff x="5268212" y="4319540"/>
              <a:chExt cx="363599" cy="279573"/>
            </a:xfrm>
          </p:grpSpPr>
          <p:cxnSp>
            <p:nvCxnSpPr>
              <p:cNvPr id="433" name="Straight Connector 432">
                <a:extLst>
                  <a:ext uri="{FF2B5EF4-FFF2-40B4-BE49-F238E27FC236}">
                    <a16:creationId xmlns="" xmlns:a16="http://schemas.microsoft.com/office/drawing/2014/main" id="{14CC5AB6-E370-45BD-831B-617669A99DDD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>
                <a:extLst>
                  <a:ext uri="{FF2B5EF4-FFF2-40B4-BE49-F238E27FC236}">
                    <a16:creationId xmlns="" xmlns:a16="http://schemas.microsoft.com/office/drawing/2014/main" id="{DF123EAE-0EBA-43F3-AD3C-A488FF8CA39C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Straight Connector 434">
                <a:extLst>
                  <a:ext uri="{FF2B5EF4-FFF2-40B4-BE49-F238E27FC236}">
                    <a16:creationId xmlns="" xmlns:a16="http://schemas.microsoft.com/office/drawing/2014/main" id="{C6067BA1-67EB-4E2C-AD68-26F8EA8AF397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Straight Connector 435">
                <a:extLst>
                  <a:ext uri="{FF2B5EF4-FFF2-40B4-BE49-F238E27FC236}">
                    <a16:creationId xmlns="" xmlns:a16="http://schemas.microsoft.com/office/drawing/2014/main" id="{6DEB9B71-B111-496E-9430-17516335254F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7" name="Straight Connector 436">
                <a:extLst>
                  <a:ext uri="{FF2B5EF4-FFF2-40B4-BE49-F238E27FC236}">
                    <a16:creationId xmlns="" xmlns:a16="http://schemas.microsoft.com/office/drawing/2014/main" id="{184142A1-3C63-47C1-9A86-002FD940605C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>
                <a:extLst>
                  <a:ext uri="{FF2B5EF4-FFF2-40B4-BE49-F238E27FC236}">
                    <a16:creationId xmlns="" xmlns:a16="http://schemas.microsoft.com/office/drawing/2014/main" id="{1B6BFC8A-E3DB-41D6-BD89-C435A3D96424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7" name="Group 416">
              <a:extLst>
                <a:ext uri="{FF2B5EF4-FFF2-40B4-BE49-F238E27FC236}">
                  <a16:creationId xmlns="" xmlns:a16="http://schemas.microsoft.com/office/drawing/2014/main" id="{1484BDE2-A58D-4AC3-96B6-DAFF2C2B6BBD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248416" y="2591181"/>
              <a:ext cx="218159" cy="167735"/>
              <a:chOff x="5268212" y="4319540"/>
              <a:chExt cx="363599" cy="279573"/>
            </a:xfrm>
          </p:grpSpPr>
          <p:cxnSp>
            <p:nvCxnSpPr>
              <p:cNvPr id="427" name="Straight Connector 426">
                <a:extLst>
                  <a:ext uri="{FF2B5EF4-FFF2-40B4-BE49-F238E27FC236}">
                    <a16:creationId xmlns="" xmlns:a16="http://schemas.microsoft.com/office/drawing/2014/main" id="{99F3AC02-A20D-4AE6-B6A6-732D317F2561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>
                <a:extLst>
                  <a:ext uri="{FF2B5EF4-FFF2-40B4-BE49-F238E27FC236}">
                    <a16:creationId xmlns="" xmlns:a16="http://schemas.microsoft.com/office/drawing/2014/main" id="{DA9E0B4F-A3B9-4E0D-A73F-AACAEF76601D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Straight Connector 428">
                <a:extLst>
                  <a:ext uri="{FF2B5EF4-FFF2-40B4-BE49-F238E27FC236}">
                    <a16:creationId xmlns="" xmlns:a16="http://schemas.microsoft.com/office/drawing/2014/main" id="{429BF7EC-6EAE-4176-8195-1D2B3C98B091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" name="Straight Connector 429">
                <a:extLst>
                  <a:ext uri="{FF2B5EF4-FFF2-40B4-BE49-F238E27FC236}">
                    <a16:creationId xmlns="" xmlns:a16="http://schemas.microsoft.com/office/drawing/2014/main" id="{14964560-009A-4767-8346-3E0EA2243BE5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Straight Connector 430">
                <a:extLst>
                  <a:ext uri="{FF2B5EF4-FFF2-40B4-BE49-F238E27FC236}">
                    <a16:creationId xmlns="" xmlns:a16="http://schemas.microsoft.com/office/drawing/2014/main" id="{D47E706E-8CA8-4563-9695-AFEAEC8BC9EB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>
                <a:extLst>
                  <a:ext uri="{FF2B5EF4-FFF2-40B4-BE49-F238E27FC236}">
                    <a16:creationId xmlns="" xmlns:a16="http://schemas.microsoft.com/office/drawing/2014/main" id="{8B267D26-A5FF-4088-8210-9F0178AB77E1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8" name="Oval 417">
              <a:extLst>
                <a:ext uri="{FF2B5EF4-FFF2-40B4-BE49-F238E27FC236}">
                  <a16:creationId xmlns="" xmlns:a16="http://schemas.microsoft.com/office/drawing/2014/main" id="{65D3A288-642E-425C-9D83-75ADA761220A}"/>
                </a:ext>
              </a:extLst>
            </p:cNvPr>
            <p:cNvSpPr>
              <a:spLocks/>
            </p:cNvSpPr>
            <p:nvPr/>
          </p:nvSpPr>
          <p:spPr>
            <a:xfrm>
              <a:off x="4663377" y="2832277"/>
              <a:ext cx="453600" cy="44595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T w="190500" h="38100"/>
              <a:bevelB w="57150" h="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0408"/>
                </a:solidFill>
              </a:endParaRPr>
            </a:p>
          </p:txBody>
        </p:sp>
        <p:sp>
          <p:nvSpPr>
            <p:cNvPr id="419" name="TextBox 418">
              <a:extLst>
                <a:ext uri="{FF2B5EF4-FFF2-40B4-BE49-F238E27FC236}">
                  <a16:creationId xmlns="" xmlns:a16="http://schemas.microsoft.com/office/drawing/2014/main" id="{B807BE07-54CE-4A69-91CD-12C5D4E9912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735385" y="2791119"/>
              <a:ext cx="1541495" cy="523220"/>
            </a:xfrm>
            <a:prstGeom prst="rect">
              <a:avLst/>
            </a:prstGeom>
            <a:noFill/>
            <a:scene3d>
              <a:camera prst="orthographicFront"/>
              <a:lightRig rig="balanced" dir="t">
                <a:rot lat="0" lon="0" rev="3600000"/>
              </a:lightRig>
            </a:scene3d>
            <a:sp3d prstMaterial="plastic">
              <a:bevelB w="57150" h="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recipient </a:t>
              </a:r>
            </a:p>
            <a:p>
              <a:pPr algn="ctr"/>
              <a:r>
                <a:rPr lang="en-US" sz="1400" b="1" dirty="0">
                  <a:solidFill>
                    <a:srgbClr val="000D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plasma cell</a:t>
              </a:r>
            </a:p>
          </p:txBody>
        </p:sp>
        <p:grpSp>
          <p:nvGrpSpPr>
            <p:cNvPr id="420" name="Group 419">
              <a:extLst>
                <a:ext uri="{FF2B5EF4-FFF2-40B4-BE49-F238E27FC236}">
                  <a16:creationId xmlns="" xmlns:a16="http://schemas.microsoft.com/office/drawing/2014/main" id="{EC7B2E58-9C37-4DF4-AAFB-EFE915AFED1F}"/>
                </a:ext>
              </a:extLst>
            </p:cNvPr>
            <p:cNvGrpSpPr>
              <a:grpSpLocks noChangeAspect="1"/>
            </p:cNvGrpSpPr>
            <p:nvPr/>
          </p:nvGrpSpPr>
          <p:grpSpPr>
            <a:xfrm rot="3252680">
              <a:off x="6035979" y="2712408"/>
              <a:ext cx="218159" cy="167735"/>
              <a:chOff x="5268212" y="4319540"/>
              <a:chExt cx="363599" cy="279573"/>
            </a:xfrm>
          </p:grpSpPr>
          <p:cxnSp>
            <p:nvCxnSpPr>
              <p:cNvPr id="421" name="Straight Connector 420">
                <a:extLst>
                  <a:ext uri="{FF2B5EF4-FFF2-40B4-BE49-F238E27FC236}">
                    <a16:creationId xmlns="" xmlns:a16="http://schemas.microsoft.com/office/drawing/2014/main" id="{AA972A10-A85B-4002-9115-9DE131FCAFC4}"/>
                  </a:ext>
                </a:extLst>
              </p:cNvPr>
              <p:cNvCxnSpPr/>
              <p:nvPr/>
            </p:nvCxnSpPr>
            <p:spPr>
              <a:xfrm rot="18422381">
                <a:off x="5520864" y="450676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>
                <a:extLst>
                  <a:ext uri="{FF2B5EF4-FFF2-40B4-BE49-F238E27FC236}">
                    <a16:creationId xmlns="" xmlns:a16="http://schemas.microsoft.com/office/drawing/2014/main" id="{FAD387E1-180D-4835-9549-54EC7384EC74}"/>
                  </a:ext>
                </a:extLst>
              </p:cNvPr>
              <p:cNvCxnSpPr/>
              <p:nvPr/>
            </p:nvCxnSpPr>
            <p:spPr>
              <a:xfrm rot="18422381">
                <a:off x="5539464" y="4477436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Straight Connector 422">
                <a:extLst>
                  <a:ext uri="{FF2B5EF4-FFF2-40B4-BE49-F238E27FC236}">
                    <a16:creationId xmlns="" xmlns:a16="http://schemas.microsoft.com/office/drawing/2014/main" id="{F5E6BE20-9DE5-491E-8F67-A09FCE3A4E63}"/>
                  </a:ext>
                </a:extLst>
              </p:cNvPr>
              <p:cNvCxnSpPr/>
              <p:nvPr/>
            </p:nvCxnSpPr>
            <p:spPr>
              <a:xfrm rot="16196531">
                <a:off x="5363413" y="4485482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" name="Straight Connector 423">
                <a:extLst>
                  <a:ext uri="{FF2B5EF4-FFF2-40B4-BE49-F238E27FC236}">
                    <a16:creationId xmlns="" xmlns:a16="http://schemas.microsoft.com/office/drawing/2014/main" id="{0C97D357-BD25-4E12-ACAA-D5F94EA69C23}"/>
                  </a:ext>
                </a:extLst>
              </p:cNvPr>
              <p:cNvCxnSpPr/>
              <p:nvPr/>
            </p:nvCxnSpPr>
            <p:spPr>
              <a:xfrm rot="16196531">
                <a:off x="5360559" y="4450869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Straight Connector 424">
                <a:extLst>
                  <a:ext uri="{FF2B5EF4-FFF2-40B4-BE49-F238E27FC236}">
                    <a16:creationId xmlns="" xmlns:a16="http://schemas.microsoft.com/office/drawing/2014/main" id="{57D844A5-71AB-41EE-ACA6-44EA1325DEB9}"/>
                  </a:ext>
                </a:extLst>
              </p:cNvPr>
              <p:cNvCxnSpPr/>
              <p:nvPr/>
            </p:nvCxnSpPr>
            <p:spPr>
              <a:xfrm rot="20689980">
                <a:off x="5448235" y="4331318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>
                <a:extLst>
                  <a:ext uri="{FF2B5EF4-FFF2-40B4-BE49-F238E27FC236}">
                    <a16:creationId xmlns="" xmlns:a16="http://schemas.microsoft.com/office/drawing/2014/main" id="{38C6D817-9FFD-4656-91CB-C359D5B8E6B1}"/>
                  </a:ext>
                </a:extLst>
              </p:cNvPr>
              <p:cNvCxnSpPr/>
              <p:nvPr/>
            </p:nvCxnSpPr>
            <p:spPr>
              <a:xfrm rot="20689980">
                <a:off x="5480907" y="4319540"/>
                <a:ext cx="0" cy="184694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1" name="TextBox 450">
            <a:extLst>
              <a:ext uri="{FF2B5EF4-FFF2-40B4-BE49-F238E27FC236}">
                <a16:creationId xmlns="" xmlns:a16="http://schemas.microsoft.com/office/drawing/2014/main" id="{68544758-2836-4E6A-BBD6-33BD43A4677B}"/>
              </a:ext>
            </a:extLst>
          </p:cNvPr>
          <p:cNvSpPr txBox="1">
            <a:spLocks noChangeAspect="1"/>
          </p:cNvSpPr>
          <p:nvPr/>
        </p:nvSpPr>
        <p:spPr>
          <a:xfrm>
            <a:off x="5167197" y="6127378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(iii)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="" xmlns:a16="http://schemas.microsoft.com/office/drawing/2014/main" id="{50E480AE-60BE-4848-9BB0-A71FF0D86D56}"/>
              </a:ext>
            </a:extLst>
          </p:cNvPr>
          <p:cNvSpPr txBox="1">
            <a:spLocks noChangeAspect="1"/>
          </p:cNvSpPr>
          <p:nvPr/>
        </p:nvSpPr>
        <p:spPr>
          <a:xfrm>
            <a:off x="500037" y="488370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240890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110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Cambridge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</dc:creator>
  <cp:lastModifiedBy>Aaron</cp:lastModifiedBy>
  <cp:revision>88</cp:revision>
  <dcterms:created xsi:type="dcterms:W3CDTF">2017-10-29T10:59:37Z</dcterms:created>
  <dcterms:modified xsi:type="dcterms:W3CDTF">2017-11-02T14:45:41Z</dcterms:modified>
</cp:coreProperties>
</file>