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9251347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1817681" y="1105499"/>
            <a:ext cx="7327292" cy="4855531"/>
          </a:xfrm>
          <a:prstGeom prst="triangle">
            <a:avLst/>
          </a:prstGeom>
          <a:gradFill>
            <a:gsLst>
              <a:gs pos="0">
                <a:srgbClr val="0F1F4D"/>
              </a:gs>
              <a:gs pos="100000">
                <a:srgbClr val="3366FF"/>
              </a:gs>
            </a:gsLst>
            <a:lin ang="5400000"/>
          </a:gradFill>
          <a:ln w="28575">
            <a:solidFill>
              <a:srgbClr val="969696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2267652" y="1652951"/>
            <a:ext cx="6427349" cy="5998762"/>
          </a:xfrm>
          <a:prstGeom prst="ellipse">
            <a:avLst/>
          </a:prstGeom>
          <a:gradFill>
            <a:gsLst>
              <a:gs pos="0">
                <a:srgbClr val="73FDFF"/>
              </a:gs>
              <a:gs pos="100000">
                <a:srgbClr val="0096FF"/>
              </a:gs>
            </a:gsLst>
            <a:lin ang="3318397"/>
          </a:gradFill>
          <a:ln w="12700">
            <a:solidFill>
              <a:srgbClr val="3A5E8A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9428470" y="5405434"/>
            <a:ext cx="248438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400"/>
              </a:spcBef>
              <a:defRPr sz="35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Therapeutic effect</a:t>
            </a:r>
          </a:p>
        </p:txBody>
      </p:sp>
      <p:sp>
        <p:nvSpPr>
          <p:cNvPr id="115" name="Shape 115"/>
          <p:cNvSpPr/>
          <p:nvPr/>
        </p:nvSpPr>
        <p:spPr>
          <a:xfrm>
            <a:off x="4787941" y="402771"/>
            <a:ext cx="138677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400"/>
              </a:spcBef>
              <a:defRPr sz="35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Safety</a:t>
            </a:r>
          </a:p>
        </p:txBody>
      </p:sp>
      <p:sp>
        <p:nvSpPr>
          <p:cNvPr id="116" name="Shape 116"/>
          <p:cNvSpPr/>
          <p:nvPr/>
        </p:nvSpPr>
        <p:spPr>
          <a:xfrm>
            <a:off x="3716820" y="3516277"/>
            <a:ext cx="3529013" cy="204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500"/>
              </a:spcBef>
              <a:defRPr sz="4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BEST </a:t>
            </a:r>
          </a:p>
          <a:p>
            <a:pPr algn="ctr">
              <a:spcBef>
                <a:spcPts val="500"/>
              </a:spcBef>
              <a:defRPr sz="4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available</a:t>
            </a:r>
          </a:p>
          <a:p>
            <a:pPr algn="ctr">
              <a:spcBef>
                <a:spcPts val="500"/>
              </a:spcBef>
              <a:defRPr sz="4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Evidence</a:t>
            </a:r>
          </a:p>
        </p:txBody>
      </p:sp>
      <p:sp>
        <p:nvSpPr>
          <p:cNvPr id="117" name="Shape 117"/>
          <p:cNvSpPr/>
          <p:nvPr/>
        </p:nvSpPr>
        <p:spPr>
          <a:xfrm>
            <a:off x="136334" y="5672134"/>
            <a:ext cx="1469980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400"/>
              </a:spcBef>
              <a:defRPr sz="35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Quality</a:t>
            </a:r>
          </a:p>
        </p:txBody>
      </p:sp>
      <p:sp>
        <p:nvSpPr>
          <p:cNvPr id="118" name="Shape 118"/>
          <p:cNvSpPr/>
          <p:nvPr/>
        </p:nvSpPr>
        <p:spPr>
          <a:xfrm flipH="1">
            <a:off x="6489978" y="2554223"/>
            <a:ext cx="1709651" cy="1121654"/>
          </a:xfrm>
          <a:prstGeom prst="line">
            <a:avLst/>
          </a:prstGeom>
          <a:ln w="88900">
            <a:solidFill>
              <a:srgbClr val="0433FF"/>
            </a:solidFill>
            <a:miter/>
            <a:tailEnd type="triangle"/>
          </a:ln>
          <a:effectLst>
            <a:reflection stA="50000" endPos="40000" dir="5400000" sy="-100000" algn="bl" rotWithShape="0"/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7722443" y="1426137"/>
            <a:ext cx="1840657" cy="1752849"/>
          </a:xfrm>
          <a:prstGeom prst="ellipse">
            <a:avLst/>
          </a:prstGeom>
          <a:solidFill>
            <a:srgbClr val="73FDFF">
              <a:alpha val="84624"/>
            </a:srgbClr>
          </a:solidFill>
          <a:ln w="76200">
            <a:solidFill>
              <a:srgbClr val="0433FF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7875547" y="1850441"/>
            <a:ext cx="1534449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011993"/>
                </a:solidFill>
              </a:defRPr>
            </a:lvl1pPr>
          </a:lstStyle>
          <a:p>
            <a:r>
              <a:t>Clinical Research</a:t>
            </a:r>
          </a:p>
        </p:txBody>
      </p:sp>
      <p:sp>
        <p:nvSpPr>
          <p:cNvPr id="121" name="Shape 121"/>
          <p:cNvSpPr/>
          <p:nvPr/>
        </p:nvSpPr>
        <p:spPr>
          <a:xfrm>
            <a:off x="2904609" y="2871019"/>
            <a:ext cx="1147392" cy="1147393"/>
          </a:xfrm>
          <a:prstGeom prst="line">
            <a:avLst/>
          </a:prstGeom>
          <a:ln w="88900">
            <a:solidFill>
              <a:srgbClr val="0433FF"/>
            </a:solidFill>
            <a:miter/>
            <a:tailEnd type="triangle"/>
          </a:ln>
          <a:effectLst>
            <a:reflection stA="50000" endPos="40000" dir="5400000" sy="-100000" algn="bl" rotWithShape="0"/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1731652" y="1426137"/>
            <a:ext cx="1840657" cy="1752849"/>
          </a:xfrm>
          <a:prstGeom prst="ellipse">
            <a:avLst/>
          </a:prstGeom>
          <a:solidFill>
            <a:srgbClr val="73FDFF">
              <a:alpha val="84624"/>
            </a:srgbClr>
          </a:solidFill>
          <a:ln w="76200">
            <a:solidFill>
              <a:srgbClr val="0433FF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1817809" y="1850441"/>
            <a:ext cx="1668343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011993"/>
                </a:solidFill>
              </a:defRPr>
            </a:lvl1pPr>
          </a:lstStyle>
          <a:p>
            <a:r>
              <a:t>Historical Research</a:t>
            </a:r>
          </a:p>
        </p:txBody>
      </p:sp>
      <p:sp>
        <p:nvSpPr>
          <p:cNvPr id="124" name="Shape 124"/>
          <p:cNvSpPr/>
          <p:nvPr/>
        </p:nvSpPr>
        <p:spPr>
          <a:xfrm>
            <a:off x="1805044" y="4233612"/>
            <a:ext cx="1653452" cy="611460"/>
          </a:xfrm>
          <a:prstGeom prst="line">
            <a:avLst/>
          </a:prstGeom>
          <a:ln w="88900">
            <a:solidFill>
              <a:srgbClr val="0433FF"/>
            </a:solidFill>
            <a:miter/>
            <a:tailEnd type="triangle"/>
          </a:ln>
          <a:effectLst>
            <a:reflection stA="50000" endPos="40000" dir="5400000" sy="-100000" algn="bl" rotWithShape="0"/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247885" y="3229537"/>
            <a:ext cx="1965524" cy="1752849"/>
          </a:xfrm>
          <a:prstGeom prst="ellipse">
            <a:avLst/>
          </a:prstGeom>
          <a:solidFill>
            <a:srgbClr val="73FDFF">
              <a:alpha val="84624"/>
            </a:srgbClr>
          </a:solidFill>
          <a:ln w="76200">
            <a:solidFill>
              <a:srgbClr val="0433FF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329450" y="3653841"/>
            <a:ext cx="1802394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011993"/>
                </a:solidFill>
              </a:defRPr>
            </a:lvl1pPr>
          </a:lstStyle>
          <a:p>
            <a:r>
              <a:t>Preclinical Research</a:t>
            </a:r>
          </a:p>
        </p:txBody>
      </p:sp>
      <p:sp>
        <p:nvSpPr>
          <p:cNvPr id="127" name="Shape 127"/>
          <p:cNvSpPr/>
          <p:nvPr/>
        </p:nvSpPr>
        <p:spPr>
          <a:xfrm flipH="1">
            <a:off x="7576289" y="4274896"/>
            <a:ext cx="1903963" cy="592464"/>
          </a:xfrm>
          <a:prstGeom prst="line">
            <a:avLst/>
          </a:prstGeom>
          <a:ln w="88900">
            <a:solidFill>
              <a:srgbClr val="0433FF"/>
            </a:solidFill>
            <a:miter/>
            <a:tailEnd type="triangle"/>
          </a:ln>
          <a:effectLst>
            <a:reflection stA="50000" endPos="40000" dir="5400000" sy="-100000" algn="bl" rotWithShape="0"/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9005143" y="3267637"/>
            <a:ext cx="1840657" cy="1752849"/>
          </a:xfrm>
          <a:prstGeom prst="ellipse">
            <a:avLst/>
          </a:prstGeom>
          <a:solidFill>
            <a:srgbClr val="73FDFF">
              <a:alpha val="84624"/>
            </a:srgbClr>
          </a:solidFill>
          <a:ln w="76200">
            <a:solidFill>
              <a:srgbClr val="0433FF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9158247" y="3691941"/>
            <a:ext cx="1534449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011993"/>
                </a:solidFill>
              </a:defRPr>
            </a:lvl1pPr>
          </a:lstStyle>
          <a:p>
            <a:r>
              <a:t>Clinical Research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Harris</dc:creator>
  <cp:lastModifiedBy>Jean Harris</cp:lastModifiedBy>
  <cp:revision>1</cp:revision>
  <dcterms:modified xsi:type="dcterms:W3CDTF">2017-12-19T08:31:08Z</dcterms:modified>
</cp:coreProperties>
</file>