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FA32F-978D-C645-B319-0EC182A77778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B210-C9D4-424C-90D6-619F9763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4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1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7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0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6C10-3891-314F-B213-19816F2F8FD2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61A5-146D-7E41-AFDA-4E16EE68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E9DDFE-FF29-AB44-8527-37C9ABC2C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99" y="1954943"/>
            <a:ext cx="4063357" cy="307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868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286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>UCL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Caplin</dc:creator>
  <cp:lastModifiedBy>Caplin, Ben</cp:lastModifiedBy>
  <cp:revision>19</cp:revision>
  <dcterms:created xsi:type="dcterms:W3CDTF">2017-09-19T15:21:40Z</dcterms:created>
  <dcterms:modified xsi:type="dcterms:W3CDTF">2018-04-16T09:41:59Z</dcterms:modified>
</cp:coreProperties>
</file>