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1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5FA32F-978D-C645-B319-0EC182A77778}" type="datetimeFigureOut">
              <a:rPr lang="en-US" smtClean="0"/>
              <a:t>4/16/18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CB210-C9D4-424C-90D6-619F97636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276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37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35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948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14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015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329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377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147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95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73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200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26C10-3891-314F-B213-19816F2F8FD2}" type="datetimeFigureOut">
              <a:rPr lang="en-US" smtClean="0"/>
              <a:t>4/16/18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139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6E9DDFE-FF29-AB44-8527-37C9ABC2C3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3199" y="1954943"/>
            <a:ext cx="4063357" cy="3073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78680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286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Theme</vt:lpstr>
      <vt:lpstr>PowerPoint Presentation</vt:lpstr>
    </vt:vector>
  </TitlesOfParts>
  <Company>UCL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Caplin</dc:creator>
  <cp:lastModifiedBy>Caplin, Ben</cp:lastModifiedBy>
  <cp:revision>19</cp:revision>
  <dcterms:created xsi:type="dcterms:W3CDTF">2017-09-19T15:21:40Z</dcterms:created>
  <dcterms:modified xsi:type="dcterms:W3CDTF">2018-04-16T09:41:59Z</dcterms:modified>
</cp:coreProperties>
</file>