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FA32F-978D-C645-B319-0EC182A77778}" type="datetimeFigureOut">
              <a:rPr lang="en-US" smtClean="0"/>
              <a:t>4/6/18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CB210-C9D4-424C-90D6-619F9763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76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3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4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4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1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2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7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4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95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3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6C10-3891-314F-B213-19816F2F8FD2}" type="datetimeFigureOut">
              <a:rPr lang="en-US" smtClean="0"/>
              <a:t>4/6/18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0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26C10-3891-314F-B213-19816F2F8FD2}" type="datetimeFigureOut">
              <a:rPr lang="en-US" smtClean="0"/>
              <a:t>4/6/18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61A5-146D-7E41-AFDA-4E16EE68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3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3992" y="60617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73992" y="349150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4F7AB7-D8B2-EA42-8889-3A077985B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50" y="539750"/>
            <a:ext cx="6134100" cy="577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6939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355</TotalTime>
  <Words>2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Theme</vt:lpstr>
      <vt:lpstr>PowerPoint Presentation</vt:lpstr>
    </vt:vector>
  </TitlesOfParts>
  <Company>UCL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Caplin</dc:creator>
  <cp:lastModifiedBy>Caplin, Ben</cp:lastModifiedBy>
  <cp:revision>21</cp:revision>
  <dcterms:created xsi:type="dcterms:W3CDTF">2017-09-19T15:21:40Z</dcterms:created>
  <dcterms:modified xsi:type="dcterms:W3CDTF">2018-04-06T14:07:36Z</dcterms:modified>
</cp:coreProperties>
</file>