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1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FA32F-978D-C645-B319-0EC182A77778}" type="datetimeFigureOut">
              <a:rPr lang="en-US" smtClean="0"/>
              <a:t>4/16/18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CB210-C9D4-424C-90D6-619F97636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76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6C10-3891-314F-B213-19816F2F8FD2}" type="datetimeFigureOut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61A5-146D-7E41-AFDA-4E16EE681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37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6C10-3891-314F-B213-19816F2F8FD2}" type="datetimeFigureOut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61A5-146D-7E41-AFDA-4E16EE681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5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6C10-3891-314F-B213-19816F2F8FD2}" type="datetimeFigureOut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61A5-146D-7E41-AFDA-4E16EE681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48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6C10-3891-314F-B213-19816F2F8FD2}" type="datetimeFigureOut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61A5-146D-7E41-AFDA-4E16EE681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14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6C10-3891-314F-B213-19816F2F8FD2}" type="datetimeFigureOut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61A5-146D-7E41-AFDA-4E16EE681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015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6C10-3891-314F-B213-19816F2F8FD2}" type="datetimeFigureOut">
              <a:rPr lang="en-US" smtClean="0"/>
              <a:t>4/16/18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61A5-146D-7E41-AFDA-4E16EE681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329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6C10-3891-314F-B213-19816F2F8FD2}" type="datetimeFigureOut">
              <a:rPr lang="en-US" smtClean="0"/>
              <a:t>4/16/18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61A5-146D-7E41-AFDA-4E16EE681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377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6C10-3891-314F-B213-19816F2F8FD2}" type="datetimeFigureOut">
              <a:rPr lang="en-US" smtClean="0"/>
              <a:t>4/16/18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61A5-146D-7E41-AFDA-4E16EE681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47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6C10-3891-314F-B213-19816F2F8FD2}" type="datetimeFigureOut">
              <a:rPr lang="en-US" smtClean="0"/>
              <a:t>4/16/18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61A5-146D-7E41-AFDA-4E16EE681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95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6C10-3891-314F-B213-19816F2F8FD2}" type="datetimeFigureOut">
              <a:rPr lang="en-US" smtClean="0"/>
              <a:t>4/16/18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61A5-146D-7E41-AFDA-4E16EE681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73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6C10-3891-314F-B213-19816F2F8FD2}" type="datetimeFigureOut">
              <a:rPr lang="en-US" smtClean="0"/>
              <a:t>4/16/18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61A5-146D-7E41-AFDA-4E16EE681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00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26C10-3891-314F-B213-19816F2F8FD2}" type="datetimeFigureOut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61A5-146D-7E41-AFDA-4E16EE681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39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/>
          <p:cNvSpPr txBox="1"/>
          <p:nvPr/>
        </p:nvSpPr>
        <p:spPr>
          <a:xfrm>
            <a:off x="1217184" y="44411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8CBB03-7599-6248-A673-14AEC2CEDE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184" y="3431567"/>
            <a:ext cx="7564973" cy="3349377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1217184" y="351402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B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CCCD12B-EFFB-EE47-9C9A-03B1979C2E10}"/>
              </a:ext>
            </a:extLst>
          </p:cNvPr>
          <p:cNvGrpSpPr/>
          <p:nvPr/>
        </p:nvGrpSpPr>
        <p:grpSpPr>
          <a:xfrm>
            <a:off x="1217184" y="370377"/>
            <a:ext cx="3336372" cy="3026566"/>
            <a:chOff x="1217184" y="444117"/>
            <a:chExt cx="3336372" cy="3026566"/>
          </a:xfrm>
        </p:grpSpPr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3">
              <a:grayscl/>
            </a:blip>
            <a:stretch>
              <a:fillRect/>
            </a:stretch>
          </p:blipFill>
          <p:spPr>
            <a:xfrm>
              <a:off x="1217184" y="444117"/>
              <a:ext cx="3336372" cy="3026566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79439A6-3D70-284A-A666-DF703ADC19A9}"/>
                </a:ext>
              </a:extLst>
            </p:cNvPr>
            <p:cNvSpPr/>
            <p:nvPr/>
          </p:nvSpPr>
          <p:spPr>
            <a:xfrm>
              <a:off x="1266825" y="3067050"/>
              <a:ext cx="57150" cy="3365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E5BDB8FE-E63F-9848-A651-F0E348FF8778}"/>
              </a:ext>
            </a:extLst>
          </p:cNvPr>
          <p:cNvSpPr txBox="1"/>
          <p:nvPr/>
        </p:nvSpPr>
        <p:spPr>
          <a:xfrm>
            <a:off x="1231698" y="40726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96481467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143</TotalTime>
  <Words>3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Theme</vt:lpstr>
      <vt:lpstr>PowerPoint Presentation</vt:lpstr>
    </vt:vector>
  </TitlesOfParts>
  <Company>UCL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Caplin</dc:creator>
  <cp:lastModifiedBy>Caplin, Ben</cp:lastModifiedBy>
  <cp:revision>22</cp:revision>
  <dcterms:created xsi:type="dcterms:W3CDTF">2017-09-19T15:21:40Z</dcterms:created>
  <dcterms:modified xsi:type="dcterms:W3CDTF">2018-04-16T10:00:50Z</dcterms:modified>
</cp:coreProperties>
</file>