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FA32F-978D-C645-B319-0EC182A77778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B210-C9D4-424C-90D6-619F9763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4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4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2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7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4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9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1217184" y="44411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8CBB03-7599-6248-A673-14AEC2CED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184" y="3431567"/>
            <a:ext cx="7564973" cy="3349377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217184" y="351402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B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CCCD12B-EFFB-EE47-9C9A-03B1979C2E10}"/>
              </a:ext>
            </a:extLst>
          </p:cNvPr>
          <p:cNvGrpSpPr/>
          <p:nvPr/>
        </p:nvGrpSpPr>
        <p:grpSpPr>
          <a:xfrm>
            <a:off x="1217184" y="370377"/>
            <a:ext cx="3336372" cy="3026566"/>
            <a:chOff x="1217184" y="444117"/>
            <a:chExt cx="3336372" cy="3026566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>
              <a:grayscl/>
            </a:blip>
            <a:stretch>
              <a:fillRect/>
            </a:stretch>
          </p:blipFill>
          <p:spPr>
            <a:xfrm>
              <a:off x="1217184" y="444117"/>
              <a:ext cx="3336372" cy="3026566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79439A6-3D70-284A-A666-DF703ADC19A9}"/>
                </a:ext>
              </a:extLst>
            </p:cNvPr>
            <p:cNvSpPr/>
            <p:nvPr/>
          </p:nvSpPr>
          <p:spPr>
            <a:xfrm>
              <a:off x="1266825" y="3067050"/>
              <a:ext cx="5715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5BDB8FE-E63F-9848-A651-F0E348FF8778}"/>
              </a:ext>
            </a:extLst>
          </p:cNvPr>
          <p:cNvSpPr txBox="1"/>
          <p:nvPr/>
        </p:nvSpPr>
        <p:spPr>
          <a:xfrm>
            <a:off x="1231698" y="40726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648146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143</TotalTime>
  <Words>3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Theme</vt:lpstr>
      <vt:lpstr>PowerPoint Presentation</vt:lpstr>
    </vt:vector>
  </TitlesOfParts>
  <Company>UCL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Caplin</dc:creator>
  <cp:lastModifiedBy>Caplin, Ben</cp:lastModifiedBy>
  <cp:revision>22</cp:revision>
  <dcterms:created xsi:type="dcterms:W3CDTF">2017-09-19T15:21:40Z</dcterms:created>
  <dcterms:modified xsi:type="dcterms:W3CDTF">2018-04-16T10:00:50Z</dcterms:modified>
</cp:coreProperties>
</file>