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62" r:id="rId4"/>
    <p:sldId id="257" r:id="rId5"/>
    <p:sldId id="259" r:id="rId6"/>
    <p:sldId id="263" r:id="rId7"/>
    <p:sldId id="264" r:id="rId8"/>
    <p:sldId id="261" r:id="rId9"/>
  </p:sldIdLst>
  <p:sldSz cx="68580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831" autoAdjust="0"/>
  </p:normalViewPr>
  <p:slideViewPr>
    <p:cSldViewPr>
      <p:cViewPr>
        <p:scale>
          <a:sx n="80" d="100"/>
          <a:sy n="80" d="100"/>
        </p:scale>
        <p:origin x="-2310" y="-72"/>
      </p:cViewPr>
      <p:guideLst>
        <p:guide orient="horz" pos="3168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E08B8-B2D3-4BB8-AF02-978DCBCF1D88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60600" y="685800"/>
            <a:ext cx="2336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54EA0-8CB5-4BD1-A844-45B66DC11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588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Change phi</a:t>
            </a:r>
            <a:r>
              <a:rPr lang="en-US" baseline="0" dirty="0" smtClean="0"/>
              <a:t> for </a:t>
            </a:r>
            <a:r>
              <a:rPr lang="en-US" baseline="0" dirty="0" err="1" smtClean="0"/>
              <a:t>ksi</a:t>
            </a:r>
            <a:r>
              <a:rPr lang="en-US" baseline="0" dirty="0" smtClean="0"/>
              <a:t>…negative feedback on </a:t>
            </a:r>
            <a:r>
              <a:rPr lang="en-US" baseline="0" smtClean="0"/>
              <a:t>blood flow….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54EA0-8CB5-4BD1-A844-45B66DC11F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1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124630"/>
            <a:ext cx="5829300" cy="2156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99760"/>
            <a:ext cx="480060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255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090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402810"/>
            <a:ext cx="1543050" cy="85822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402810"/>
            <a:ext cx="4514850" cy="85822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5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893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463455"/>
            <a:ext cx="5829300" cy="199771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263183"/>
            <a:ext cx="5829300" cy="220027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46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46963"/>
            <a:ext cx="3028950" cy="6638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346963"/>
            <a:ext cx="3028950" cy="66380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625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51504"/>
            <a:ext cx="3030141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89822"/>
            <a:ext cx="3030141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9" y="2251504"/>
            <a:ext cx="3031331" cy="93831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9" y="3189822"/>
            <a:ext cx="3031331" cy="57952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9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210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10" y="400475"/>
            <a:ext cx="2256235" cy="17043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97" y="400477"/>
            <a:ext cx="3833813" cy="858456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10" y="2104817"/>
            <a:ext cx="2256235" cy="68802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7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7040884"/>
            <a:ext cx="4114800" cy="8312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98735"/>
            <a:ext cx="4114800" cy="603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872100"/>
            <a:ext cx="4114800" cy="11804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14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402802"/>
            <a:ext cx="61722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46963"/>
            <a:ext cx="6172200" cy="6638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322652"/>
            <a:ext cx="1600200" cy="53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37A0DD-58D8-4212-8443-8DFD1745E5AF}" type="datetimeFigureOut">
              <a:rPr lang="en-US" smtClean="0"/>
              <a:t>10/27/2016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322652"/>
            <a:ext cx="2171700" cy="53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322652"/>
            <a:ext cx="1600200" cy="535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C38F7-B1DC-4CEC-9E44-A0A2CD455C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770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1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9040"/>
            <a:ext cx="6858000" cy="4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2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2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" y="609600"/>
            <a:ext cx="6858000" cy="576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3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3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6858000" cy="310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4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32690"/>
            <a:ext cx="6705600" cy="78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5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533399"/>
            <a:ext cx="6705600" cy="778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6</a:t>
            </a:r>
            <a:endParaRPr lang="en-US" sz="24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09600"/>
            <a:ext cx="6623077" cy="625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6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7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2" y="533400"/>
            <a:ext cx="6528403" cy="62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5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"/>
            <a:ext cx="6858000" cy="558799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/>
              <a:t>Figure 8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457200"/>
            <a:ext cx="3759712" cy="82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20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19361</TotalTime>
  <Words>26</Words>
  <Application>Microsoft Office PowerPoint</Application>
  <PresentationFormat>Custom</PresentationFormat>
  <Paragraphs>10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Figure 1</vt:lpstr>
      <vt:lpstr>Figure 2</vt:lpstr>
      <vt:lpstr>Figure 3</vt:lpstr>
      <vt:lpstr>Figure 4</vt:lpstr>
      <vt:lpstr>Figure 5</vt:lpstr>
      <vt:lpstr>Figure 6</vt:lpstr>
      <vt:lpstr>Figure 7</vt:lpstr>
      <vt:lpstr>Figure 8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Figure 3</dc:title>
  <dc:creator>Martin</dc:creator>
  <cp:lastModifiedBy>Havlicek Martin</cp:lastModifiedBy>
  <cp:revision>29</cp:revision>
  <dcterms:created xsi:type="dcterms:W3CDTF">2015-09-25T15:47:55Z</dcterms:created>
  <dcterms:modified xsi:type="dcterms:W3CDTF">2016-10-27T13:18:19Z</dcterms:modified>
</cp:coreProperties>
</file>