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01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6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6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11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2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4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0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6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4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4362-30C7-4D94-A202-763A57FA770E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A9217-2A1D-481E-AE9F-9A4F99C49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934"/>
            <a:ext cx="2249996" cy="235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934"/>
            <a:ext cx="2245366" cy="23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249" y="114934"/>
            <a:ext cx="2434122" cy="235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16633"/>
            <a:ext cx="85555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Figure 1a</a:t>
            </a:r>
            <a:endParaRPr lang="en-GB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2279"/>
            <a:ext cx="5724128" cy="43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576945"/>
            <a:ext cx="2700808" cy="198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4656365"/>
            <a:ext cx="2700808" cy="202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7351" y="2163427"/>
            <a:ext cx="86357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400" dirty="0" smtClean="0"/>
              <a:t>Figure 1b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35755" y="2549027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E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31632" y="4656365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F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2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College London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Carr,Aisling</dc:creator>
  <cp:lastModifiedBy>Carr,Aisling</cp:lastModifiedBy>
  <cp:revision>4</cp:revision>
  <dcterms:created xsi:type="dcterms:W3CDTF">2016-09-12T11:17:36Z</dcterms:created>
  <dcterms:modified xsi:type="dcterms:W3CDTF">2016-09-12T12:03:24Z</dcterms:modified>
</cp:coreProperties>
</file>