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2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96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32D9-D370-074A-B572-736496684BF3}" type="datetimeFigureOut">
              <a:rPr lang="en-US" smtClean="0"/>
              <a:t>26/05/19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62A6-C5C9-0343-A43A-1AC3FAA2B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061" y="65973"/>
            <a:ext cx="4204743" cy="1993565"/>
            <a:chOff x="3072199" y="435429"/>
            <a:chExt cx="2999619" cy="1499809"/>
          </a:xfrm>
        </p:grpSpPr>
        <p:pic>
          <p:nvPicPr>
            <p:cNvPr id="4" name="Picture 3" descr="rs6983267 FE Study Only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199" y="435429"/>
              <a:ext cx="2999619" cy="149980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072199" y="435429"/>
              <a:ext cx="2986841" cy="16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A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rs6983267,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0.40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96886" y="2459942"/>
            <a:ext cx="4204745" cy="1993565"/>
            <a:chOff x="6071818" y="435429"/>
            <a:chExt cx="3072183" cy="1499809"/>
          </a:xfrm>
        </p:grpSpPr>
        <p:pic>
          <p:nvPicPr>
            <p:cNvPr id="5" name="Picture 4" descr="rs961253 FE Study Only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382" y="435429"/>
              <a:ext cx="2999619" cy="149980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071818" y="435429"/>
              <a:ext cx="2986841" cy="16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E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rs961253,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0.19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78" y="2459942"/>
            <a:ext cx="4192628" cy="1993565"/>
            <a:chOff x="3072199" y="1935238"/>
            <a:chExt cx="2999620" cy="1499809"/>
          </a:xfrm>
        </p:grpSpPr>
        <p:pic>
          <p:nvPicPr>
            <p:cNvPr id="7" name="Picture 6" descr="rs10795668 FE Study Only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199" y="1935238"/>
              <a:ext cx="2999620" cy="1499809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072200" y="1935238"/>
              <a:ext cx="2986841" cy="16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B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rs10795668,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0.14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61" y="4788517"/>
            <a:ext cx="4204744" cy="2004162"/>
            <a:chOff x="6071819" y="3435047"/>
            <a:chExt cx="3072181" cy="1499809"/>
          </a:xfrm>
        </p:grpSpPr>
        <p:pic>
          <p:nvPicPr>
            <p:cNvPr id="11" name="Picture 10" descr="rs4444235 FE Study Only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381" y="3435047"/>
              <a:ext cx="2999619" cy="1499809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6071819" y="3458177"/>
              <a:ext cx="2986841" cy="161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C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rs4444235,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0.27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6886" y="65973"/>
            <a:ext cx="4204744" cy="1993565"/>
            <a:chOff x="2" y="4869468"/>
            <a:chExt cx="2999619" cy="1565197"/>
          </a:xfrm>
        </p:grpSpPr>
        <p:pic>
          <p:nvPicPr>
            <p:cNvPr id="12" name="Picture 11" descr="rs4939827 FE Study Only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4934856"/>
              <a:ext cx="2999619" cy="1499809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12780" y="4869468"/>
              <a:ext cx="2986841" cy="169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D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rs4939827,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0.08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14798" y="4788518"/>
            <a:ext cx="4174055" cy="2004162"/>
            <a:chOff x="3072199" y="4869468"/>
            <a:chExt cx="2999619" cy="1565197"/>
          </a:xfrm>
        </p:grpSpPr>
        <p:pic>
          <p:nvPicPr>
            <p:cNvPr id="13" name="Picture 12" descr="rs4925386 FE Study Only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199" y="4934856"/>
              <a:ext cx="2999619" cy="149980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072200" y="4869468"/>
              <a:ext cx="2986841" cy="168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800" b="1" dirty="0">
                  <a:latin typeface="Arial"/>
                  <a:cs typeface="Arial"/>
                </a:rPr>
                <a:t>F</a:t>
              </a:r>
              <a:r>
                <a:rPr lang="is-IS" sz="800" b="1" dirty="0" smtClean="0">
                  <a:latin typeface="Arial"/>
                  <a:cs typeface="Arial"/>
                </a:rPr>
                <a:t>                                                     </a:t>
              </a:r>
              <a:r>
                <a:rPr lang="en-GB" sz="800" b="1" dirty="0" smtClean="0">
                  <a:latin typeface="Arial"/>
                  <a:cs typeface="Arial"/>
                </a:rPr>
                <a:t>rs4925386, </a:t>
              </a:r>
              <a:r>
                <a:rPr lang="en-GB" sz="800" b="1" i="1" dirty="0" smtClean="0">
                  <a:latin typeface="Arial"/>
                  <a:cs typeface="Arial"/>
                </a:rPr>
                <a:t>P</a:t>
              </a:r>
              <a:r>
                <a:rPr lang="en-GB" sz="800" b="1" dirty="0" smtClean="0">
                  <a:latin typeface="Arial"/>
                  <a:cs typeface="Arial"/>
                </a:rPr>
                <a:t>=</a:t>
              </a:r>
              <a:r>
                <a:rPr lang="en-GB" sz="800" b="1" dirty="0">
                  <a:latin typeface="Arial"/>
                  <a:cs typeface="Arial"/>
                </a:rPr>
                <a:t>0.17</a:t>
              </a:r>
              <a:r>
                <a:rPr lang="en-GB" sz="800" dirty="0" smtClean="0">
                  <a:effectLst/>
                  <a:latin typeface="Arial"/>
                  <a:cs typeface="Arial"/>
                </a:rPr>
                <a:t> 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68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36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Cardiff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Summers</dc:creator>
  <cp:lastModifiedBy>Matthew Summers</cp:lastModifiedBy>
  <cp:revision>24</cp:revision>
  <dcterms:created xsi:type="dcterms:W3CDTF">2019-05-07T08:05:34Z</dcterms:created>
  <dcterms:modified xsi:type="dcterms:W3CDTF">2019-05-26T14:44:10Z</dcterms:modified>
</cp:coreProperties>
</file>