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3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9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3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1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7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6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1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9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8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4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1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C157-D104-4F05-B846-84689059E88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7154-FED3-4977-A255-9AADB1E2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7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470" t="2033" r="1488" b="1943"/>
          <a:stretch/>
        </p:blipFill>
        <p:spPr>
          <a:xfrm>
            <a:off x="2063044" y="453005"/>
            <a:ext cx="8305101" cy="60149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6200000">
            <a:off x="910204" y="2453859"/>
            <a:ext cx="298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Serum IGF-1 (ng/mL)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9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Thora Wesenberg Kjær</dc:creator>
  <cp:lastModifiedBy>Thora Wesenberg Kjær</cp:lastModifiedBy>
  <cp:revision>5</cp:revision>
  <dcterms:created xsi:type="dcterms:W3CDTF">2020-10-06T11:13:43Z</dcterms:created>
  <dcterms:modified xsi:type="dcterms:W3CDTF">2021-02-10T13:26:51Z</dcterms:modified>
</cp:coreProperties>
</file>