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58" r:id="rId4"/>
    <p:sldId id="260" r:id="rId5"/>
  </p:sldIdLst>
  <p:sldSz cx="6877050" cy="93249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460" y="-96"/>
      </p:cViewPr>
      <p:guideLst>
        <p:guide orient="horz" pos="2937"/>
        <p:guide pos="21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4D5B8-4BEB-4B11-A3AE-764871912D0F}" type="doc">
      <dgm:prSet loTypeId="urn:microsoft.com/office/officeart/2005/8/layout/venn1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FFD1A07-16B0-48FC-8491-21E410D504E8}">
      <dgm:prSet phldrT="[Text]" custT="1"/>
      <dgm:spPr/>
      <dgm:t>
        <a:bodyPr/>
        <a:lstStyle/>
        <a:p>
          <a:endParaRPr lang="en-GB" sz="2400" dirty="0"/>
        </a:p>
      </dgm:t>
    </dgm:pt>
    <dgm:pt modelId="{11B54156-7255-43F6-8BDE-0C41E4F4B289}" type="parTrans" cxnId="{796CBA16-50AC-49E3-BF1E-55EC3E02C93B}">
      <dgm:prSet/>
      <dgm:spPr/>
      <dgm:t>
        <a:bodyPr/>
        <a:lstStyle/>
        <a:p>
          <a:endParaRPr lang="en-GB"/>
        </a:p>
      </dgm:t>
    </dgm:pt>
    <dgm:pt modelId="{CCF31F61-F7F0-459C-B936-07F5C415A48B}" type="sibTrans" cxnId="{796CBA16-50AC-49E3-BF1E-55EC3E02C93B}">
      <dgm:prSet/>
      <dgm:spPr/>
      <dgm:t>
        <a:bodyPr/>
        <a:lstStyle/>
        <a:p>
          <a:endParaRPr lang="en-GB"/>
        </a:p>
      </dgm:t>
    </dgm:pt>
    <dgm:pt modelId="{1FF60CD6-802F-4BA9-9C2A-C9FFE7D84D7D}">
      <dgm:prSet phldrT="[Text]" custT="1"/>
      <dgm:spPr/>
      <dgm:t>
        <a:bodyPr/>
        <a:lstStyle/>
        <a:p>
          <a:endParaRPr lang="en-GB" sz="2400" dirty="0"/>
        </a:p>
      </dgm:t>
    </dgm:pt>
    <dgm:pt modelId="{1E7E26C6-AF68-499B-9A51-119EBC49BFE7}" type="parTrans" cxnId="{4BA09E8A-4135-44AE-95C2-263614336877}">
      <dgm:prSet/>
      <dgm:spPr/>
      <dgm:t>
        <a:bodyPr/>
        <a:lstStyle/>
        <a:p>
          <a:endParaRPr lang="en-GB"/>
        </a:p>
      </dgm:t>
    </dgm:pt>
    <dgm:pt modelId="{C415BC45-DEA8-4846-96F3-D24279B12F15}" type="sibTrans" cxnId="{4BA09E8A-4135-44AE-95C2-263614336877}">
      <dgm:prSet/>
      <dgm:spPr/>
      <dgm:t>
        <a:bodyPr/>
        <a:lstStyle/>
        <a:p>
          <a:endParaRPr lang="en-GB"/>
        </a:p>
      </dgm:t>
    </dgm:pt>
    <dgm:pt modelId="{FA70EB9F-994D-48A8-92E1-63783D1EB23A}">
      <dgm:prSet phldrT="[Text]" custT="1"/>
      <dgm:spPr/>
      <dgm:t>
        <a:bodyPr/>
        <a:lstStyle/>
        <a:p>
          <a:endParaRPr lang="en-GB" sz="2400" dirty="0"/>
        </a:p>
      </dgm:t>
    </dgm:pt>
    <dgm:pt modelId="{5362FDD5-A36B-405B-8CC2-608D9E90BBC4}" type="parTrans" cxnId="{8202503C-1C4F-451A-89F1-D00FC7E0D076}">
      <dgm:prSet/>
      <dgm:spPr/>
      <dgm:t>
        <a:bodyPr/>
        <a:lstStyle/>
        <a:p>
          <a:endParaRPr lang="en-GB"/>
        </a:p>
      </dgm:t>
    </dgm:pt>
    <dgm:pt modelId="{5E2FD19B-DEC9-4A88-889C-085404CB13AA}" type="sibTrans" cxnId="{8202503C-1C4F-451A-89F1-D00FC7E0D076}">
      <dgm:prSet/>
      <dgm:spPr/>
      <dgm:t>
        <a:bodyPr/>
        <a:lstStyle/>
        <a:p>
          <a:endParaRPr lang="en-GB"/>
        </a:p>
      </dgm:t>
    </dgm:pt>
    <dgm:pt modelId="{E3334106-FEFD-471D-B015-0C93995C0984}" type="pres">
      <dgm:prSet presAssocID="{26A4D5B8-4BEB-4B11-A3AE-764871912D0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9E99042-BBDA-465A-ACF4-85C0EAF0C066}" type="pres">
      <dgm:prSet presAssocID="{9FFD1A07-16B0-48FC-8491-21E410D504E8}" presName="circ1" presStyleLbl="vennNode1" presStyleIdx="0" presStyleCnt="3" custScaleX="143482" custScaleY="147099"/>
      <dgm:spPr/>
      <dgm:t>
        <a:bodyPr/>
        <a:lstStyle/>
        <a:p>
          <a:endParaRPr lang="en-GB"/>
        </a:p>
      </dgm:t>
    </dgm:pt>
    <dgm:pt modelId="{211EB162-58B9-4E4D-B0DD-EDCDA0419802}" type="pres">
      <dgm:prSet presAssocID="{9FFD1A07-16B0-48FC-8491-21E410D504E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D601B5-D8CC-4911-AF42-1DA6C38E2F81}" type="pres">
      <dgm:prSet presAssocID="{1FF60CD6-802F-4BA9-9C2A-C9FFE7D84D7D}" presName="circ2" presStyleLbl="vennNode1" presStyleIdx="1" presStyleCnt="3" custLinFactNeighborX="-17676"/>
      <dgm:spPr/>
      <dgm:t>
        <a:bodyPr/>
        <a:lstStyle/>
        <a:p>
          <a:endParaRPr lang="en-GB"/>
        </a:p>
      </dgm:t>
    </dgm:pt>
    <dgm:pt modelId="{20415B0A-1715-435C-96BB-5E7FA644E44E}" type="pres">
      <dgm:prSet presAssocID="{1FF60CD6-802F-4BA9-9C2A-C9FFE7D84D7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00EBDD-EC38-4F80-B722-875BE7CF3090}" type="pres">
      <dgm:prSet presAssocID="{FA70EB9F-994D-48A8-92E1-63783D1EB23A}" presName="circ3" presStyleLbl="vennNode1" presStyleIdx="2" presStyleCnt="3" custScaleX="139703" custScaleY="138302" custLinFactNeighborY="2932"/>
      <dgm:spPr/>
      <dgm:t>
        <a:bodyPr/>
        <a:lstStyle/>
        <a:p>
          <a:endParaRPr lang="en-GB"/>
        </a:p>
      </dgm:t>
    </dgm:pt>
    <dgm:pt modelId="{A8B5B855-1206-424A-99FC-626428DD219C}" type="pres">
      <dgm:prSet presAssocID="{FA70EB9F-994D-48A8-92E1-63783D1EB23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F168E32-8B6A-4301-8B01-2447A87ED229}" type="presOf" srcId="{9FFD1A07-16B0-48FC-8491-21E410D504E8}" destId="{211EB162-58B9-4E4D-B0DD-EDCDA0419802}" srcOrd="1" destOrd="0" presId="urn:microsoft.com/office/officeart/2005/8/layout/venn1"/>
    <dgm:cxn modelId="{DB467AA4-E6AF-45E6-8796-6ED78861B567}" type="presOf" srcId="{1FF60CD6-802F-4BA9-9C2A-C9FFE7D84D7D}" destId="{20415B0A-1715-435C-96BB-5E7FA644E44E}" srcOrd="1" destOrd="0" presId="urn:microsoft.com/office/officeart/2005/8/layout/venn1"/>
    <dgm:cxn modelId="{D1C384FC-AEAE-4530-945E-CD4872C602A6}" type="presOf" srcId="{1FF60CD6-802F-4BA9-9C2A-C9FFE7D84D7D}" destId="{48D601B5-D8CC-4911-AF42-1DA6C38E2F81}" srcOrd="0" destOrd="0" presId="urn:microsoft.com/office/officeart/2005/8/layout/venn1"/>
    <dgm:cxn modelId="{4BA09E8A-4135-44AE-95C2-263614336877}" srcId="{26A4D5B8-4BEB-4B11-A3AE-764871912D0F}" destId="{1FF60CD6-802F-4BA9-9C2A-C9FFE7D84D7D}" srcOrd="1" destOrd="0" parTransId="{1E7E26C6-AF68-499B-9A51-119EBC49BFE7}" sibTransId="{C415BC45-DEA8-4846-96F3-D24279B12F15}"/>
    <dgm:cxn modelId="{796CBA16-50AC-49E3-BF1E-55EC3E02C93B}" srcId="{26A4D5B8-4BEB-4B11-A3AE-764871912D0F}" destId="{9FFD1A07-16B0-48FC-8491-21E410D504E8}" srcOrd="0" destOrd="0" parTransId="{11B54156-7255-43F6-8BDE-0C41E4F4B289}" sibTransId="{CCF31F61-F7F0-459C-B936-07F5C415A48B}"/>
    <dgm:cxn modelId="{9ADE2097-9E99-40CC-B0B7-6B47819EC18B}" type="presOf" srcId="{FA70EB9F-994D-48A8-92E1-63783D1EB23A}" destId="{1900EBDD-EC38-4F80-B722-875BE7CF3090}" srcOrd="0" destOrd="0" presId="urn:microsoft.com/office/officeart/2005/8/layout/venn1"/>
    <dgm:cxn modelId="{1E1A771B-92B4-490F-A4AA-13A7D04ABE8E}" type="presOf" srcId="{9FFD1A07-16B0-48FC-8491-21E410D504E8}" destId="{E9E99042-BBDA-465A-ACF4-85C0EAF0C066}" srcOrd="0" destOrd="0" presId="urn:microsoft.com/office/officeart/2005/8/layout/venn1"/>
    <dgm:cxn modelId="{3449FDF3-B560-4C49-98B7-DCB45E00CB44}" type="presOf" srcId="{FA70EB9F-994D-48A8-92E1-63783D1EB23A}" destId="{A8B5B855-1206-424A-99FC-626428DD219C}" srcOrd="1" destOrd="0" presId="urn:microsoft.com/office/officeart/2005/8/layout/venn1"/>
    <dgm:cxn modelId="{8202503C-1C4F-451A-89F1-D00FC7E0D076}" srcId="{26A4D5B8-4BEB-4B11-A3AE-764871912D0F}" destId="{FA70EB9F-994D-48A8-92E1-63783D1EB23A}" srcOrd="2" destOrd="0" parTransId="{5362FDD5-A36B-405B-8CC2-608D9E90BBC4}" sibTransId="{5E2FD19B-DEC9-4A88-889C-085404CB13AA}"/>
    <dgm:cxn modelId="{C4DBCA50-53FA-4F84-B889-789C761F8A5D}" type="presOf" srcId="{26A4D5B8-4BEB-4B11-A3AE-764871912D0F}" destId="{E3334106-FEFD-471D-B015-0C93995C0984}" srcOrd="0" destOrd="0" presId="urn:microsoft.com/office/officeart/2005/8/layout/venn1"/>
    <dgm:cxn modelId="{86958F09-6F06-4A93-8883-AE3B803E10B3}" type="presParOf" srcId="{E3334106-FEFD-471D-B015-0C93995C0984}" destId="{E9E99042-BBDA-465A-ACF4-85C0EAF0C066}" srcOrd="0" destOrd="0" presId="urn:microsoft.com/office/officeart/2005/8/layout/venn1"/>
    <dgm:cxn modelId="{408C89F6-4E68-4741-B267-E798AD8A42C0}" type="presParOf" srcId="{E3334106-FEFD-471D-B015-0C93995C0984}" destId="{211EB162-58B9-4E4D-B0DD-EDCDA0419802}" srcOrd="1" destOrd="0" presId="urn:microsoft.com/office/officeart/2005/8/layout/venn1"/>
    <dgm:cxn modelId="{826240A0-D581-4ABD-B25E-30973E5A1725}" type="presParOf" srcId="{E3334106-FEFD-471D-B015-0C93995C0984}" destId="{48D601B5-D8CC-4911-AF42-1DA6C38E2F81}" srcOrd="2" destOrd="0" presId="urn:microsoft.com/office/officeart/2005/8/layout/venn1"/>
    <dgm:cxn modelId="{51561B8E-75BB-4ACC-B41A-CB2B459F939E}" type="presParOf" srcId="{E3334106-FEFD-471D-B015-0C93995C0984}" destId="{20415B0A-1715-435C-96BB-5E7FA644E44E}" srcOrd="3" destOrd="0" presId="urn:microsoft.com/office/officeart/2005/8/layout/venn1"/>
    <dgm:cxn modelId="{EC14E2D0-8C65-40F1-B7DB-71C281D9C98C}" type="presParOf" srcId="{E3334106-FEFD-471D-B015-0C93995C0984}" destId="{1900EBDD-EC38-4F80-B722-875BE7CF3090}" srcOrd="4" destOrd="0" presId="urn:microsoft.com/office/officeart/2005/8/layout/venn1"/>
    <dgm:cxn modelId="{D2EDE253-C769-4156-ABF7-3A0DD46E00C2}" type="presParOf" srcId="{E3334106-FEFD-471D-B015-0C93995C0984}" destId="{A8B5B855-1206-424A-99FC-626428DD219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99042-BBDA-465A-ACF4-85C0EAF0C066}">
      <dsp:nvSpPr>
        <dsp:cNvPr id="0" name=""/>
        <dsp:cNvSpPr/>
      </dsp:nvSpPr>
      <dsp:spPr>
        <a:xfrm>
          <a:off x="711195" y="-412916"/>
          <a:ext cx="3075020" cy="315253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kern="1200" dirty="0"/>
        </a:p>
      </dsp:txBody>
      <dsp:txXfrm>
        <a:off x="1121198" y="138777"/>
        <a:ext cx="2255014" cy="1418641"/>
      </dsp:txXfrm>
    </dsp:sp>
    <dsp:sp modelId="{48D601B5-D8CC-4911-AF42-1DA6C38E2F81}">
      <dsp:nvSpPr>
        <dsp:cNvPr id="0" name=""/>
        <dsp:cNvSpPr/>
      </dsp:nvSpPr>
      <dsp:spPr>
        <a:xfrm>
          <a:off x="1571630" y="1431244"/>
          <a:ext cx="2143140" cy="214314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kern="1200" dirty="0"/>
        </a:p>
      </dsp:txBody>
      <dsp:txXfrm>
        <a:off x="2227074" y="1984888"/>
        <a:ext cx="1285884" cy="1178727"/>
      </dsp:txXfrm>
    </dsp:sp>
    <dsp:sp modelId="{1900EBDD-EC38-4F80-B722-875BE7CF3090}">
      <dsp:nvSpPr>
        <dsp:cNvPr id="0" name=""/>
        <dsp:cNvSpPr/>
      </dsp:nvSpPr>
      <dsp:spPr>
        <a:xfrm>
          <a:off x="-21626" y="1020811"/>
          <a:ext cx="2994030" cy="2964005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kern="1200" dirty="0"/>
        </a:p>
      </dsp:txBody>
      <dsp:txXfrm>
        <a:off x="260311" y="1786512"/>
        <a:ext cx="1796418" cy="1630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7FB99-E6BF-4B6A-8E7D-96A6D56D09EE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5350" y="685800"/>
            <a:ext cx="2527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F0956-6904-4B68-8859-DCB3E5B671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80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0956-6904-4B68-8859-DCB3E5B671D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779" y="2896787"/>
            <a:ext cx="5845493" cy="19988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558" y="5284153"/>
            <a:ext cx="4813935" cy="23830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85861" y="373432"/>
            <a:ext cx="1547336" cy="79564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3853" y="373432"/>
            <a:ext cx="4527391" cy="79564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39" y="5992160"/>
            <a:ext cx="5845493" cy="1852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239" y="3952323"/>
            <a:ext cx="5845493" cy="20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3852" y="2175828"/>
            <a:ext cx="3037364" cy="61540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5834" y="2175828"/>
            <a:ext cx="3037364" cy="61540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53" y="2087327"/>
            <a:ext cx="3038558" cy="8698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3853" y="2957226"/>
            <a:ext cx="3038558" cy="5372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3446" y="2087327"/>
            <a:ext cx="3039752" cy="8698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3446" y="2957226"/>
            <a:ext cx="3039752" cy="5372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53" y="371272"/>
            <a:ext cx="2262502" cy="15800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8736" y="371273"/>
            <a:ext cx="3844462" cy="79586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853" y="1951338"/>
            <a:ext cx="2262502" cy="63785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7950" y="6527483"/>
            <a:ext cx="4126230" cy="7706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7950" y="833204"/>
            <a:ext cx="4126230" cy="55949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7950" y="7298089"/>
            <a:ext cx="4126230" cy="1094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3853" y="373431"/>
            <a:ext cx="6189345" cy="1554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53" y="2175828"/>
            <a:ext cx="6189345" cy="6154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852" y="8642871"/>
            <a:ext cx="1604645" cy="496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A01CE-0B8C-4AF2-8A5D-72661104CCF3}" type="datetimeFigureOut">
              <a:rPr lang="en-US" smtClean="0"/>
              <a:pPr/>
              <a:t>10/2/2015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59" y="8642871"/>
            <a:ext cx="2177733" cy="496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28553" y="8642871"/>
            <a:ext cx="1604645" cy="496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60F3A-1E21-4365-9043-13470DD5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roup 235"/>
          <p:cNvGrpSpPr/>
          <p:nvPr/>
        </p:nvGrpSpPr>
        <p:grpSpPr>
          <a:xfrm>
            <a:off x="581005" y="1947843"/>
            <a:ext cx="5435876" cy="6000792"/>
            <a:chOff x="581005" y="2947975"/>
            <a:chExt cx="5435876" cy="6000792"/>
          </a:xfrm>
        </p:grpSpPr>
        <p:sp>
          <p:nvSpPr>
            <p:cNvPr id="765" name="TextBox 764"/>
            <p:cNvSpPr txBox="1"/>
            <p:nvPr/>
          </p:nvSpPr>
          <p:spPr>
            <a:xfrm>
              <a:off x="581005" y="4376735"/>
              <a:ext cx="492443" cy="235745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GB" sz="2000" dirty="0" smtClean="0"/>
                <a:t>Intensity (</a:t>
              </a:r>
              <a:r>
                <a:rPr lang="en-GB" sz="2000" dirty="0" err="1" smtClean="0"/>
                <a:t>arb</a:t>
              </a:r>
              <a:r>
                <a:rPr lang="en-GB" sz="2000" dirty="0" smtClean="0"/>
                <a:t>. units)</a:t>
              </a:r>
              <a:endParaRPr lang="en-GB" sz="2000" dirty="0"/>
            </a:p>
          </p:txBody>
        </p:sp>
        <p:grpSp>
          <p:nvGrpSpPr>
            <p:cNvPr id="235" name="Group 234"/>
            <p:cNvGrpSpPr/>
            <p:nvPr/>
          </p:nvGrpSpPr>
          <p:grpSpPr>
            <a:xfrm>
              <a:off x="1070251" y="2947975"/>
              <a:ext cx="4940042" cy="2728486"/>
              <a:chOff x="1070251" y="1090587"/>
              <a:chExt cx="4940042" cy="2728486"/>
            </a:xfrm>
          </p:grpSpPr>
          <p:grpSp>
            <p:nvGrpSpPr>
              <p:cNvPr id="714" name="Group 713"/>
              <p:cNvGrpSpPr/>
              <p:nvPr/>
            </p:nvGrpSpPr>
            <p:grpSpPr>
              <a:xfrm>
                <a:off x="1070251" y="1090587"/>
                <a:ext cx="4940042" cy="2728486"/>
                <a:chOff x="498747" y="241922"/>
                <a:chExt cx="4940042" cy="2728486"/>
              </a:xfrm>
            </p:grpSpPr>
            <p:sp>
              <p:nvSpPr>
                <p:cNvPr id="715" name="TextBox 714"/>
                <p:cNvSpPr txBox="1"/>
                <p:nvPr/>
              </p:nvSpPr>
              <p:spPr>
                <a:xfrm>
                  <a:off x="498747" y="438592"/>
                  <a:ext cx="36740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20</a:t>
                  </a:r>
                  <a:endParaRPr lang="en-GB" sz="1400" dirty="0"/>
                </a:p>
              </p:txBody>
            </p:sp>
            <p:sp>
              <p:nvSpPr>
                <p:cNvPr id="716" name="TextBox 715"/>
                <p:cNvSpPr txBox="1"/>
                <p:nvPr/>
              </p:nvSpPr>
              <p:spPr>
                <a:xfrm>
                  <a:off x="498747" y="1585390"/>
                  <a:ext cx="36740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10</a:t>
                  </a:r>
                  <a:endParaRPr lang="en-GB" sz="1400" dirty="0"/>
                </a:p>
              </p:txBody>
            </p:sp>
            <p:sp>
              <p:nvSpPr>
                <p:cNvPr id="717" name="TextBox 716"/>
                <p:cNvSpPr txBox="1"/>
                <p:nvPr/>
              </p:nvSpPr>
              <p:spPr>
                <a:xfrm>
                  <a:off x="608164" y="2732188"/>
                  <a:ext cx="257991" cy="2157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0</a:t>
                  </a:r>
                  <a:endParaRPr lang="en-GB" sz="1400" dirty="0"/>
                </a:p>
              </p:txBody>
            </p:sp>
            <p:grpSp>
              <p:nvGrpSpPr>
                <p:cNvPr id="718" name="Group 206"/>
                <p:cNvGrpSpPr/>
                <p:nvPr/>
              </p:nvGrpSpPr>
              <p:grpSpPr>
                <a:xfrm>
                  <a:off x="723248" y="241922"/>
                  <a:ext cx="4715541" cy="2728486"/>
                  <a:chOff x="793290" y="4879511"/>
                  <a:chExt cx="5191873" cy="3891633"/>
                </a:xfrm>
              </p:grpSpPr>
              <p:grpSp>
                <p:nvGrpSpPr>
                  <p:cNvPr id="719" name="Group 205"/>
                  <p:cNvGrpSpPr/>
                  <p:nvPr/>
                </p:nvGrpSpPr>
                <p:grpSpPr>
                  <a:xfrm>
                    <a:off x="793290" y="4879511"/>
                    <a:ext cx="5006149" cy="3833812"/>
                    <a:chOff x="793290" y="4879511"/>
                    <a:chExt cx="5006149" cy="3833812"/>
                  </a:xfrm>
                </p:grpSpPr>
                <p:cxnSp>
                  <p:nvCxnSpPr>
                    <p:cNvPr id="731" name="Straight Connector 730"/>
                    <p:cNvCxnSpPr/>
                    <p:nvPr/>
                  </p:nvCxnSpPr>
                  <p:spPr>
                    <a:xfrm rot="5400000">
                      <a:off x="-930396" y="6764195"/>
                      <a:ext cx="3770955" cy="158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2" name="Straight Connector 731"/>
                    <p:cNvCxnSpPr/>
                    <p:nvPr/>
                  </p:nvCxnSpPr>
                  <p:spPr>
                    <a:xfrm rot="10800000" flipV="1">
                      <a:off x="963110" y="8641492"/>
                      <a:ext cx="4836329" cy="2676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33" name="Group 185"/>
                    <p:cNvGrpSpPr/>
                    <p:nvPr/>
                  </p:nvGrpSpPr>
                  <p:grpSpPr>
                    <a:xfrm>
                      <a:off x="793290" y="5076462"/>
                      <a:ext cx="261610" cy="3636861"/>
                      <a:chOff x="993750" y="5056911"/>
                      <a:chExt cx="261610" cy="3636861"/>
                    </a:xfrm>
                  </p:grpSpPr>
                  <p:sp>
                    <p:nvSpPr>
                      <p:cNvPr id="734" name="TextBox 733"/>
                      <p:cNvSpPr txBox="1"/>
                      <p:nvPr/>
                    </p:nvSpPr>
                    <p:spPr>
                      <a:xfrm>
                        <a:off x="993750" y="5056911"/>
                        <a:ext cx="26161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735" name="TextBox 734"/>
                      <p:cNvSpPr txBox="1"/>
                      <p:nvPr/>
                    </p:nvSpPr>
                    <p:spPr>
                      <a:xfrm>
                        <a:off x="993750" y="5810121"/>
                        <a:ext cx="261610" cy="36933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736" name="TextBox 735"/>
                      <p:cNvSpPr txBox="1"/>
                      <p:nvPr/>
                    </p:nvSpPr>
                    <p:spPr>
                      <a:xfrm>
                        <a:off x="993750" y="6678224"/>
                        <a:ext cx="261610" cy="36933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737" name="TextBox 736"/>
                      <p:cNvSpPr txBox="1"/>
                      <p:nvPr/>
                    </p:nvSpPr>
                    <p:spPr>
                      <a:xfrm>
                        <a:off x="993750" y="7455047"/>
                        <a:ext cx="261610" cy="36933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738" name="TextBox 737"/>
                      <p:cNvSpPr txBox="1"/>
                      <p:nvPr/>
                    </p:nvSpPr>
                    <p:spPr>
                      <a:xfrm>
                        <a:off x="993750" y="8324439"/>
                        <a:ext cx="261610" cy="36933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</p:grpSp>
              </p:grpSp>
              <p:grpSp>
                <p:nvGrpSpPr>
                  <p:cNvPr id="720" name="Group 202"/>
                  <p:cNvGrpSpPr/>
                  <p:nvPr/>
                </p:nvGrpSpPr>
                <p:grpSpPr>
                  <a:xfrm>
                    <a:off x="816232" y="8509534"/>
                    <a:ext cx="5168931" cy="261610"/>
                    <a:chOff x="816232" y="8629501"/>
                    <a:chExt cx="5168931" cy="261610"/>
                  </a:xfrm>
                </p:grpSpPr>
                <p:sp>
                  <p:nvSpPr>
                    <p:cNvPr id="721" name="TextBox 720"/>
                    <p:cNvSpPr txBox="1"/>
                    <p:nvPr/>
                  </p:nvSpPr>
                  <p:spPr>
                    <a:xfrm rot="5400000">
                      <a:off x="5610309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2" name="TextBox 721"/>
                    <p:cNvSpPr txBox="1"/>
                    <p:nvPr/>
                  </p:nvSpPr>
                  <p:spPr>
                    <a:xfrm rot="5400000">
                      <a:off x="5093374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3" name="TextBox 722"/>
                    <p:cNvSpPr txBox="1"/>
                    <p:nvPr/>
                  </p:nvSpPr>
                  <p:spPr>
                    <a:xfrm rot="5400000">
                      <a:off x="4567223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4" name="TextBox 723"/>
                    <p:cNvSpPr txBox="1"/>
                    <p:nvPr/>
                  </p:nvSpPr>
                  <p:spPr>
                    <a:xfrm rot="5400000">
                      <a:off x="4053617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5" name="TextBox 724"/>
                    <p:cNvSpPr txBox="1"/>
                    <p:nvPr/>
                  </p:nvSpPr>
                  <p:spPr>
                    <a:xfrm rot="5400000">
                      <a:off x="3529126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6" name="TextBox 725"/>
                    <p:cNvSpPr txBox="1"/>
                    <p:nvPr/>
                  </p:nvSpPr>
                  <p:spPr>
                    <a:xfrm rot="5400000">
                      <a:off x="3021146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7" name="TextBox 726"/>
                    <p:cNvSpPr txBox="1"/>
                    <p:nvPr/>
                  </p:nvSpPr>
                  <p:spPr>
                    <a:xfrm rot="5400000">
                      <a:off x="2492066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8" name="TextBox 727"/>
                    <p:cNvSpPr txBox="1"/>
                    <p:nvPr/>
                  </p:nvSpPr>
                  <p:spPr>
                    <a:xfrm rot="5400000">
                      <a:off x="1967574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29" name="TextBox 728"/>
                    <p:cNvSpPr txBox="1"/>
                    <p:nvPr/>
                  </p:nvSpPr>
                  <p:spPr>
                    <a:xfrm rot="5400000">
                      <a:off x="1446412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  <p:sp>
                  <p:nvSpPr>
                    <p:cNvPr id="730" name="TextBox 729"/>
                    <p:cNvSpPr txBox="1"/>
                    <p:nvPr/>
                  </p:nvSpPr>
                  <p:spPr>
                    <a:xfrm rot="5400000">
                      <a:off x="929477" y="8516256"/>
                      <a:ext cx="261610" cy="4880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p:txBody>
                </p:sp>
              </p:grpSp>
            </p:grpSp>
          </p:grpSp>
          <p:sp>
            <p:nvSpPr>
              <p:cNvPr id="173" name="TextBox 172"/>
              <p:cNvSpPr txBox="1"/>
              <p:nvPr/>
            </p:nvSpPr>
            <p:spPr>
              <a:xfrm>
                <a:off x="4938723" y="2080680"/>
                <a:ext cx="97578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600" b="1" dirty="0" smtClean="0">
                    <a:solidFill>
                      <a:sysClr val="windowText" lastClr="000000"/>
                    </a:solidFill>
                  </a:rPr>
                  <a:t>UKCTOCS</a:t>
                </a:r>
                <a:endParaRPr lang="en-GB" sz="1600" b="1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74" name="Group 582"/>
              <p:cNvGrpSpPr/>
              <p:nvPr/>
            </p:nvGrpSpPr>
            <p:grpSpPr>
              <a:xfrm>
                <a:off x="1451911" y="1216033"/>
                <a:ext cx="4295208" cy="2470731"/>
                <a:chOff x="1304925" y="5478463"/>
                <a:chExt cx="2727326" cy="2068513"/>
              </a:xfrm>
            </p:grpSpPr>
            <p:sp>
              <p:nvSpPr>
                <p:cNvPr id="211" name="Freeform 284"/>
                <p:cNvSpPr>
                  <a:spLocks/>
                </p:cNvSpPr>
                <p:nvPr/>
              </p:nvSpPr>
              <p:spPr bwMode="auto">
                <a:xfrm>
                  <a:off x="1304925" y="7410451"/>
                  <a:ext cx="109538" cy="136525"/>
                </a:xfrm>
                <a:custGeom>
                  <a:avLst/>
                  <a:gdLst/>
                  <a:ahLst/>
                  <a:cxnLst>
                    <a:cxn ang="0">
                      <a:pos x="1" y="32"/>
                    </a:cxn>
                    <a:cxn ang="0">
                      <a:pos x="2" y="69"/>
                    </a:cxn>
                    <a:cxn ang="0">
                      <a:pos x="3" y="81"/>
                    </a:cxn>
                    <a:cxn ang="0">
                      <a:pos x="4" y="74"/>
                    </a:cxn>
                    <a:cxn ang="0">
                      <a:pos x="5" y="79"/>
                    </a:cxn>
                    <a:cxn ang="0">
                      <a:pos x="6" y="76"/>
                    </a:cxn>
                    <a:cxn ang="0">
                      <a:pos x="7" y="58"/>
                    </a:cxn>
                    <a:cxn ang="0">
                      <a:pos x="8" y="80"/>
                    </a:cxn>
                    <a:cxn ang="0">
                      <a:pos x="9" y="84"/>
                    </a:cxn>
                    <a:cxn ang="0">
                      <a:pos x="10" y="73"/>
                    </a:cxn>
                    <a:cxn ang="0">
                      <a:pos x="11" y="81"/>
                    </a:cxn>
                    <a:cxn ang="0">
                      <a:pos x="12" y="80"/>
                    </a:cxn>
                    <a:cxn ang="0">
                      <a:pos x="13" y="77"/>
                    </a:cxn>
                    <a:cxn ang="0">
                      <a:pos x="14" y="81"/>
                    </a:cxn>
                    <a:cxn ang="0">
                      <a:pos x="16" y="79"/>
                    </a:cxn>
                    <a:cxn ang="0">
                      <a:pos x="16" y="84"/>
                    </a:cxn>
                    <a:cxn ang="0">
                      <a:pos x="18" y="81"/>
                    </a:cxn>
                    <a:cxn ang="0">
                      <a:pos x="19" y="79"/>
                    </a:cxn>
                    <a:cxn ang="0">
                      <a:pos x="20" y="72"/>
                    </a:cxn>
                    <a:cxn ang="0">
                      <a:pos x="21" y="81"/>
                    </a:cxn>
                    <a:cxn ang="0">
                      <a:pos x="22" y="80"/>
                    </a:cxn>
                    <a:cxn ang="0">
                      <a:pos x="23" y="82"/>
                    </a:cxn>
                    <a:cxn ang="0">
                      <a:pos x="24" y="70"/>
                    </a:cxn>
                    <a:cxn ang="0">
                      <a:pos x="25" y="72"/>
                    </a:cxn>
                    <a:cxn ang="0">
                      <a:pos x="26" y="80"/>
                    </a:cxn>
                    <a:cxn ang="0">
                      <a:pos x="28" y="52"/>
                    </a:cxn>
                    <a:cxn ang="0">
                      <a:pos x="29" y="74"/>
                    </a:cxn>
                    <a:cxn ang="0">
                      <a:pos x="30" y="72"/>
                    </a:cxn>
                    <a:cxn ang="0">
                      <a:pos x="31" y="56"/>
                    </a:cxn>
                    <a:cxn ang="0">
                      <a:pos x="32" y="73"/>
                    </a:cxn>
                    <a:cxn ang="0">
                      <a:pos x="33" y="82"/>
                    </a:cxn>
                    <a:cxn ang="0">
                      <a:pos x="34" y="80"/>
                    </a:cxn>
                    <a:cxn ang="0">
                      <a:pos x="35" y="78"/>
                    </a:cxn>
                    <a:cxn ang="0">
                      <a:pos x="36" y="86"/>
                    </a:cxn>
                    <a:cxn ang="0">
                      <a:pos x="37" y="72"/>
                    </a:cxn>
                    <a:cxn ang="0">
                      <a:pos x="38" y="54"/>
                    </a:cxn>
                    <a:cxn ang="0">
                      <a:pos x="39" y="84"/>
                    </a:cxn>
                    <a:cxn ang="0">
                      <a:pos x="40" y="39"/>
                    </a:cxn>
                    <a:cxn ang="0">
                      <a:pos x="42" y="49"/>
                    </a:cxn>
                    <a:cxn ang="0">
                      <a:pos x="42" y="73"/>
                    </a:cxn>
                    <a:cxn ang="0">
                      <a:pos x="44" y="86"/>
                    </a:cxn>
                    <a:cxn ang="0">
                      <a:pos x="45" y="69"/>
                    </a:cxn>
                    <a:cxn ang="0">
                      <a:pos x="46" y="69"/>
                    </a:cxn>
                    <a:cxn ang="0">
                      <a:pos x="47" y="84"/>
                    </a:cxn>
                    <a:cxn ang="0">
                      <a:pos x="48" y="78"/>
                    </a:cxn>
                    <a:cxn ang="0">
                      <a:pos x="49" y="68"/>
                    </a:cxn>
                    <a:cxn ang="0">
                      <a:pos x="50" y="68"/>
                    </a:cxn>
                    <a:cxn ang="0">
                      <a:pos x="51" y="78"/>
                    </a:cxn>
                    <a:cxn ang="0">
                      <a:pos x="52" y="86"/>
                    </a:cxn>
                    <a:cxn ang="0">
                      <a:pos x="53" y="61"/>
                    </a:cxn>
                    <a:cxn ang="0">
                      <a:pos x="54" y="78"/>
                    </a:cxn>
                    <a:cxn ang="0">
                      <a:pos x="55" y="84"/>
                    </a:cxn>
                    <a:cxn ang="0">
                      <a:pos x="56" y="86"/>
                    </a:cxn>
                    <a:cxn ang="0">
                      <a:pos x="58" y="60"/>
                    </a:cxn>
                    <a:cxn ang="0">
                      <a:pos x="59" y="26"/>
                    </a:cxn>
                    <a:cxn ang="0">
                      <a:pos x="60" y="86"/>
                    </a:cxn>
                    <a:cxn ang="0">
                      <a:pos x="61" y="73"/>
                    </a:cxn>
                    <a:cxn ang="0">
                      <a:pos x="62" y="77"/>
                    </a:cxn>
                    <a:cxn ang="0">
                      <a:pos x="63" y="69"/>
                    </a:cxn>
                    <a:cxn ang="0">
                      <a:pos x="64" y="83"/>
                    </a:cxn>
                    <a:cxn ang="0">
                      <a:pos x="65" y="59"/>
                    </a:cxn>
                    <a:cxn ang="0">
                      <a:pos x="66" y="61"/>
                    </a:cxn>
                    <a:cxn ang="0">
                      <a:pos x="68" y="71"/>
                    </a:cxn>
                  </a:cxnLst>
                  <a:rect l="0" t="0" r="r" b="b"/>
                  <a:pathLst>
                    <a:path w="69" h="86">
                      <a:moveTo>
                        <a:pt x="0" y="84"/>
                      </a:moveTo>
                      <a:lnTo>
                        <a:pt x="0" y="84"/>
                      </a:lnTo>
                      <a:lnTo>
                        <a:pt x="0" y="84"/>
                      </a:lnTo>
                      <a:lnTo>
                        <a:pt x="0" y="84"/>
                      </a:lnTo>
                      <a:lnTo>
                        <a:pt x="0" y="84"/>
                      </a:lnTo>
                      <a:lnTo>
                        <a:pt x="0" y="84"/>
                      </a:lnTo>
                      <a:lnTo>
                        <a:pt x="0" y="85"/>
                      </a:lnTo>
                      <a:lnTo>
                        <a:pt x="0" y="83"/>
                      </a:lnTo>
                      <a:lnTo>
                        <a:pt x="0" y="83"/>
                      </a:lnTo>
                      <a:lnTo>
                        <a:pt x="0" y="83"/>
                      </a:lnTo>
                      <a:lnTo>
                        <a:pt x="0" y="82"/>
                      </a:lnTo>
                      <a:lnTo>
                        <a:pt x="1" y="81"/>
                      </a:lnTo>
                      <a:lnTo>
                        <a:pt x="1" y="70"/>
                      </a:lnTo>
                      <a:lnTo>
                        <a:pt x="1" y="69"/>
                      </a:lnTo>
                      <a:lnTo>
                        <a:pt x="1" y="38"/>
                      </a:lnTo>
                      <a:lnTo>
                        <a:pt x="1" y="32"/>
                      </a:lnTo>
                      <a:lnTo>
                        <a:pt x="1" y="44"/>
                      </a:lnTo>
                      <a:lnTo>
                        <a:pt x="1" y="30"/>
                      </a:lnTo>
                      <a:lnTo>
                        <a:pt x="1" y="44"/>
                      </a:lnTo>
                      <a:lnTo>
                        <a:pt x="1" y="47"/>
                      </a:lnTo>
                      <a:lnTo>
                        <a:pt x="1" y="57"/>
                      </a:lnTo>
                      <a:lnTo>
                        <a:pt x="1" y="47"/>
                      </a:lnTo>
                      <a:lnTo>
                        <a:pt x="1" y="57"/>
                      </a:lnTo>
                      <a:lnTo>
                        <a:pt x="2" y="59"/>
                      </a:lnTo>
                      <a:lnTo>
                        <a:pt x="2" y="64"/>
                      </a:lnTo>
                      <a:lnTo>
                        <a:pt x="2" y="59"/>
                      </a:lnTo>
                      <a:lnTo>
                        <a:pt x="2" y="64"/>
                      </a:lnTo>
                      <a:lnTo>
                        <a:pt x="2" y="64"/>
                      </a:lnTo>
                      <a:lnTo>
                        <a:pt x="2" y="69"/>
                      </a:lnTo>
                      <a:lnTo>
                        <a:pt x="2" y="64"/>
                      </a:lnTo>
                      <a:lnTo>
                        <a:pt x="2" y="69"/>
                      </a:lnTo>
                      <a:lnTo>
                        <a:pt x="2" y="69"/>
                      </a:lnTo>
                      <a:lnTo>
                        <a:pt x="2" y="70"/>
                      </a:lnTo>
                      <a:lnTo>
                        <a:pt x="2" y="69"/>
                      </a:lnTo>
                      <a:lnTo>
                        <a:pt x="2" y="69"/>
                      </a:lnTo>
                      <a:lnTo>
                        <a:pt x="2" y="70"/>
                      </a:lnTo>
                      <a:lnTo>
                        <a:pt x="2" y="75"/>
                      </a:lnTo>
                      <a:lnTo>
                        <a:pt x="2" y="70"/>
                      </a:lnTo>
                      <a:lnTo>
                        <a:pt x="2" y="75"/>
                      </a:lnTo>
                      <a:lnTo>
                        <a:pt x="3" y="76"/>
                      </a:lnTo>
                      <a:lnTo>
                        <a:pt x="3" y="76"/>
                      </a:lnTo>
                      <a:lnTo>
                        <a:pt x="3" y="74"/>
                      </a:lnTo>
                      <a:lnTo>
                        <a:pt x="3" y="76"/>
                      </a:lnTo>
                      <a:lnTo>
                        <a:pt x="3" y="77"/>
                      </a:lnTo>
                      <a:lnTo>
                        <a:pt x="3" y="81"/>
                      </a:lnTo>
                      <a:lnTo>
                        <a:pt x="3" y="77"/>
                      </a:lnTo>
                      <a:lnTo>
                        <a:pt x="3" y="81"/>
                      </a:lnTo>
                      <a:lnTo>
                        <a:pt x="3" y="81"/>
                      </a:lnTo>
                      <a:lnTo>
                        <a:pt x="3" y="84"/>
                      </a:lnTo>
                      <a:lnTo>
                        <a:pt x="3" y="81"/>
                      </a:lnTo>
                      <a:lnTo>
                        <a:pt x="3" y="84"/>
                      </a:lnTo>
                      <a:lnTo>
                        <a:pt x="3" y="84"/>
                      </a:lnTo>
                      <a:lnTo>
                        <a:pt x="3" y="86"/>
                      </a:lnTo>
                      <a:lnTo>
                        <a:pt x="3" y="84"/>
                      </a:lnTo>
                      <a:lnTo>
                        <a:pt x="3" y="86"/>
                      </a:lnTo>
                      <a:lnTo>
                        <a:pt x="3" y="86"/>
                      </a:lnTo>
                      <a:lnTo>
                        <a:pt x="3" y="79"/>
                      </a:lnTo>
                      <a:lnTo>
                        <a:pt x="4" y="77"/>
                      </a:lnTo>
                      <a:lnTo>
                        <a:pt x="4" y="70"/>
                      </a:lnTo>
                      <a:lnTo>
                        <a:pt x="4" y="70"/>
                      </a:lnTo>
                      <a:lnTo>
                        <a:pt x="4" y="70"/>
                      </a:lnTo>
                      <a:lnTo>
                        <a:pt x="4" y="74"/>
                      </a:lnTo>
                      <a:lnTo>
                        <a:pt x="4" y="70"/>
                      </a:lnTo>
                      <a:lnTo>
                        <a:pt x="4" y="74"/>
                      </a:lnTo>
                      <a:lnTo>
                        <a:pt x="4" y="74"/>
                      </a:lnTo>
                      <a:lnTo>
                        <a:pt x="4" y="80"/>
                      </a:lnTo>
                      <a:lnTo>
                        <a:pt x="4" y="74"/>
                      </a:lnTo>
                      <a:lnTo>
                        <a:pt x="4" y="80"/>
                      </a:lnTo>
                      <a:lnTo>
                        <a:pt x="4" y="81"/>
                      </a:lnTo>
                      <a:lnTo>
                        <a:pt x="4" y="81"/>
                      </a:lnTo>
                      <a:lnTo>
                        <a:pt x="4" y="79"/>
                      </a:lnTo>
                      <a:lnTo>
                        <a:pt x="4" y="80"/>
                      </a:lnTo>
                      <a:lnTo>
                        <a:pt x="5" y="81"/>
                      </a:lnTo>
                      <a:lnTo>
                        <a:pt x="5" y="78"/>
                      </a:lnTo>
                      <a:lnTo>
                        <a:pt x="5" y="78"/>
                      </a:lnTo>
                      <a:lnTo>
                        <a:pt x="5" y="77"/>
                      </a:lnTo>
                      <a:lnTo>
                        <a:pt x="5" y="79"/>
                      </a:lnTo>
                      <a:lnTo>
                        <a:pt x="5" y="76"/>
                      </a:lnTo>
                      <a:lnTo>
                        <a:pt x="5" y="79"/>
                      </a:lnTo>
                      <a:lnTo>
                        <a:pt x="5" y="79"/>
                      </a:lnTo>
                      <a:lnTo>
                        <a:pt x="5" y="80"/>
                      </a:lnTo>
                      <a:lnTo>
                        <a:pt x="5" y="75"/>
                      </a:lnTo>
                      <a:lnTo>
                        <a:pt x="5" y="75"/>
                      </a:lnTo>
                      <a:lnTo>
                        <a:pt x="5" y="77"/>
                      </a:lnTo>
                      <a:lnTo>
                        <a:pt x="5" y="75"/>
                      </a:lnTo>
                      <a:lnTo>
                        <a:pt x="5" y="77"/>
                      </a:lnTo>
                      <a:lnTo>
                        <a:pt x="5" y="76"/>
                      </a:lnTo>
                      <a:lnTo>
                        <a:pt x="5" y="69"/>
                      </a:lnTo>
                      <a:lnTo>
                        <a:pt x="5" y="70"/>
                      </a:lnTo>
                      <a:lnTo>
                        <a:pt x="6" y="71"/>
                      </a:lnTo>
                      <a:lnTo>
                        <a:pt x="6" y="76"/>
                      </a:lnTo>
                      <a:lnTo>
                        <a:pt x="6" y="71"/>
                      </a:lnTo>
                      <a:lnTo>
                        <a:pt x="6" y="76"/>
                      </a:lnTo>
                      <a:lnTo>
                        <a:pt x="6" y="76"/>
                      </a:lnTo>
                      <a:lnTo>
                        <a:pt x="6" y="82"/>
                      </a:lnTo>
                      <a:lnTo>
                        <a:pt x="6" y="76"/>
                      </a:lnTo>
                      <a:lnTo>
                        <a:pt x="6" y="82"/>
                      </a:lnTo>
                      <a:lnTo>
                        <a:pt x="6" y="82"/>
                      </a:lnTo>
                      <a:lnTo>
                        <a:pt x="6" y="85"/>
                      </a:lnTo>
                      <a:lnTo>
                        <a:pt x="6" y="82"/>
                      </a:lnTo>
                      <a:lnTo>
                        <a:pt x="6" y="85"/>
                      </a:lnTo>
                      <a:lnTo>
                        <a:pt x="6" y="85"/>
                      </a:lnTo>
                      <a:lnTo>
                        <a:pt x="6" y="86"/>
                      </a:lnTo>
                      <a:lnTo>
                        <a:pt x="6" y="85"/>
                      </a:lnTo>
                      <a:lnTo>
                        <a:pt x="6" y="85"/>
                      </a:lnTo>
                      <a:lnTo>
                        <a:pt x="7" y="85"/>
                      </a:lnTo>
                      <a:lnTo>
                        <a:pt x="7" y="54"/>
                      </a:lnTo>
                      <a:lnTo>
                        <a:pt x="7" y="47"/>
                      </a:lnTo>
                      <a:lnTo>
                        <a:pt x="7" y="38"/>
                      </a:lnTo>
                      <a:lnTo>
                        <a:pt x="7" y="43"/>
                      </a:lnTo>
                      <a:lnTo>
                        <a:pt x="7" y="43"/>
                      </a:lnTo>
                      <a:lnTo>
                        <a:pt x="7" y="58"/>
                      </a:lnTo>
                      <a:lnTo>
                        <a:pt x="7" y="43"/>
                      </a:lnTo>
                      <a:lnTo>
                        <a:pt x="7" y="58"/>
                      </a:lnTo>
                      <a:lnTo>
                        <a:pt x="7" y="59"/>
                      </a:lnTo>
                      <a:lnTo>
                        <a:pt x="7" y="68"/>
                      </a:lnTo>
                      <a:lnTo>
                        <a:pt x="7" y="59"/>
                      </a:lnTo>
                      <a:lnTo>
                        <a:pt x="7" y="68"/>
                      </a:lnTo>
                      <a:lnTo>
                        <a:pt x="8" y="70"/>
                      </a:lnTo>
                      <a:lnTo>
                        <a:pt x="8" y="77"/>
                      </a:lnTo>
                      <a:lnTo>
                        <a:pt x="8" y="70"/>
                      </a:lnTo>
                      <a:lnTo>
                        <a:pt x="8" y="77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3"/>
                      </a:lnTo>
                      <a:lnTo>
                        <a:pt x="8" y="76"/>
                      </a:lnTo>
                      <a:lnTo>
                        <a:pt x="8" y="77"/>
                      </a:lnTo>
                      <a:lnTo>
                        <a:pt x="8" y="80"/>
                      </a:lnTo>
                      <a:lnTo>
                        <a:pt x="8" y="77"/>
                      </a:lnTo>
                      <a:lnTo>
                        <a:pt x="8" y="80"/>
                      </a:lnTo>
                      <a:lnTo>
                        <a:pt x="8" y="80"/>
                      </a:lnTo>
                      <a:lnTo>
                        <a:pt x="8" y="84"/>
                      </a:lnTo>
                      <a:lnTo>
                        <a:pt x="8" y="80"/>
                      </a:lnTo>
                      <a:lnTo>
                        <a:pt x="8" y="83"/>
                      </a:lnTo>
                      <a:lnTo>
                        <a:pt x="8" y="83"/>
                      </a:lnTo>
                      <a:lnTo>
                        <a:pt x="8" y="80"/>
                      </a:lnTo>
                      <a:lnTo>
                        <a:pt x="8" y="81"/>
                      </a:lnTo>
                      <a:lnTo>
                        <a:pt x="9" y="81"/>
                      </a:lnTo>
                      <a:lnTo>
                        <a:pt x="9" y="85"/>
                      </a:lnTo>
                      <a:lnTo>
                        <a:pt x="9" y="81"/>
                      </a:lnTo>
                      <a:lnTo>
                        <a:pt x="9" y="84"/>
                      </a:lnTo>
                      <a:lnTo>
                        <a:pt x="9" y="85"/>
                      </a:lnTo>
                      <a:lnTo>
                        <a:pt x="9" y="86"/>
                      </a:lnTo>
                      <a:lnTo>
                        <a:pt x="9" y="84"/>
                      </a:lnTo>
                      <a:lnTo>
                        <a:pt x="9" y="84"/>
                      </a:lnTo>
                      <a:lnTo>
                        <a:pt x="9" y="84"/>
                      </a:lnTo>
                      <a:lnTo>
                        <a:pt x="9" y="83"/>
                      </a:lnTo>
                      <a:lnTo>
                        <a:pt x="9" y="83"/>
                      </a:lnTo>
                      <a:lnTo>
                        <a:pt x="9" y="83"/>
                      </a:lnTo>
                      <a:lnTo>
                        <a:pt x="9" y="85"/>
                      </a:lnTo>
                      <a:lnTo>
                        <a:pt x="9" y="83"/>
                      </a:lnTo>
                      <a:lnTo>
                        <a:pt x="9" y="85"/>
                      </a:lnTo>
                      <a:lnTo>
                        <a:pt x="10" y="86"/>
                      </a:lnTo>
                      <a:lnTo>
                        <a:pt x="10" y="86"/>
                      </a:lnTo>
                      <a:lnTo>
                        <a:pt x="10" y="85"/>
                      </a:lnTo>
                      <a:lnTo>
                        <a:pt x="10" y="86"/>
                      </a:lnTo>
                      <a:lnTo>
                        <a:pt x="10" y="86"/>
                      </a:lnTo>
                      <a:lnTo>
                        <a:pt x="10" y="80"/>
                      </a:lnTo>
                      <a:lnTo>
                        <a:pt x="10" y="79"/>
                      </a:lnTo>
                      <a:lnTo>
                        <a:pt x="10" y="73"/>
                      </a:lnTo>
                      <a:lnTo>
                        <a:pt x="10" y="74"/>
                      </a:lnTo>
                      <a:lnTo>
                        <a:pt x="10" y="75"/>
                      </a:lnTo>
                      <a:lnTo>
                        <a:pt x="10" y="72"/>
                      </a:lnTo>
                      <a:lnTo>
                        <a:pt x="10" y="73"/>
                      </a:lnTo>
                      <a:lnTo>
                        <a:pt x="11" y="74"/>
                      </a:lnTo>
                      <a:lnTo>
                        <a:pt x="11" y="76"/>
                      </a:lnTo>
                      <a:lnTo>
                        <a:pt x="11" y="74"/>
                      </a:lnTo>
                      <a:lnTo>
                        <a:pt x="11" y="75"/>
                      </a:lnTo>
                      <a:lnTo>
                        <a:pt x="11" y="75"/>
                      </a:lnTo>
                      <a:lnTo>
                        <a:pt x="11" y="78"/>
                      </a:lnTo>
                      <a:lnTo>
                        <a:pt x="11" y="75"/>
                      </a:lnTo>
                      <a:lnTo>
                        <a:pt x="11" y="78"/>
                      </a:lnTo>
                      <a:lnTo>
                        <a:pt x="11" y="78"/>
                      </a:lnTo>
                      <a:lnTo>
                        <a:pt x="11" y="81"/>
                      </a:lnTo>
                      <a:lnTo>
                        <a:pt x="11" y="78"/>
                      </a:lnTo>
                      <a:lnTo>
                        <a:pt x="11" y="81"/>
                      </a:lnTo>
                      <a:lnTo>
                        <a:pt x="11" y="81"/>
                      </a:lnTo>
                      <a:lnTo>
                        <a:pt x="11" y="82"/>
                      </a:lnTo>
                      <a:lnTo>
                        <a:pt x="11" y="81"/>
                      </a:lnTo>
                      <a:lnTo>
                        <a:pt x="11" y="82"/>
                      </a:lnTo>
                      <a:lnTo>
                        <a:pt x="11" y="82"/>
                      </a:lnTo>
                      <a:lnTo>
                        <a:pt x="11" y="80"/>
                      </a:lnTo>
                      <a:lnTo>
                        <a:pt x="11" y="81"/>
                      </a:lnTo>
                      <a:lnTo>
                        <a:pt x="12" y="81"/>
                      </a:lnTo>
                      <a:lnTo>
                        <a:pt x="12" y="83"/>
                      </a:lnTo>
                      <a:lnTo>
                        <a:pt x="12" y="80"/>
                      </a:lnTo>
                      <a:lnTo>
                        <a:pt x="12" y="83"/>
                      </a:lnTo>
                      <a:lnTo>
                        <a:pt x="12" y="83"/>
                      </a:lnTo>
                      <a:lnTo>
                        <a:pt x="12" y="83"/>
                      </a:lnTo>
                      <a:lnTo>
                        <a:pt x="12" y="82"/>
                      </a:lnTo>
                      <a:lnTo>
                        <a:pt x="12" y="81"/>
                      </a:lnTo>
                      <a:lnTo>
                        <a:pt x="12" y="80"/>
                      </a:lnTo>
                      <a:lnTo>
                        <a:pt x="12" y="80"/>
                      </a:lnTo>
                      <a:lnTo>
                        <a:pt x="12" y="80"/>
                      </a:lnTo>
                      <a:lnTo>
                        <a:pt x="12" y="80"/>
                      </a:lnTo>
                      <a:lnTo>
                        <a:pt x="12" y="80"/>
                      </a:lnTo>
                      <a:lnTo>
                        <a:pt x="12" y="80"/>
                      </a:lnTo>
                      <a:lnTo>
                        <a:pt x="13" y="80"/>
                      </a:lnTo>
                      <a:lnTo>
                        <a:pt x="13" y="77"/>
                      </a:lnTo>
                      <a:lnTo>
                        <a:pt x="13" y="77"/>
                      </a:lnTo>
                      <a:lnTo>
                        <a:pt x="13" y="77"/>
                      </a:lnTo>
                      <a:lnTo>
                        <a:pt x="13" y="75"/>
                      </a:lnTo>
                      <a:lnTo>
                        <a:pt x="13" y="74"/>
                      </a:lnTo>
                      <a:lnTo>
                        <a:pt x="13" y="75"/>
                      </a:lnTo>
                      <a:lnTo>
                        <a:pt x="13" y="74"/>
                      </a:lnTo>
                      <a:lnTo>
                        <a:pt x="13" y="75"/>
                      </a:lnTo>
                      <a:lnTo>
                        <a:pt x="13" y="76"/>
                      </a:lnTo>
                      <a:lnTo>
                        <a:pt x="13" y="77"/>
                      </a:lnTo>
                      <a:lnTo>
                        <a:pt x="13" y="76"/>
                      </a:lnTo>
                      <a:lnTo>
                        <a:pt x="13" y="77"/>
                      </a:lnTo>
                      <a:lnTo>
                        <a:pt x="13" y="78"/>
                      </a:lnTo>
                      <a:lnTo>
                        <a:pt x="13" y="82"/>
                      </a:lnTo>
                      <a:lnTo>
                        <a:pt x="13" y="78"/>
                      </a:lnTo>
                      <a:lnTo>
                        <a:pt x="13" y="82"/>
                      </a:lnTo>
                      <a:lnTo>
                        <a:pt x="14" y="82"/>
                      </a:lnTo>
                      <a:lnTo>
                        <a:pt x="14" y="79"/>
                      </a:lnTo>
                      <a:lnTo>
                        <a:pt x="14" y="79"/>
                      </a:lnTo>
                      <a:lnTo>
                        <a:pt x="14" y="80"/>
                      </a:lnTo>
                      <a:lnTo>
                        <a:pt x="14" y="79"/>
                      </a:lnTo>
                      <a:lnTo>
                        <a:pt x="14" y="80"/>
                      </a:lnTo>
                      <a:lnTo>
                        <a:pt x="14" y="80"/>
                      </a:lnTo>
                      <a:lnTo>
                        <a:pt x="14" y="82"/>
                      </a:lnTo>
                      <a:lnTo>
                        <a:pt x="14" y="80"/>
                      </a:lnTo>
                      <a:lnTo>
                        <a:pt x="14" y="81"/>
                      </a:lnTo>
                      <a:lnTo>
                        <a:pt x="14" y="82"/>
                      </a:lnTo>
                      <a:lnTo>
                        <a:pt x="14" y="85"/>
                      </a:lnTo>
                      <a:lnTo>
                        <a:pt x="14" y="82"/>
                      </a:lnTo>
                      <a:lnTo>
                        <a:pt x="14" y="85"/>
                      </a:lnTo>
                      <a:lnTo>
                        <a:pt x="15" y="84"/>
                      </a:lnTo>
                      <a:lnTo>
                        <a:pt x="15" y="86"/>
                      </a:lnTo>
                      <a:lnTo>
                        <a:pt x="15" y="84"/>
                      </a:lnTo>
                      <a:lnTo>
                        <a:pt x="15" y="86"/>
                      </a:lnTo>
                      <a:lnTo>
                        <a:pt x="15" y="86"/>
                      </a:lnTo>
                      <a:lnTo>
                        <a:pt x="15" y="86"/>
                      </a:lnTo>
                      <a:lnTo>
                        <a:pt x="15" y="86"/>
                      </a:lnTo>
                      <a:lnTo>
                        <a:pt x="15" y="86"/>
                      </a:lnTo>
                      <a:lnTo>
                        <a:pt x="15" y="86"/>
                      </a:lnTo>
                      <a:lnTo>
                        <a:pt x="15" y="86"/>
                      </a:lnTo>
                      <a:lnTo>
                        <a:pt x="15" y="79"/>
                      </a:lnTo>
                      <a:lnTo>
                        <a:pt x="16" y="79"/>
                      </a:lnTo>
                      <a:lnTo>
                        <a:pt x="16" y="78"/>
                      </a:lnTo>
                      <a:lnTo>
                        <a:pt x="16" y="78"/>
                      </a:lnTo>
                      <a:lnTo>
                        <a:pt x="16" y="78"/>
                      </a:lnTo>
                      <a:lnTo>
                        <a:pt x="16" y="79"/>
                      </a:lnTo>
                      <a:lnTo>
                        <a:pt x="16" y="76"/>
                      </a:lnTo>
                      <a:lnTo>
                        <a:pt x="16" y="76"/>
                      </a:lnTo>
                      <a:lnTo>
                        <a:pt x="16" y="78"/>
                      </a:lnTo>
                      <a:lnTo>
                        <a:pt x="16" y="76"/>
                      </a:lnTo>
                      <a:lnTo>
                        <a:pt x="16" y="78"/>
                      </a:lnTo>
                      <a:lnTo>
                        <a:pt x="16" y="79"/>
                      </a:lnTo>
                      <a:lnTo>
                        <a:pt x="16" y="85"/>
                      </a:lnTo>
                      <a:lnTo>
                        <a:pt x="16" y="79"/>
                      </a:lnTo>
                      <a:lnTo>
                        <a:pt x="16" y="85"/>
                      </a:lnTo>
                      <a:lnTo>
                        <a:pt x="16" y="85"/>
                      </a:lnTo>
                      <a:lnTo>
                        <a:pt x="16" y="86"/>
                      </a:lnTo>
                      <a:lnTo>
                        <a:pt x="16" y="84"/>
                      </a:lnTo>
                      <a:lnTo>
                        <a:pt x="16" y="85"/>
                      </a:lnTo>
                      <a:lnTo>
                        <a:pt x="17" y="85"/>
                      </a:lnTo>
                      <a:lnTo>
                        <a:pt x="17" y="84"/>
                      </a:lnTo>
                      <a:lnTo>
                        <a:pt x="17" y="84"/>
                      </a:lnTo>
                      <a:lnTo>
                        <a:pt x="17" y="84"/>
                      </a:lnTo>
                      <a:lnTo>
                        <a:pt x="17" y="82"/>
                      </a:lnTo>
                      <a:lnTo>
                        <a:pt x="17" y="82"/>
                      </a:lnTo>
                      <a:lnTo>
                        <a:pt x="17" y="66"/>
                      </a:lnTo>
                      <a:lnTo>
                        <a:pt x="17" y="66"/>
                      </a:lnTo>
                      <a:lnTo>
                        <a:pt x="17" y="75"/>
                      </a:lnTo>
                      <a:lnTo>
                        <a:pt x="17" y="66"/>
                      </a:lnTo>
                      <a:lnTo>
                        <a:pt x="17" y="75"/>
                      </a:lnTo>
                      <a:lnTo>
                        <a:pt x="18" y="77"/>
                      </a:lnTo>
                      <a:lnTo>
                        <a:pt x="18" y="81"/>
                      </a:lnTo>
                      <a:lnTo>
                        <a:pt x="18" y="77"/>
                      </a:lnTo>
                      <a:lnTo>
                        <a:pt x="18" y="81"/>
                      </a:lnTo>
                      <a:lnTo>
                        <a:pt x="18" y="82"/>
                      </a:lnTo>
                      <a:lnTo>
                        <a:pt x="18" y="86"/>
                      </a:lnTo>
                      <a:lnTo>
                        <a:pt x="18" y="82"/>
                      </a:lnTo>
                      <a:lnTo>
                        <a:pt x="18" y="86"/>
                      </a:lnTo>
                      <a:lnTo>
                        <a:pt x="18" y="85"/>
                      </a:lnTo>
                      <a:lnTo>
                        <a:pt x="18" y="86"/>
                      </a:lnTo>
                      <a:lnTo>
                        <a:pt x="18" y="85"/>
                      </a:lnTo>
                      <a:lnTo>
                        <a:pt x="18" y="85"/>
                      </a:lnTo>
                      <a:lnTo>
                        <a:pt x="18" y="85"/>
                      </a:lnTo>
                      <a:lnTo>
                        <a:pt x="18" y="86"/>
                      </a:lnTo>
                      <a:lnTo>
                        <a:pt x="18" y="85"/>
                      </a:lnTo>
                      <a:lnTo>
                        <a:pt x="18" y="86"/>
                      </a:lnTo>
                      <a:lnTo>
                        <a:pt x="19" y="85"/>
                      </a:lnTo>
                      <a:lnTo>
                        <a:pt x="19" y="79"/>
                      </a:lnTo>
                      <a:lnTo>
                        <a:pt x="19" y="79"/>
                      </a:lnTo>
                      <a:lnTo>
                        <a:pt x="19" y="79"/>
                      </a:lnTo>
                      <a:lnTo>
                        <a:pt x="19" y="76"/>
                      </a:lnTo>
                      <a:lnTo>
                        <a:pt x="19" y="76"/>
                      </a:lnTo>
                      <a:lnTo>
                        <a:pt x="19" y="77"/>
                      </a:lnTo>
                      <a:lnTo>
                        <a:pt x="19" y="76"/>
                      </a:lnTo>
                      <a:lnTo>
                        <a:pt x="19" y="76"/>
                      </a:lnTo>
                      <a:lnTo>
                        <a:pt x="19" y="76"/>
                      </a:lnTo>
                      <a:lnTo>
                        <a:pt x="19" y="77"/>
                      </a:lnTo>
                      <a:lnTo>
                        <a:pt x="19" y="76"/>
                      </a:lnTo>
                      <a:lnTo>
                        <a:pt x="19" y="77"/>
                      </a:lnTo>
                      <a:lnTo>
                        <a:pt x="19" y="77"/>
                      </a:lnTo>
                      <a:lnTo>
                        <a:pt x="19" y="73"/>
                      </a:lnTo>
                      <a:lnTo>
                        <a:pt x="19" y="74"/>
                      </a:lnTo>
                      <a:lnTo>
                        <a:pt x="20" y="74"/>
                      </a:lnTo>
                      <a:lnTo>
                        <a:pt x="20" y="76"/>
                      </a:lnTo>
                      <a:lnTo>
                        <a:pt x="20" y="74"/>
                      </a:lnTo>
                      <a:lnTo>
                        <a:pt x="20" y="72"/>
                      </a:lnTo>
                      <a:lnTo>
                        <a:pt x="20" y="68"/>
                      </a:lnTo>
                      <a:lnTo>
                        <a:pt x="20" y="72"/>
                      </a:lnTo>
                      <a:lnTo>
                        <a:pt x="20" y="73"/>
                      </a:lnTo>
                      <a:lnTo>
                        <a:pt x="20" y="79"/>
                      </a:lnTo>
                      <a:lnTo>
                        <a:pt x="20" y="73"/>
                      </a:lnTo>
                      <a:lnTo>
                        <a:pt x="20" y="79"/>
                      </a:lnTo>
                      <a:lnTo>
                        <a:pt x="20" y="80"/>
                      </a:lnTo>
                      <a:lnTo>
                        <a:pt x="20" y="84"/>
                      </a:lnTo>
                      <a:lnTo>
                        <a:pt x="20" y="80"/>
                      </a:lnTo>
                      <a:lnTo>
                        <a:pt x="20" y="84"/>
                      </a:lnTo>
                      <a:lnTo>
                        <a:pt x="21" y="84"/>
                      </a:lnTo>
                      <a:lnTo>
                        <a:pt x="21" y="80"/>
                      </a:lnTo>
                      <a:lnTo>
                        <a:pt x="21" y="82"/>
                      </a:lnTo>
                      <a:lnTo>
                        <a:pt x="21" y="83"/>
                      </a:lnTo>
                      <a:lnTo>
                        <a:pt x="21" y="85"/>
                      </a:lnTo>
                      <a:lnTo>
                        <a:pt x="21" y="81"/>
                      </a:lnTo>
                      <a:lnTo>
                        <a:pt x="21" y="80"/>
                      </a:lnTo>
                      <a:lnTo>
                        <a:pt x="21" y="79"/>
                      </a:lnTo>
                      <a:lnTo>
                        <a:pt x="21" y="78"/>
                      </a:lnTo>
                      <a:lnTo>
                        <a:pt x="21" y="73"/>
                      </a:lnTo>
                      <a:lnTo>
                        <a:pt x="21" y="75"/>
                      </a:lnTo>
                      <a:lnTo>
                        <a:pt x="21" y="76"/>
                      </a:lnTo>
                      <a:lnTo>
                        <a:pt x="21" y="79"/>
                      </a:lnTo>
                      <a:lnTo>
                        <a:pt x="21" y="76"/>
                      </a:lnTo>
                      <a:lnTo>
                        <a:pt x="21" y="79"/>
                      </a:lnTo>
                      <a:lnTo>
                        <a:pt x="22" y="80"/>
                      </a:lnTo>
                      <a:lnTo>
                        <a:pt x="22" y="83"/>
                      </a:lnTo>
                      <a:lnTo>
                        <a:pt x="22" y="80"/>
                      </a:lnTo>
                      <a:lnTo>
                        <a:pt x="22" y="82"/>
                      </a:lnTo>
                      <a:lnTo>
                        <a:pt x="22" y="81"/>
                      </a:lnTo>
                      <a:lnTo>
                        <a:pt x="22" y="80"/>
                      </a:lnTo>
                      <a:lnTo>
                        <a:pt x="22" y="80"/>
                      </a:lnTo>
                      <a:lnTo>
                        <a:pt x="22" y="80"/>
                      </a:lnTo>
                      <a:lnTo>
                        <a:pt x="22" y="81"/>
                      </a:lnTo>
                      <a:lnTo>
                        <a:pt x="22" y="80"/>
                      </a:lnTo>
                      <a:lnTo>
                        <a:pt x="22" y="79"/>
                      </a:lnTo>
                      <a:lnTo>
                        <a:pt x="22" y="74"/>
                      </a:lnTo>
                      <a:lnTo>
                        <a:pt x="22" y="74"/>
                      </a:lnTo>
                      <a:lnTo>
                        <a:pt x="23" y="74"/>
                      </a:lnTo>
                      <a:lnTo>
                        <a:pt x="23" y="78"/>
                      </a:lnTo>
                      <a:lnTo>
                        <a:pt x="23" y="74"/>
                      </a:lnTo>
                      <a:lnTo>
                        <a:pt x="23" y="78"/>
                      </a:lnTo>
                      <a:lnTo>
                        <a:pt x="23" y="78"/>
                      </a:lnTo>
                      <a:lnTo>
                        <a:pt x="23" y="82"/>
                      </a:lnTo>
                      <a:lnTo>
                        <a:pt x="23" y="78"/>
                      </a:lnTo>
                      <a:lnTo>
                        <a:pt x="23" y="82"/>
                      </a:lnTo>
                      <a:lnTo>
                        <a:pt x="23" y="82"/>
                      </a:lnTo>
                      <a:lnTo>
                        <a:pt x="23" y="82"/>
                      </a:lnTo>
                      <a:lnTo>
                        <a:pt x="23" y="81"/>
                      </a:lnTo>
                      <a:lnTo>
                        <a:pt x="23" y="82"/>
                      </a:lnTo>
                      <a:lnTo>
                        <a:pt x="23" y="82"/>
                      </a:lnTo>
                      <a:lnTo>
                        <a:pt x="23" y="83"/>
                      </a:lnTo>
                      <a:lnTo>
                        <a:pt x="23" y="81"/>
                      </a:lnTo>
                      <a:lnTo>
                        <a:pt x="23" y="81"/>
                      </a:lnTo>
                      <a:lnTo>
                        <a:pt x="24" y="81"/>
                      </a:lnTo>
                      <a:lnTo>
                        <a:pt x="24" y="78"/>
                      </a:lnTo>
                      <a:lnTo>
                        <a:pt x="24" y="79"/>
                      </a:lnTo>
                      <a:lnTo>
                        <a:pt x="24" y="79"/>
                      </a:lnTo>
                      <a:lnTo>
                        <a:pt x="24" y="79"/>
                      </a:lnTo>
                      <a:lnTo>
                        <a:pt x="24" y="75"/>
                      </a:lnTo>
                      <a:lnTo>
                        <a:pt x="24" y="74"/>
                      </a:lnTo>
                      <a:lnTo>
                        <a:pt x="24" y="70"/>
                      </a:lnTo>
                      <a:lnTo>
                        <a:pt x="24" y="70"/>
                      </a:lnTo>
                      <a:lnTo>
                        <a:pt x="24" y="70"/>
                      </a:lnTo>
                      <a:lnTo>
                        <a:pt x="24" y="75"/>
                      </a:lnTo>
                      <a:lnTo>
                        <a:pt x="24" y="70"/>
                      </a:lnTo>
                      <a:lnTo>
                        <a:pt x="24" y="75"/>
                      </a:lnTo>
                      <a:lnTo>
                        <a:pt x="24" y="75"/>
                      </a:lnTo>
                      <a:lnTo>
                        <a:pt x="24" y="78"/>
                      </a:lnTo>
                      <a:lnTo>
                        <a:pt x="24" y="75"/>
                      </a:lnTo>
                      <a:lnTo>
                        <a:pt x="24" y="78"/>
                      </a:lnTo>
                      <a:lnTo>
                        <a:pt x="25" y="79"/>
                      </a:lnTo>
                      <a:lnTo>
                        <a:pt x="25" y="80"/>
                      </a:lnTo>
                      <a:lnTo>
                        <a:pt x="25" y="79"/>
                      </a:lnTo>
                      <a:lnTo>
                        <a:pt x="25" y="80"/>
                      </a:lnTo>
                      <a:lnTo>
                        <a:pt x="25" y="80"/>
                      </a:lnTo>
                      <a:lnTo>
                        <a:pt x="25" y="75"/>
                      </a:lnTo>
                      <a:lnTo>
                        <a:pt x="25" y="74"/>
                      </a:lnTo>
                      <a:lnTo>
                        <a:pt x="25" y="73"/>
                      </a:lnTo>
                      <a:lnTo>
                        <a:pt x="25" y="72"/>
                      </a:lnTo>
                      <a:lnTo>
                        <a:pt x="25" y="75"/>
                      </a:lnTo>
                      <a:lnTo>
                        <a:pt x="25" y="72"/>
                      </a:lnTo>
                      <a:lnTo>
                        <a:pt x="25" y="75"/>
                      </a:lnTo>
                      <a:lnTo>
                        <a:pt x="26" y="76"/>
                      </a:lnTo>
                      <a:lnTo>
                        <a:pt x="26" y="79"/>
                      </a:lnTo>
                      <a:lnTo>
                        <a:pt x="26" y="76"/>
                      </a:lnTo>
                      <a:lnTo>
                        <a:pt x="26" y="78"/>
                      </a:lnTo>
                      <a:lnTo>
                        <a:pt x="26" y="77"/>
                      </a:lnTo>
                      <a:lnTo>
                        <a:pt x="26" y="81"/>
                      </a:lnTo>
                      <a:lnTo>
                        <a:pt x="26" y="77"/>
                      </a:lnTo>
                      <a:lnTo>
                        <a:pt x="26" y="80"/>
                      </a:lnTo>
                      <a:lnTo>
                        <a:pt x="26" y="80"/>
                      </a:lnTo>
                      <a:lnTo>
                        <a:pt x="26" y="81"/>
                      </a:lnTo>
                      <a:lnTo>
                        <a:pt x="26" y="80"/>
                      </a:lnTo>
                      <a:lnTo>
                        <a:pt x="26" y="80"/>
                      </a:lnTo>
                      <a:lnTo>
                        <a:pt x="26" y="80"/>
                      </a:lnTo>
                      <a:lnTo>
                        <a:pt x="26" y="80"/>
                      </a:lnTo>
                      <a:lnTo>
                        <a:pt x="26" y="80"/>
                      </a:lnTo>
                      <a:lnTo>
                        <a:pt x="26" y="78"/>
                      </a:lnTo>
                      <a:lnTo>
                        <a:pt x="26" y="78"/>
                      </a:lnTo>
                      <a:lnTo>
                        <a:pt x="27" y="78"/>
                      </a:lnTo>
                      <a:lnTo>
                        <a:pt x="27" y="80"/>
                      </a:lnTo>
                      <a:lnTo>
                        <a:pt x="27" y="78"/>
                      </a:lnTo>
                      <a:lnTo>
                        <a:pt x="27" y="80"/>
                      </a:lnTo>
                      <a:lnTo>
                        <a:pt x="27" y="80"/>
                      </a:lnTo>
                      <a:lnTo>
                        <a:pt x="27" y="78"/>
                      </a:lnTo>
                      <a:lnTo>
                        <a:pt x="27" y="78"/>
                      </a:lnTo>
                      <a:lnTo>
                        <a:pt x="27" y="73"/>
                      </a:lnTo>
                      <a:lnTo>
                        <a:pt x="27" y="73"/>
                      </a:lnTo>
                      <a:lnTo>
                        <a:pt x="27" y="59"/>
                      </a:lnTo>
                      <a:lnTo>
                        <a:pt x="28" y="57"/>
                      </a:lnTo>
                      <a:lnTo>
                        <a:pt x="28" y="52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6"/>
                      </a:lnTo>
                      <a:lnTo>
                        <a:pt x="28" y="53"/>
                      </a:lnTo>
                      <a:lnTo>
                        <a:pt x="28" y="56"/>
                      </a:lnTo>
                      <a:lnTo>
                        <a:pt x="28" y="56"/>
                      </a:lnTo>
                      <a:lnTo>
                        <a:pt x="28" y="67"/>
                      </a:lnTo>
                      <a:lnTo>
                        <a:pt x="28" y="56"/>
                      </a:lnTo>
                      <a:lnTo>
                        <a:pt x="28" y="67"/>
                      </a:lnTo>
                      <a:lnTo>
                        <a:pt x="28" y="68"/>
                      </a:lnTo>
                      <a:lnTo>
                        <a:pt x="28" y="74"/>
                      </a:lnTo>
                      <a:lnTo>
                        <a:pt x="28" y="68"/>
                      </a:lnTo>
                      <a:lnTo>
                        <a:pt x="28" y="74"/>
                      </a:lnTo>
                      <a:lnTo>
                        <a:pt x="29" y="74"/>
                      </a:lnTo>
                      <a:lnTo>
                        <a:pt x="29" y="79"/>
                      </a:lnTo>
                      <a:lnTo>
                        <a:pt x="29" y="74"/>
                      </a:lnTo>
                      <a:lnTo>
                        <a:pt x="29" y="79"/>
                      </a:lnTo>
                      <a:lnTo>
                        <a:pt x="29" y="79"/>
                      </a:lnTo>
                      <a:lnTo>
                        <a:pt x="29" y="81"/>
                      </a:lnTo>
                      <a:lnTo>
                        <a:pt x="29" y="79"/>
                      </a:lnTo>
                      <a:lnTo>
                        <a:pt x="29" y="81"/>
                      </a:lnTo>
                      <a:lnTo>
                        <a:pt x="29" y="81"/>
                      </a:lnTo>
                      <a:lnTo>
                        <a:pt x="29" y="68"/>
                      </a:lnTo>
                      <a:lnTo>
                        <a:pt x="29" y="66"/>
                      </a:lnTo>
                      <a:lnTo>
                        <a:pt x="29" y="64"/>
                      </a:lnTo>
                      <a:lnTo>
                        <a:pt x="29" y="64"/>
                      </a:lnTo>
                      <a:lnTo>
                        <a:pt x="29" y="65"/>
                      </a:lnTo>
                      <a:lnTo>
                        <a:pt x="29" y="71"/>
                      </a:lnTo>
                      <a:lnTo>
                        <a:pt x="29" y="65"/>
                      </a:lnTo>
                      <a:lnTo>
                        <a:pt x="29" y="71"/>
                      </a:lnTo>
                      <a:lnTo>
                        <a:pt x="30" y="71"/>
                      </a:lnTo>
                      <a:lnTo>
                        <a:pt x="30" y="72"/>
                      </a:lnTo>
                      <a:lnTo>
                        <a:pt x="30" y="70"/>
                      </a:lnTo>
                      <a:lnTo>
                        <a:pt x="30" y="72"/>
                      </a:lnTo>
                      <a:lnTo>
                        <a:pt x="30" y="72"/>
                      </a:lnTo>
                      <a:lnTo>
                        <a:pt x="30" y="75"/>
                      </a:lnTo>
                      <a:lnTo>
                        <a:pt x="30" y="72"/>
                      </a:lnTo>
                      <a:lnTo>
                        <a:pt x="30" y="75"/>
                      </a:lnTo>
                      <a:lnTo>
                        <a:pt x="30" y="76"/>
                      </a:lnTo>
                      <a:lnTo>
                        <a:pt x="30" y="78"/>
                      </a:lnTo>
                      <a:lnTo>
                        <a:pt x="30" y="76"/>
                      </a:lnTo>
                      <a:lnTo>
                        <a:pt x="30" y="78"/>
                      </a:lnTo>
                      <a:lnTo>
                        <a:pt x="30" y="78"/>
                      </a:lnTo>
                      <a:lnTo>
                        <a:pt x="30" y="74"/>
                      </a:lnTo>
                      <a:lnTo>
                        <a:pt x="31" y="73"/>
                      </a:lnTo>
                      <a:lnTo>
                        <a:pt x="31" y="59"/>
                      </a:lnTo>
                      <a:lnTo>
                        <a:pt x="31" y="58"/>
                      </a:lnTo>
                      <a:lnTo>
                        <a:pt x="31" y="56"/>
                      </a:lnTo>
                      <a:lnTo>
                        <a:pt x="31" y="57"/>
                      </a:lnTo>
                      <a:lnTo>
                        <a:pt x="31" y="57"/>
                      </a:lnTo>
                      <a:lnTo>
                        <a:pt x="31" y="67"/>
                      </a:lnTo>
                      <a:lnTo>
                        <a:pt x="31" y="57"/>
                      </a:lnTo>
                      <a:lnTo>
                        <a:pt x="31" y="67"/>
                      </a:lnTo>
                      <a:lnTo>
                        <a:pt x="31" y="68"/>
                      </a:lnTo>
                      <a:lnTo>
                        <a:pt x="31" y="73"/>
                      </a:lnTo>
                      <a:lnTo>
                        <a:pt x="31" y="68"/>
                      </a:lnTo>
                      <a:lnTo>
                        <a:pt x="31" y="73"/>
                      </a:lnTo>
                      <a:lnTo>
                        <a:pt x="32" y="73"/>
                      </a:lnTo>
                      <a:lnTo>
                        <a:pt x="32" y="74"/>
                      </a:lnTo>
                      <a:lnTo>
                        <a:pt x="32" y="73"/>
                      </a:lnTo>
                      <a:lnTo>
                        <a:pt x="32" y="74"/>
                      </a:lnTo>
                      <a:lnTo>
                        <a:pt x="32" y="73"/>
                      </a:lnTo>
                      <a:lnTo>
                        <a:pt x="32" y="73"/>
                      </a:lnTo>
                      <a:lnTo>
                        <a:pt x="32" y="73"/>
                      </a:lnTo>
                      <a:lnTo>
                        <a:pt x="32" y="74"/>
                      </a:lnTo>
                      <a:lnTo>
                        <a:pt x="32" y="74"/>
                      </a:lnTo>
                      <a:lnTo>
                        <a:pt x="32" y="69"/>
                      </a:lnTo>
                      <a:lnTo>
                        <a:pt x="32" y="68"/>
                      </a:lnTo>
                      <a:lnTo>
                        <a:pt x="32" y="64"/>
                      </a:lnTo>
                      <a:lnTo>
                        <a:pt x="32" y="65"/>
                      </a:lnTo>
                      <a:lnTo>
                        <a:pt x="32" y="65"/>
                      </a:lnTo>
                      <a:lnTo>
                        <a:pt x="32" y="74"/>
                      </a:lnTo>
                      <a:lnTo>
                        <a:pt x="32" y="65"/>
                      </a:lnTo>
                      <a:lnTo>
                        <a:pt x="32" y="74"/>
                      </a:lnTo>
                      <a:lnTo>
                        <a:pt x="33" y="75"/>
                      </a:lnTo>
                      <a:lnTo>
                        <a:pt x="33" y="79"/>
                      </a:lnTo>
                      <a:lnTo>
                        <a:pt x="33" y="75"/>
                      </a:lnTo>
                      <a:lnTo>
                        <a:pt x="33" y="79"/>
                      </a:lnTo>
                      <a:lnTo>
                        <a:pt x="33" y="80"/>
                      </a:lnTo>
                      <a:lnTo>
                        <a:pt x="33" y="82"/>
                      </a:lnTo>
                      <a:lnTo>
                        <a:pt x="33" y="80"/>
                      </a:lnTo>
                      <a:lnTo>
                        <a:pt x="33" y="82"/>
                      </a:lnTo>
                      <a:lnTo>
                        <a:pt x="33" y="83"/>
                      </a:lnTo>
                      <a:lnTo>
                        <a:pt x="33" y="86"/>
                      </a:lnTo>
                      <a:lnTo>
                        <a:pt x="33" y="83"/>
                      </a:lnTo>
                      <a:lnTo>
                        <a:pt x="33" y="86"/>
                      </a:lnTo>
                      <a:lnTo>
                        <a:pt x="33" y="86"/>
                      </a:lnTo>
                      <a:lnTo>
                        <a:pt x="33" y="84"/>
                      </a:lnTo>
                      <a:lnTo>
                        <a:pt x="33" y="86"/>
                      </a:lnTo>
                      <a:lnTo>
                        <a:pt x="34" y="86"/>
                      </a:lnTo>
                      <a:lnTo>
                        <a:pt x="34" y="86"/>
                      </a:lnTo>
                      <a:lnTo>
                        <a:pt x="34" y="80"/>
                      </a:lnTo>
                      <a:lnTo>
                        <a:pt x="34" y="80"/>
                      </a:lnTo>
                      <a:lnTo>
                        <a:pt x="34" y="80"/>
                      </a:lnTo>
                      <a:lnTo>
                        <a:pt x="34" y="79"/>
                      </a:lnTo>
                      <a:lnTo>
                        <a:pt x="34" y="80"/>
                      </a:lnTo>
                      <a:lnTo>
                        <a:pt x="34" y="79"/>
                      </a:lnTo>
                      <a:lnTo>
                        <a:pt x="34" y="65"/>
                      </a:lnTo>
                      <a:lnTo>
                        <a:pt x="34" y="65"/>
                      </a:lnTo>
                      <a:lnTo>
                        <a:pt x="34" y="66"/>
                      </a:lnTo>
                      <a:lnTo>
                        <a:pt x="34" y="64"/>
                      </a:lnTo>
                      <a:lnTo>
                        <a:pt x="34" y="66"/>
                      </a:lnTo>
                      <a:lnTo>
                        <a:pt x="35" y="67"/>
                      </a:lnTo>
                      <a:lnTo>
                        <a:pt x="35" y="69"/>
                      </a:lnTo>
                      <a:lnTo>
                        <a:pt x="35" y="67"/>
                      </a:lnTo>
                      <a:lnTo>
                        <a:pt x="35" y="69"/>
                      </a:lnTo>
                      <a:lnTo>
                        <a:pt x="35" y="70"/>
                      </a:lnTo>
                      <a:lnTo>
                        <a:pt x="35" y="73"/>
                      </a:lnTo>
                      <a:lnTo>
                        <a:pt x="35" y="70"/>
                      </a:lnTo>
                      <a:lnTo>
                        <a:pt x="35" y="73"/>
                      </a:lnTo>
                      <a:lnTo>
                        <a:pt x="35" y="75"/>
                      </a:lnTo>
                      <a:lnTo>
                        <a:pt x="35" y="78"/>
                      </a:lnTo>
                      <a:lnTo>
                        <a:pt x="35" y="75"/>
                      </a:lnTo>
                      <a:lnTo>
                        <a:pt x="35" y="78"/>
                      </a:lnTo>
                      <a:lnTo>
                        <a:pt x="35" y="78"/>
                      </a:lnTo>
                      <a:lnTo>
                        <a:pt x="35" y="82"/>
                      </a:lnTo>
                      <a:lnTo>
                        <a:pt x="35" y="78"/>
                      </a:lnTo>
                      <a:lnTo>
                        <a:pt x="35" y="82"/>
                      </a:lnTo>
                      <a:lnTo>
                        <a:pt x="36" y="83"/>
                      </a:lnTo>
                      <a:lnTo>
                        <a:pt x="36" y="85"/>
                      </a:lnTo>
                      <a:lnTo>
                        <a:pt x="36" y="83"/>
                      </a:lnTo>
                      <a:lnTo>
                        <a:pt x="36" y="85"/>
                      </a:lnTo>
                      <a:lnTo>
                        <a:pt x="36" y="85"/>
                      </a:lnTo>
                      <a:lnTo>
                        <a:pt x="36" y="86"/>
                      </a:lnTo>
                      <a:lnTo>
                        <a:pt x="36" y="85"/>
                      </a:lnTo>
                      <a:lnTo>
                        <a:pt x="36" y="86"/>
                      </a:lnTo>
                      <a:lnTo>
                        <a:pt x="36" y="86"/>
                      </a:lnTo>
                      <a:lnTo>
                        <a:pt x="36" y="86"/>
                      </a:lnTo>
                      <a:lnTo>
                        <a:pt x="36" y="80"/>
                      </a:lnTo>
                      <a:lnTo>
                        <a:pt x="36" y="80"/>
                      </a:lnTo>
                      <a:lnTo>
                        <a:pt x="36" y="80"/>
                      </a:lnTo>
                      <a:lnTo>
                        <a:pt x="36" y="81"/>
                      </a:lnTo>
                      <a:lnTo>
                        <a:pt x="36" y="79"/>
                      </a:lnTo>
                      <a:lnTo>
                        <a:pt x="37" y="78"/>
                      </a:lnTo>
                      <a:lnTo>
                        <a:pt x="37" y="82"/>
                      </a:lnTo>
                      <a:lnTo>
                        <a:pt x="37" y="78"/>
                      </a:lnTo>
                      <a:lnTo>
                        <a:pt x="37" y="81"/>
                      </a:lnTo>
                      <a:lnTo>
                        <a:pt x="37" y="81"/>
                      </a:lnTo>
                      <a:lnTo>
                        <a:pt x="37" y="82"/>
                      </a:lnTo>
                      <a:lnTo>
                        <a:pt x="37" y="81"/>
                      </a:lnTo>
                      <a:lnTo>
                        <a:pt x="37" y="82"/>
                      </a:lnTo>
                      <a:lnTo>
                        <a:pt x="37" y="82"/>
                      </a:lnTo>
                      <a:lnTo>
                        <a:pt x="37" y="82"/>
                      </a:lnTo>
                      <a:lnTo>
                        <a:pt x="37" y="72"/>
                      </a:lnTo>
                      <a:lnTo>
                        <a:pt x="37" y="66"/>
                      </a:lnTo>
                      <a:lnTo>
                        <a:pt x="37" y="11"/>
                      </a:lnTo>
                      <a:lnTo>
                        <a:pt x="37" y="8"/>
                      </a:lnTo>
                      <a:lnTo>
                        <a:pt x="37" y="12"/>
                      </a:lnTo>
                      <a:lnTo>
                        <a:pt x="37" y="0"/>
                      </a:lnTo>
                      <a:lnTo>
                        <a:pt x="37" y="12"/>
                      </a:lnTo>
                      <a:lnTo>
                        <a:pt x="38" y="17"/>
                      </a:lnTo>
                      <a:lnTo>
                        <a:pt x="38" y="37"/>
                      </a:lnTo>
                      <a:lnTo>
                        <a:pt x="38" y="17"/>
                      </a:lnTo>
                      <a:lnTo>
                        <a:pt x="38" y="37"/>
                      </a:lnTo>
                      <a:lnTo>
                        <a:pt x="38" y="38"/>
                      </a:lnTo>
                      <a:lnTo>
                        <a:pt x="38" y="50"/>
                      </a:lnTo>
                      <a:lnTo>
                        <a:pt x="38" y="38"/>
                      </a:lnTo>
                      <a:lnTo>
                        <a:pt x="38" y="50"/>
                      </a:lnTo>
                      <a:lnTo>
                        <a:pt x="38" y="50"/>
                      </a:lnTo>
                      <a:lnTo>
                        <a:pt x="38" y="54"/>
                      </a:lnTo>
                      <a:lnTo>
                        <a:pt x="38" y="50"/>
                      </a:lnTo>
                      <a:lnTo>
                        <a:pt x="38" y="54"/>
                      </a:lnTo>
                      <a:lnTo>
                        <a:pt x="38" y="55"/>
                      </a:lnTo>
                      <a:lnTo>
                        <a:pt x="38" y="66"/>
                      </a:lnTo>
                      <a:lnTo>
                        <a:pt x="38" y="55"/>
                      </a:lnTo>
                      <a:lnTo>
                        <a:pt x="38" y="66"/>
                      </a:lnTo>
                      <a:lnTo>
                        <a:pt x="39" y="67"/>
                      </a:lnTo>
                      <a:lnTo>
                        <a:pt x="39" y="74"/>
                      </a:lnTo>
                      <a:lnTo>
                        <a:pt x="39" y="67"/>
                      </a:lnTo>
                      <a:lnTo>
                        <a:pt x="39" y="74"/>
                      </a:lnTo>
                      <a:lnTo>
                        <a:pt x="39" y="75"/>
                      </a:lnTo>
                      <a:lnTo>
                        <a:pt x="39" y="80"/>
                      </a:lnTo>
                      <a:lnTo>
                        <a:pt x="39" y="75"/>
                      </a:lnTo>
                      <a:lnTo>
                        <a:pt x="39" y="80"/>
                      </a:lnTo>
                      <a:lnTo>
                        <a:pt x="39" y="81"/>
                      </a:lnTo>
                      <a:lnTo>
                        <a:pt x="39" y="84"/>
                      </a:lnTo>
                      <a:lnTo>
                        <a:pt x="39" y="81"/>
                      </a:lnTo>
                      <a:lnTo>
                        <a:pt x="39" y="84"/>
                      </a:lnTo>
                      <a:lnTo>
                        <a:pt x="39" y="85"/>
                      </a:lnTo>
                      <a:lnTo>
                        <a:pt x="39" y="83"/>
                      </a:lnTo>
                      <a:lnTo>
                        <a:pt x="39" y="83"/>
                      </a:lnTo>
                      <a:lnTo>
                        <a:pt x="39" y="83"/>
                      </a:lnTo>
                      <a:lnTo>
                        <a:pt x="39" y="81"/>
                      </a:lnTo>
                      <a:lnTo>
                        <a:pt x="40" y="81"/>
                      </a:lnTo>
                      <a:lnTo>
                        <a:pt x="40" y="81"/>
                      </a:lnTo>
                      <a:lnTo>
                        <a:pt x="40" y="80"/>
                      </a:lnTo>
                      <a:lnTo>
                        <a:pt x="40" y="79"/>
                      </a:lnTo>
                      <a:lnTo>
                        <a:pt x="40" y="68"/>
                      </a:lnTo>
                      <a:lnTo>
                        <a:pt x="40" y="66"/>
                      </a:lnTo>
                      <a:lnTo>
                        <a:pt x="40" y="50"/>
                      </a:lnTo>
                      <a:lnTo>
                        <a:pt x="40" y="48"/>
                      </a:lnTo>
                      <a:lnTo>
                        <a:pt x="40" y="39"/>
                      </a:lnTo>
                      <a:lnTo>
                        <a:pt x="40" y="40"/>
                      </a:lnTo>
                      <a:lnTo>
                        <a:pt x="41" y="40"/>
                      </a:lnTo>
                      <a:lnTo>
                        <a:pt x="41" y="59"/>
                      </a:lnTo>
                      <a:lnTo>
                        <a:pt x="41" y="40"/>
                      </a:lnTo>
                      <a:lnTo>
                        <a:pt x="41" y="59"/>
                      </a:lnTo>
                      <a:lnTo>
                        <a:pt x="41" y="61"/>
                      </a:lnTo>
                      <a:lnTo>
                        <a:pt x="41" y="71"/>
                      </a:lnTo>
                      <a:lnTo>
                        <a:pt x="41" y="61"/>
                      </a:lnTo>
                      <a:lnTo>
                        <a:pt x="41" y="71"/>
                      </a:lnTo>
                      <a:lnTo>
                        <a:pt x="41" y="72"/>
                      </a:lnTo>
                      <a:lnTo>
                        <a:pt x="41" y="64"/>
                      </a:lnTo>
                      <a:lnTo>
                        <a:pt x="41" y="62"/>
                      </a:lnTo>
                      <a:lnTo>
                        <a:pt x="41" y="51"/>
                      </a:lnTo>
                      <a:lnTo>
                        <a:pt x="42" y="50"/>
                      </a:lnTo>
                      <a:lnTo>
                        <a:pt x="42" y="55"/>
                      </a:lnTo>
                      <a:lnTo>
                        <a:pt x="42" y="49"/>
                      </a:lnTo>
                      <a:lnTo>
                        <a:pt x="42" y="55"/>
                      </a:lnTo>
                      <a:lnTo>
                        <a:pt x="42" y="57"/>
                      </a:lnTo>
                      <a:lnTo>
                        <a:pt x="42" y="63"/>
                      </a:lnTo>
                      <a:lnTo>
                        <a:pt x="42" y="57"/>
                      </a:lnTo>
                      <a:lnTo>
                        <a:pt x="42" y="62"/>
                      </a:lnTo>
                      <a:lnTo>
                        <a:pt x="42" y="62"/>
                      </a:lnTo>
                      <a:lnTo>
                        <a:pt x="42" y="68"/>
                      </a:lnTo>
                      <a:lnTo>
                        <a:pt x="42" y="61"/>
                      </a:lnTo>
                      <a:lnTo>
                        <a:pt x="42" y="68"/>
                      </a:lnTo>
                      <a:lnTo>
                        <a:pt x="42" y="69"/>
                      </a:lnTo>
                      <a:lnTo>
                        <a:pt x="42" y="73"/>
                      </a:lnTo>
                      <a:lnTo>
                        <a:pt x="42" y="69"/>
                      </a:lnTo>
                      <a:lnTo>
                        <a:pt x="42" y="73"/>
                      </a:lnTo>
                      <a:lnTo>
                        <a:pt x="42" y="74"/>
                      </a:lnTo>
                      <a:lnTo>
                        <a:pt x="42" y="74"/>
                      </a:lnTo>
                      <a:lnTo>
                        <a:pt x="42" y="73"/>
                      </a:lnTo>
                      <a:lnTo>
                        <a:pt x="43" y="72"/>
                      </a:lnTo>
                      <a:lnTo>
                        <a:pt x="43" y="73"/>
                      </a:lnTo>
                      <a:lnTo>
                        <a:pt x="43" y="72"/>
                      </a:lnTo>
                      <a:lnTo>
                        <a:pt x="43" y="73"/>
                      </a:lnTo>
                      <a:lnTo>
                        <a:pt x="43" y="73"/>
                      </a:lnTo>
                      <a:lnTo>
                        <a:pt x="43" y="69"/>
                      </a:lnTo>
                      <a:lnTo>
                        <a:pt x="43" y="69"/>
                      </a:lnTo>
                      <a:lnTo>
                        <a:pt x="43" y="76"/>
                      </a:lnTo>
                      <a:lnTo>
                        <a:pt x="43" y="69"/>
                      </a:lnTo>
                      <a:lnTo>
                        <a:pt x="43" y="76"/>
                      </a:lnTo>
                      <a:lnTo>
                        <a:pt x="43" y="77"/>
                      </a:lnTo>
                      <a:lnTo>
                        <a:pt x="43" y="80"/>
                      </a:lnTo>
                      <a:lnTo>
                        <a:pt x="43" y="77"/>
                      </a:lnTo>
                      <a:lnTo>
                        <a:pt x="43" y="80"/>
                      </a:lnTo>
                      <a:lnTo>
                        <a:pt x="44" y="81"/>
                      </a:lnTo>
                      <a:lnTo>
                        <a:pt x="44" y="86"/>
                      </a:lnTo>
                      <a:lnTo>
                        <a:pt x="44" y="81"/>
                      </a:lnTo>
                      <a:lnTo>
                        <a:pt x="44" y="86"/>
                      </a:lnTo>
                      <a:lnTo>
                        <a:pt x="44" y="85"/>
                      </a:lnTo>
                      <a:lnTo>
                        <a:pt x="44" y="86"/>
                      </a:lnTo>
                      <a:lnTo>
                        <a:pt x="44" y="85"/>
                      </a:lnTo>
                      <a:lnTo>
                        <a:pt x="44" y="86"/>
                      </a:lnTo>
                      <a:lnTo>
                        <a:pt x="44" y="86"/>
                      </a:lnTo>
                      <a:lnTo>
                        <a:pt x="44" y="86"/>
                      </a:lnTo>
                      <a:lnTo>
                        <a:pt x="44" y="81"/>
                      </a:lnTo>
                      <a:lnTo>
                        <a:pt x="44" y="78"/>
                      </a:lnTo>
                      <a:lnTo>
                        <a:pt x="44" y="67"/>
                      </a:lnTo>
                      <a:lnTo>
                        <a:pt x="45" y="66"/>
                      </a:lnTo>
                      <a:lnTo>
                        <a:pt x="45" y="60"/>
                      </a:lnTo>
                      <a:lnTo>
                        <a:pt x="45" y="61"/>
                      </a:lnTo>
                      <a:lnTo>
                        <a:pt x="45" y="61"/>
                      </a:lnTo>
                      <a:lnTo>
                        <a:pt x="45" y="69"/>
                      </a:lnTo>
                      <a:lnTo>
                        <a:pt x="45" y="61"/>
                      </a:lnTo>
                      <a:lnTo>
                        <a:pt x="45" y="69"/>
                      </a:lnTo>
                      <a:lnTo>
                        <a:pt x="45" y="70"/>
                      </a:lnTo>
                      <a:lnTo>
                        <a:pt x="45" y="76"/>
                      </a:lnTo>
                      <a:lnTo>
                        <a:pt x="45" y="70"/>
                      </a:lnTo>
                      <a:lnTo>
                        <a:pt x="45" y="76"/>
                      </a:lnTo>
                      <a:lnTo>
                        <a:pt x="45" y="77"/>
                      </a:lnTo>
                      <a:lnTo>
                        <a:pt x="45" y="78"/>
                      </a:lnTo>
                      <a:lnTo>
                        <a:pt x="45" y="77"/>
                      </a:lnTo>
                      <a:lnTo>
                        <a:pt x="45" y="78"/>
                      </a:lnTo>
                      <a:lnTo>
                        <a:pt x="45" y="78"/>
                      </a:lnTo>
                      <a:lnTo>
                        <a:pt x="45" y="71"/>
                      </a:lnTo>
                      <a:lnTo>
                        <a:pt x="46" y="69"/>
                      </a:lnTo>
                      <a:lnTo>
                        <a:pt x="46" y="66"/>
                      </a:lnTo>
                      <a:lnTo>
                        <a:pt x="46" y="68"/>
                      </a:lnTo>
                      <a:lnTo>
                        <a:pt x="46" y="69"/>
                      </a:lnTo>
                      <a:lnTo>
                        <a:pt x="46" y="76"/>
                      </a:lnTo>
                      <a:lnTo>
                        <a:pt x="46" y="69"/>
                      </a:lnTo>
                      <a:lnTo>
                        <a:pt x="46" y="76"/>
                      </a:lnTo>
                      <a:lnTo>
                        <a:pt x="46" y="78"/>
                      </a:lnTo>
                      <a:lnTo>
                        <a:pt x="46" y="84"/>
                      </a:lnTo>
                      <a:lnTo>
                        <a:pt x="46" y="78"/>
                      </a:lnTo>
                      <a:lnTo>
                        <a:pt x="46" y="84"/>
                      </a:lnTo>
                      <a:lnTo>
                        <a:pt x="46" y="84"/>
                      </a:lnTo>
                      <a:lnTo>
                        <a:pt x="46" y="85"/>
                      </a:lnTo>
                      <a:lnTo>
                        <a:pt x="46" y="84"/>
                      </a:lnTo>
                      <a:lnTo>
                        <a:pt x="46" y="85"/>
                      </a:lnTo>
                      <a:lnTo>
                        <a:pt x="47" y="85"/>
                      </a:lnTo>
                      <a:lnTo>
                        <a:pt x="47" y="86"/>
                      </a:lnTo>
                      <a:lnTo>
                        <a:pt x="47" y="82"/>
                      </a:lnTo>
                      <a:lnTo>
                        <a:pt x="47" y="82"/>
                      </a:lnTo>
                      <a:lnTo>
                        <a:pt x="47" y="84"/>
                      </a:lnTo>
                      <a:lnTo>
                        <a:pt x="47" y="82"/>
                      </a:lnTo>
                      <a:lnTo>
                        <a:pt x="47" y="83"/>
                      </a:lnTo>
                      <a:lnTo>
                        <a:pt x="47" y="82"/>
                      </a:lnTo>
                      <a:lnTo>
                        <a:pt x="47" y="73"/>
                      </a:lnTo>
                      <a:lnTo>
                        <a:pt x="47" y="73"/>
                      </a:lnTo>
                      <a:lnTo>
                        <a:pt x="47" y="74"/>
                      </a:lnTo>
                      <a:lnTo>
                        <a:pt x="47" y="73"/>
                      </a:lnTo>
                      <a:lnTo>
                        <a:pt x="47" y="74"/>
                      </a:lnTo>
                      <a:lnTo>
                        <a:pt x="47" y="74"/>
                      </a:lnTo>
                      <a:lnTo>
                        <a:pt x="47" y="77"/>
                      </a:lnTo>
                      <a:lnTo>
                        <a:pt x="47" y="74"/>
                      </a:lnTo>
                      <a:lnTo>
                        <a:pt x="47" y="77"/>
                      </a:lnTo>
                      <a:lnTo>
                        <a:pt x="48" y="77"/>
                      </a:lnTo>
                      <a:lnTo>
                        <a:pt x="48" y="78"/>
                      </a:lnTo>
                      <a:lnTo>
                        <a:pt x="48" y="77"/>
                      </a:lnTo>
                      <a:lnTo>
                        <a:pt x="48" y="78"/>
                      </a:lnTo>
                      <a:lnTo>
                        <a:pt x="48" y="78"/>
                      </a:lnTo>
                      <a:lnTo>
                        <a:pt x="48" y="81"/>
                      </a:lnTo>
                      <a:lnTo>
                        <a:pt x="48" y="78"/>
                      </a:lnTo>
                      <a:lnTo>
                        <a:pt x="48" y="81"/>
                      </a:lnTo>
                      <a:lnTo>
                        <a:pt x="48" y="81"/>
                      </a:lnTo>
                      <a:lnTo>
                        <a:pt x="48" y="74"/>
                      </a:lnTo>
                      <a:lnTo>
                        <a:pt x="48" y="74"/>
                      </a:lnTo>
                      <a:lnTo>
                        <a:pt x="48" y="66"/>
                      </a:lnTo>
                      <a:lnTo>
                        <a:pt x="49" y="64"/>
                      </a:lnTo>
                      <a:lnTo>
                        <a:pt x="49" y="34"/>
                      </a:lnTo>
                      <a:lnTo>
                        <a:pt x="49" y="33"/>
                      </a:lnTo>
                      <a:lnTo>
                        <a:pt x="49" y="50"/>
                      </a:lnTo>
                      <a:lnTo>
                        <a:pt x="49" y="33"/>
                      </a:lnTo>
                      <a:lnTo>
                        <a:pt x="49" y="50"/>
                      </a:lnTo>
                      <a:lnTo>
                        <a:pt x="49" y="53"/>
                      </a:lnTo>
                      <a:lnTo>
                        <a:pt x="49" y="68"/>
                      </a:lnTo>
                      <a:lnTo>
                        <a:pt x="49" y="53"/>
                      </a:lnTo>
                      <a:lnTo>
                        <a:pt x="49" y="68"/>
                      </a:lnTo>
                      <a:lnTo>
                        <a:pt x="49" y="70"/>
                      </a:lnTo>
                      <a:lnTo>
                        <a:pt x="49" y="74"/>
                      </a:lnTo>
                      <a:lnTo>
                        <a:pt x="49" y="70"/>
                      </a:lnTo>
                      <a:lnTo>
                        <a:pt x="49" y="74"/>
                      </a:lnTo>
                      <a:lnTo>
                        <a:pt x="50" y="75"/>
                      </a:lnTo>
                      <a:lnTo>
                        <a:pt x="50" y="75"/>
                      </a:lnTo>
                      <a:lnTo>
                        <a:pt x="50" y="66"/>
                      </a:lnTo>
                      <a:lnTo>
                        <a:pt x="50" y="64"/>
                      </a:lnTo>
                      <a:lnTo>
                        <a:pt x="50" y="60"/>
                      </a:lnTo>
                      <a:lnTo>
                        <a:pt x="50" y="61"/>
                      </a:lnTo>
                      <a:lnTo>
                        <a:pt x="50" y="61"/>
                      </a:lnTo>
                      <a:lnTo>
                        <a:pt x="50" y="68"/>
                      </a:lnTo>
                      <a:lnTo>
                        <a:pt x="50" y="61"/>
                      </a:lnTo>
                      <a:lnTo>
                        <a:pt x="50" y="68"/>
                      </a:lnTo>
                      <a:lnTo>
                        <a:pt x="50" y="69"/>
                      </a:lnTo>
                      <a:lnTo>
                        <a:pt x="50" y="77"/>
                      </a:lnTo>
                      <a:lnTo>
                        <a:pt x="50" y="69"/>
                      </a:lnTo>
                      <a:lnTo>
                        <a:pt x="50" y="77"/>
                      </a:lnTo>
                      <a:lnTo>
                        <a:pt x="50" y="77"/>
                      </a:lnTo>
                      <a:lnTo>
                        <a:pt x="50" y="81"/>
                      </a:lnTo>
                      <a:lnTo>
                        <a:pt x="50" y="77"/>
                      </a:lnTo>
                      <a:lnTo>
                        <a:pt x="50" y="81"/>
                      </a:lnTo>
                      <a:lnTo>
                        <a:pt x="51" y="81"/>
                      </a:lnTo>
                      <a:lnTo>
                        <a:pt x="51" y="81"/>
                      </a:lnTo>
                      <a:lnTo>
                        <a:pt x="51" y="79"/>
                      </a:lnTo>
                      <a:lnTo>
                        <a:pt x="51" y="81"/>
                      </a:lnTo>
                      <a:lnTo>
                        <a:pt x="51" y="81"/>
                      </a:lnTo>
                      <a:lnTo>
                        <a:pt x="51" y="77"/>
                      </a:lnTo>
                      <a:lnTo>
                        <a:pt x="51" y="78"/>
                      </a:lnTo>
                      <a:lnTo>
                        <a:pt x="51" y="78"/>
                      </a:lnTo>
                      <a:lnTo>
                        <a:pt x="51" y="81"/>
                      </a:lnTo>
                      <a:lnTo>
                        <a:pt x="51" y="77"/>
                      </a:lnTo>
                      <a:lnTo>
                        <a:pt x="51" y="81"/>
                      </a:lnTo>
                      <a:lnTo>
                        <a:pt x="51" y="82"/>
                      </a:lnTo>
                      <a:lnTo>
                        <a:pt x="51" y="85"/>
                      </a:lnTo>
                      <a:lnTo>
                        <a:pt x="51" y="82"/>
                      </a:lnTo>
                      <a:lnTo>
                        <a:pt x="51" y="85"/>
                      </a:lnTo>
                      <a:lnTo>
                        <a:pt x="52" y="85"/>
                      </a:lnTo>
                      <a:lnTo>
                        <a:pt x="52" y="84"/>
                      </a:lnTo>
                      <a:lnTo>
                        <a:pt x="52" y="84"/>
                      </a:lnTo>
                      <a:lnTo>
                        <a:pt x="52" y="84"/>
                      </a:lnTo>
                      <a:lnTo>
                        <a:pt x="52" y="85"/>
                      </a:lnTo>
                      <a:lnTo>
                        <a:pt x="52" y="83"/>
                      </a:lnTo>
                      <a:lnTo>
                        <a:pt x="52" y="85"/>
                      </a:lnTo>
                      <a:lnTo>
                        <a:pt x="52" y="85"/>
                      </a:lnTo>
                      <a:lnTo>
                        <a:pt x="52" y="86"/>
                      </a:lnTo>
                      <a:lnTo>
                        <a:pt x="52" y="84"/>
                      </a:lnTo>
                      <a:lnTo>
                        <a:pt x="52" y="86"/>
                      </a:lnTo>
                      <a:lnTo>
                        <a:pt x="52" y="86"/>
                      </a:lnTo>
                      <a:lnTo>
                        <a:pt x="52" y="82"/>
                      </a:lnTo>
                      <a:lnTo>
                        <a:pt x="52" y="82"/>
                      </a:lnTo>
                      <a:lnTo>
                        <a:pt x="52" y="73"/>
                      </a:lnTo>
                      <a:lnTo>
                        <a:pt x="53" y="71"/>
                      </a:lnTo>
                      <a:lnTo>
                        <a:pt x="53" y="59"/>
                      </a:lnTo>
                      <a:lnTo>
                        <a:pt x="53" y="59"/>
                      </a:lnTo>
                      <a:lnTo>
                        <a:pt x="53" y="63"/>
                      </a:lnTo>
                      <a:lnTo>
                        <a:pt x="53" y="59"/>
                      </a:lnTo>
                      <a:lnTo>
                        <a:pt x="53" y="63"/>
                      </a:lnTo>
                      <a:lnTo>
                        <a:pt x="53" y="64"/>
                      </a:lnTo>
                      <a:lnTo>
                        <a:pt x="53" y="67"/>
                      </a:lnTo>
                      <a:lnTo>
                        <a:pt x="53" y="61"/>
                      </a:lnTo>
                      <a:lnTo>
                        <a:pt x="53" y="61"/>
                      </a:lnTo>
                      <a:lnTo>
                        <a:pt x="53" y="63"/>
                      </a:lnTo>
                      <a:lnTo>
                        <a:pt x="53" y="61"/>
                      </a:lnTo>
                      <a:lnTo>
                        <a:pt x="53" y="61"/>
                      </a:lnTo>
                      <a:lnTo>
                        <a:pt x="54" y="61"/>
                      </a:lnTo>
                      <a:lnTo>
                        <a:pt x="54" y="62"/>
                      </a:lnTo>
                      <a:lnTo>
                        <a:pt x="54" y="60"/>
                      </a:lnTo>
                      <a:lnTo>
                        <a:pt x="54" y="62"/>
                      </a:lnTo>
                      <a:lnTo>
                        <a:pt x="54" y="63"/>
                      </a:lnTo>
                      <a:lnTo>
                        <a:pt x="54" y="67"/>
                      </a:lnTo>
                      <a:lnTo>
                        <a:pt x="54" y="63"/>
                      </a:lnTo>
                      <a:lnTo>
                        <a:pt x="54" y="67"/>
                      </a:lnTo>
                      <a:lnTo>
                        <a:pt x="54" y="69"/>
                      </a:lnTo>
                      <a:lnTo>
                        <a:pt x="54" y="78"/>
                      </a:lnTo>
                      <a:lnTo>
                        <a:pt x="54" y="69"/>
                      </a:lnTo>
                      <a:lnTo>
                        <a:pt x="54" y="78"/>
                      </a:lnTo>
                      <a:lnTo>
                        <a:pt x="54" y="78"/>
                      </a:lnTo>
                      <a:lnTo>
                        <a:pt x="54" y="80"/>
                      </a:lnTo>
                      <a:lnTo>
                        <a:pt x="54" y="78"/>
                      </a:lnTo>
                      <a:lnTo>
                        <a:pt x="54" y="80"/>
                      </a:lnTo>
                      <a:lnTo>
                        <a:pt x="55" y="81"/>
                      </a:lnTo>
                      <a:lnTo>
                        <a:pt x="55" y="82"/>
                      </a:lnTo>
                      <a:lnTo>
                        <a:pt x="55" y="81"/>
                      </a:lnTo>
                      <a:lnTo>
                        <a:pt x="55" y="82"/>
                      </a:lnTo>
                      <a:lnTo>
                        <a:pt x="55" y="83"/>
                      </a:lnTo>
                      <a:lnTo>
                        <a:pt x="55" y="84"/>
                      </a:lnTo>
                      <a:lnTo>
                        <a:pt x="55" y="82"/>
                      </a:lnTo>
                      <a:lnTo>
                        <a:pt x="55" y="83"/>
                      </a:lnTo>
                      <a:lnTo>
                        <a:pt x="55" y="83"/>
                      </a:lnTo>
                      <a:lnTo>
                        <a:pt x="55" y="82"/>
                      </a:lnTo>
                      <a:lnTo>
                        <a:pt x="55" y="83"/>
                      </a:lnTo>
                      <a:lnTo>
                        <a:pt x="55" y="83"/>
                      </a:lnTo>
                      <a:lnTo>
                        <a:pt x="55" y="84"/>
                      </a:lnTo>
                      <a:lnTo>
                        <a:pt x="55" y="83"/>
                      </a:lnTo>
                      <a:lnTo>
                        <a:pt x="55" y="84"/>
                      </a:lnTo>
                      <a:lnTo>
                        <a:pt x="55" y="84"/>
                      </a:lnTo>
                      <a:lnTo>
                        <a:pt x="55" y="84"/>
                      </a:lnTo>
                      <a:lnTo>
                        <a:pt x="55" y="83"/>
                      </a:lnTo>
                      <a:lnTo>
                        <a:pt x="55" y="84"/>
                      </a:lnTo>
                      <a:lnTo>
                        <a:pt x="56" y="84"/>
                      </a:lnTo>
                      <a:lnTo>
                        <a:pt x="56" y="85"/>
                      </a:lnTo>
                      <a:lnTo>
                        <a:pt x="56" y="82"/>
                      </a:lnTo>
                      <a:lnTo>
                        <a:pt x="56" y="82"/>
                      </a:lnTo>
                      <a:lnTo>
                        <a:pt x="56" y="82"/>
                      </a:lnTo>
                      <a:lnTo>
                        <a:pt x="56" y="82"/>
                      </a:lnTo>
                      <a:lnTo>
                        <a:pt x="56" y="82"/>
                      </a:lnTo>
                      <a:lnTo>
                        <a:pt x="56" y="82"/>
                      </a:lnTo>
                      <a:lnTo>
                        <a:pt x="56" y="83"/>
                      </a:lnTo>
                      <a:lnTo>
                        <a:pt x="56" y="86"/>
                      </a:lnTo>
                      <a:lnTo>
                        <a:pt x="56" y="83"/>
                      </a:lnTo>
                      <a:lnTo>
                        <a:pt x="56" y="84"/>
                      </a:lnTo>
                      <a:lnTo>
                        <a:pt x="56" y="84"/>
                      </a:lnTo>
                      <a:lnTo>
                        <a:pt x="56" y="80"/>
                      </a:lnTo>
                      <a:lnTo>
                        <a:pt x="57" y="80"/>
                      </a:lnTo>
                      <a:lnTo>
                        <a:pt x="57" y="82"/>
                      </a:lnTo>
                      <a:lnTo>
                        <a:pt x="57" y="79"/>
                      </a:lnTo>
                      <a:lnTo>
                        <a:pt x="57" y="78"/>
                      </a:lnTo>
                      <a:lnTo>
                        <a:pt x="57" y="76"/>
                      </a:lnTo>
                      <a:lnTo>
                        <a:pt x="57" y="75"/>
                      </a:lnTo>
                      <a:lnTo>
                        <a:pt x="57" y="70"/>
                      </a:lnTo>
                      <a:lnTo>
                        <a:pt x="57" y="69"/>
                      </a:lnTo>
                      <a:lnTo>
                        <a:pt x="57" y="70"/>
                      </a:lnTo>
                      <a:lnTo>
                        <a:pt x="57" y="68"/>
                      </a:lnTo>
                      <a:lnTo>
                        <a:pt x="58" y="67"/>
                      </a:lnTo>
                      <a:lnTo>
                        <a:pt x="58" y="60"/>
                      </a:lnTo>
                      <a:lnTo>
                        <a:pt x="58" y="59"/>
                      </a:lnTo>
                      <a:lnTo>
                        <a:pt x="58" y="49"/>
                      </a:lnTo>
                      <a:lnTo>
                        <a:pt x="58" y="49"/>
                      </a:lnTo>
                      <a:lnTo>
                        <a:pt x="58" y="50"/>
                      </a:lnTo>
                      <a:lnTo>
                        <a:pt x="58" y="47"/>
                      </a:lnTo>
                      <a:lnTo>
                        <a:pt x="58" y="50"/>
                      </a:lnTo>
                      <a:lnTo>
                        <a:pt x="58" y="50"/>
                      </a:lnTo>
                      <a:lnTo>
                        <a:pt x="58" y="50"/>
                      </a:lnTo>
                      <a:lnTo>
                        <a:pt x="58" y="48"/>
                      </a:lnTo>
                      <a:lnTo>
                        <a:pt x="58" y="50"/>
                      </a:lnTo>
                      <a:lnTo>
                        <a:pt x="58" y="50"/>
                      </a:lnTo>
                      <a:lnTo>
                        <a:pt x="58" y="51"/>
                      </a:lnTo>
                      <a:lnTo>
                        <a:pt x="58" y="47"/>
                      </a:lnTo>
                      <a:lnTo>
                        <a:pt x="58" y="51"/>
                      </a:lnTo>
                      <a:lnTo>
                        <a:pt x="59" y="51"/>
                      </a:lnTo>
                      <a:lnTo>
                        <a:pt x="59" y="26"/>
                      </a:lnTo>
                      <a:lnTo>
                        <a:pt x="59" y="25"/>
                      </a:lnTo>
                      <a:lnTo>
                        <a:pt x="59" y="44"/>
                      </a:lnTo>
                      <a:lnTo>
                        <a:pt x="59" y="25"/>
                      </a:lnTo>
                      <a:lnTo>
                        <a:pt x="59" y="44"/>
                      </a:lnTo>
                      <a:lnTo>
                        <a:pt x="59" y="47"/>
                      </a:lnTo>
                      <a:lnTo>
                        <a:pt x="59" y="66"/>
                      </a:lnTo>
                      <a:lnTo>
                        <a:pt x="59" y="47"/>
                      </a:lnTo>
                      <a:lnTo>
                        <a:pt x="59" y="66"/>
                      </a:lnTo>
                      <a:lnTo>
                        <a:pt x="59" y="69"/>
                      </a:lnTo>
                      <a:lnTo>
                        <a:pt x="59" y="82"/>
                      </a:lnTo>
                      <a:lnTo>
                        <a:pt x="59" y="69"/>
                      </a:lnTo>
                      <a:lnTo>
                        <a:pt x="59" y="82"/>
                      </a:lnTo>
                      <a:lnTo>
                        <a:pt x="60" y="82"/>
                      </a:lnTo>
                      <a:lnTo>
                        <a:pt x="60" y="86"/>
                      </a:lnTo>
                      <a:lnTo>
                        <a:pt x="60" y="82"/>
                      </a:lnTo>
                      <a:lnTo>
                        <a:pt x="60" y="86"/>
                      </a:lnTo>
                      <a:lnTo>
                        <a:pt x="60" y="85"/>
                      </a:lnTo>
                      <a:lnTo>
                        <a:pt x="60" y="86"/>
                      </a:lnTo>
                      <a:lnTo>
                        <a:pt x="60" y="85"/>
                      </a:lnTo>
                      <a:lnTo>
                        <a:pt x="60" y="86"/>
                      </a:lnTo>
                      <a:lnTo>
                        <a:pt x="60" y="86"/>
                      </a:lnTo>
                      <a:lnTo>
                        <a:pt x="60" y="86"/>
                      </a:lnTo>
                      <a:lnTo>
                        <a:pt x="60" y="83"/>
                      </a:lnTo>
                      <a:lnTo>
                        <a:pt x="60" y="83"/>
                      </a:lnTo>
                      <a:lnTo>
                        <a:pt x="60" y="80"/>
                      </a:lnTo>
                      <a:lnTo>
                        <a:pt x="60" y="80"/>
                      </a:lnTo>
                      <a:lnTo>
                        <a:pt x="60" y="74"/>
                      </a:lnTo>
                      <a:lnTo>
                        <a:pt x="61" y="73"/>
                      </a:lnTo>
                      <a:lnTo>
                        <a:pt x="61" y="73"/>
                      </a:lnTo>
                      <a:lnTo>
                        <a:pt x="61" y="72"/>
                      </a:lnTo>
                      <a:lnTo>
                        <a:pt x="61" y="73"/>
                      </a:lnTo>
                      <a:lnTo>
                        <a:pt x="61" y="73"/>
                      </a:lnTo>
                      <a:lnTo>
                        <a:pt x="61" y="59"/>
                      </a:lnTo>
                      <a:lnTo>
                        <a:pt x="61" y="59"/>
                      </a:lnTo>
                      <a:lnTo>
                        <a:pt x="61" y="60"/>
                      </a:lnTo>
                      <a:lnTo>
                        <a:pt x="61" y="71"/>
                      </a:lnTo>
                      <a:lnTo>
                        <a:pt x="61" y="60"/>
                      </a:lnTo>
                      <a:lnTo>
                        <a:pt x="61" y="71"/>
                      </a:lnTo>
                      <a:lnTo>
                        <a:pt x="61" y="72"/>
                      </a:lnTo>
                      <a:lnTo>
                        <a:pt x="61" y="79"/>
                      </a:lnTo>
                      <a:lnTo>
                        <a:pt x="61" y="72"/>
                      </a:lnTo>
                      <a:lnTo>
                        <a:pt x="61" y="79"/>
                      </a:lnTo>
                      <a:lnTo>
                        <a:pt x="62" y="79"/>
                      </a:lnTo>
                      <a:lnTo>
                        <a:pt x="62" y="81"/>
                      </a:lnTo>
                      <a:lnTo>
                        <a:pt x="62" y="79"/>
                      </a:lnTo>
                      <a:lnTo>
                        <a:pt x="62" y="80"/>
                      </a:lnTo>
                      <a:lnTo>
                        <a:pt x="62" y="79"/>
                      </a:lnTo>
                      <a:lnTo>
                        <a:pt x="62" y="77"/>
                      </a:lnTo>
                      <a:lnTo>
                        <a:pt x="62" y="75"/>
                      </a:lnTo>
                      <a:lnTo>
                        <a:pt x="62" y="66"/>
                      </a:lnTo>
                      <a:lnTo>
                        <a:pt x="62" y="65"/>
                      </a:lnTo>
                      <a:lnTo>
                        <a:pt x="62" y="62"/>
                      </a:lnTo>
                      <a:lnTo>
                        <a:pt x="63" y="61"/>
                      </a:lnTo>
                      <a:lnTo>
                        <a:pt x="63" y="57"/>
                      </a:lnTo>
                      <a:lnTo>
                        <a:pt x="63" y="58"/>
                      </a:lnTo>
                      <a:lnTo>
                        <a:pt x="63" y="58"/>
                      </a:lnTo>
                      <a:lnTo>
                        <a:pt x="63" y="66"/>
                      </a:lnTo>
                      <a:lnTo>
                        <a:pt x="63" y="58"/>
                      </a:lnTo>
                      <a:lnTo>
                        <a:pt x="63" y="66"/>
                      </a:lnTo>
                      <a:lnTo>
                        <a:pt x="63" y="66"/>
                      </a:lnTo>
                      <a:lnTo>
                        <a:pt x="63" y="68"/>
                      </a:lnTo>
                      <a:lnTo>
                        <a:pt x="63" y="65"/>
                      </a:lnTo>
                      <a:lnTo>
                        <a:pt x="63" y="68"/>
                      </a:lnTo>
                      <a:lnTo>
                        <a:pt x="63" y="69"/>
                      </a:lnTo>
                      <a:lnTo>
                        <a:pt x="63" y="69"/>
                      </a:lnTo>
                      <a:lnTo>
                        <a:pt x="63" y="69"/>
                      </a:lnTo>
                      <a:lnTo>
                        <a:pt x="63" y="69"/>
                      </a:lnTo>
                      <a:lnTo>
                        <a:pt x="63" y="69"/>
                      </a:lnTo>
                      <a:lnTo>
                        <a:pt x="63" y="71"/>
                      </a:lnTo>
                      <a:lnTo>
                        <a:pt x="63" y="69"/>
                      </a:lnTo>
                      <a:lnTo>
                        <a:pt x="63" y="71"/>
                      </a:lnTo>
                      <a:lnTo>
                        <a:pt x="64" y="71"/>
                      </a:lnTo>
                      <a:lnTo>
                        <a:pt x="64" y="74"/>
                      </a:lnTo>
                      <a:lnTo>
                        <a:pt x="64" y="71"/>
                      </a:lnTo>
                      <a:lnTo>
                        <a:pt x="64" y="74"/>
                      </a:lnTo>
                      <a:lnTo>
                        <a:pt x="64" y="75"/>
                      </a:lnTo>
                      <a:lnTo>
                        <a:pt x="64" y="82"/>
                      </a:lnTo>
                      <a:lnTo>
                        <a:pt x="64" y="75"/>
                      </a:lnTo>
                      <a:lnTo>
                        <a:pt x="64" y="82"/>
                      </a:lnTo>
                      <a:lnTo>
                        <a:pt x="64" y="83"/>
                      </a:lnTo>
                      <a:lnTo>
                        <a:pt x="64" y="83"/>
                      </a:lnTo>
                      <a:lnTo>
                        <a:pt x="64" y="80"/>
                      </a:lnTo>
                      <a:lnTo>
                        <a:pt x="64" y="80"/>
                      </a:lnTo>
                      <a:lnTo>
                        <a:pt x="64" y="81"/>
                      </a:lnTo>
                      <a:lnTo>
                        <a:pt x="64" y="81"/>
                      </a:lnTo>
                      <a:lnTo>
                        <a:pt x="64" y="80"/>
                      </a:lnTo>
                      <a:lnTo>
                        <a:pt x="65" y="80"/>
                      </a:lnTo>
                      <a:lnTo>
                        <a:pt x="65" y="76"/>
                      </a:lnTo>
                      <a:lnTo>
                        <a:pt x="65" y="75"/>
                      </a:lnTo>
                      <a:lnTo>
                        <a:pt x="65" y="69"/>
                      </a:lnTo>
                      <a:lnTo>
                        <a:pt x="65" y="67"/>
                      </a:lnTo>
                      <a:lnTo>
                        <a:pt x="65" y="55"/>
                      </a:lnTo>
                      <a:lnTo>
                        <a:pt x="65" y="55"/>
                      </a:lnTo>
                      <a:lnTo>
                        <a:pt x="65" y="59"/>
                      </a:lnTo>
                      <a:lnTo>
                        <a:pt x="65" y="55"/>
                      </a:lnTo>
                      <a:lnTo>
                        <a:pt x="65" y="59"/>
                      </a:lnTo>
                      <a:lnTo>
                        <a:pt x="65" y="60"/>
                      </a:lnTo>
                      <a:lnTo>
                        <a:pt x="65" y="65"/>
                      </a:lnTo>
                      <a:lnTo>
                        <a:pt x="65" y="60"/>
                      </a:lnTo>
                      <a:lnTo>
                        <a:pt x="65" y="65"/>
                      </a:lnTo>
                      <a:lnTo>
                        <a:pt x="66" y="66"/>
                      </a:lnTo>
                      <a:lnTo>
                        <a:pt x="66" y="67"/>
                      </a:lnTo>
                      <a:lnTo>
                        <a:pt x="66" y="66"/>
                      </a:lnTo>
                      <a:lnTo>
                        <a:pt x="66" y="67"/>
                      </a:lnTo>
                      <a:lnTo>
                        <a:pt x="66" y="68"/>
                      </a:lnTo>
                      <a:lnTo>
                        <a:pt x="66" y="69"/>
                      </a:lnTo>
                      <a:lnTo>
                        <a:pt x="66" y="67"/>
                      </a:lnTo>
                      <a:lnTo>
                        <a:pt x="66" y="66"/>
                      </a:lnTo>
                      <a:lnTo>
                        <a:pt x="66" y="62"/>
                      </a:lnTo>
                      <a:lnTo>
                        <a:pt x="66" y="61"/>
                      </a:lnTo>
                      <a:lnTo>
                        <a:pt x="66" y="63"/>
                      </a:lnTo>
                      <a:lnTo>
                        <a:pt x="66" y="61"/>
                      </a:lnTo>
                      <a:lnTo>
                        <a:pt x="66" y="63"/>
                      </a:lnTo>
                      <a:lnTo>
                        <a:pt x="67" y="64"/>
                      </a:lnTo>
                      <a:lnTo>
                        <a:pt x="67" y="69"/>
                      </a:lnTo>
                      <a:lnTo>
                        <a:pt x="67" y="64"/>
                      </a:lnTo>
                      <a:lnTo>
                        <a:pt x="67" y="69"/>
                      </a:lnTo>
                      <a:lnTo>
                        <a:pt x="67" y="69"/>
                      </a:lnTo>
                      <a:lnTo>
                        <a:pt x="67" y="72"/>
                      </a:lnTo>
                      <a:lnTo>
                        <a:pt x="67" y="69"/>
                      </a:lnTo>
                      <a:lnTo>
                        <a:pt x="67" y="72"/>
                      </a:lnTo>
                      <a:lnTo>
                        <a:pt x="67" y="72"/>
                      </a:lnTo>
                      <a:lnTo>
                        <a:pt x="67" y="71"/>
                      </a:lnTo>
                      <a:lnTo>
                        <a:pt x="67" y="72"/>
                      </a:lnTo>
                      <a:lnTo>
                        <a:pt x="67" y="72"/>
                      </a:lnTo>
                      <a:lnTo>
                        <a:pt x="67" y="73"/>
                      </a:lnTo>
                      <a:lnTo>
                        <a:pt x="67" y="72"/>
                      </a:lnTo>
                      <a:lnTo>
                        <a:pt x="68" y="71"/>
                      </a:lnTo>
                      <a:lnTo>
                        <a:pt x="68" y="75"/>
                      </a:lnTo>
                      <a:lnTo>
                        <a:pt x="68" y="71"/>
                      </a:lnTo>
                      <a:lnTo>
                        <a:pt x="68" y="74"/>
                      </a:lnTo>
                      <a:lnTo>
                        <a:pt x="68" y="73"/>
                      </a:lnTo>
                      <a:lnTo>
                        <a:pt x="68" y="73"/>
                      </a:lnTo>
                      <a:lnTo>
                        <a:pt x="68" y="73"/>
                      </a:lnTo>
                      <a:lnTo>
                        <a:pt x="68" y="73"/>
                      </a:lnTo>
                      <a:lnTo>
                        <a:pt x="68" y="73"/>
                      </a:lnTo>
                      <a:lnTo>
                        <a:pt x="68" y="74"/>
                      </a:lnTo>
                      <a:lnTo>
                        <a:pt x="68" y="72"/>
                      </a:lnTo>
                      <a:lnTo>
                        <a:pt x="68" y="71"/>
                      </a:lnTo>
                      <a:lnTo>
                        <a:pt x="68" y="61"/>
                      </a:lnTo>
                      <a:lnTo>
                        <a:pt x="68" y="59"/>
                      </a:lnTo>
                      <a:lnTo>
                        <a:pt x="68" y="53"/>
                      </a:lnTo>
                      <a:lnTo>
                        <a:pt x="69" y="53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2" name="Freeform 285"/>
                <p:cNvSpPr>
                  <a:spLocks/>
                </p:cNvSpPr>
                <p:nvPr/>
              </p:nvSpPr>
              <p:spPr bwMode="auto">
                <a:xfrm>
                  <a:off x="1414463" y="6646863"/>
                  <a:ext cx="112713" cy="900113"/>
                </a:xfrm>
                <a:custGeom>
                  <a:avLst/>
                  <a:gdLst/>
                  <a:ahLst/>
                  <a:cxnLst>
                    <a:cxn ang="0">
                      <a:pos x="1" y="547"/>
                    </a:cxn>
                    <a:cxn ang="0">
                      <a:pos x="2" y="546"/>
                    </a:cxn>
                    <a:cxn ang="0">
                      <a:pos x="3" y="558"/>
                    </a:cxn>
                    <a:cxn ang="0">
                      <a:pos x="4" y="561"/>
                    </a:cxn>
                    <a:cxn ang="0">
                      <a:pos x="5" y="559"/>
                    </a:cxn>
                    <a:cxn ang="0">
                      <a:pos x="6" y="556"/>
                    </a:cxn>
                    <a:cxn ang="0">
                      <a:pos x="7" y="523"/>
                    </a:cxn>
                    <a:cxn ang="0">
                      <a:pos x="8" y="559"/>
                    </a:cxn>
                    <a:cxn ang="0">
                      <a:pos x="9" y="560"/>
                    </a:cxn>
                    <a:cxn ang="0">
                      <a:pos x="11" y="554"/>
                    </a:cxn>
                    <a:cxn ang="0">
                      <a:pos x="12" y="558"/>
                    </a:cxn>
                    <a:cxn ang="0">
                      <a:pos x="13" y="552"/>
                    </a:cxn>
                    <a:cxn ang="0">
                      <a:pos x="14" y="555"/>
                    </a:cxn>
                    <a:cxn ang="0">
                      <a:pos x="15" y="559"/>
                    </a:cxn>
                    <a:cxn ang="0">
                      <a:pos x="16" y="566"/>
                    </a:cxn>
                    <a:cxn ang="0">
                      <a:pos x="17" y="561"/>
                    </a:cxn>
                    <a:cxn ang="0">
                      <a:pos x="19" y="555"/>
                    </a:cxn>
                    <a:cxn ang="0">
                      <a:pos x="20" y="565"/>
                    </a:cxn>
                    <a:cxn ang="0">
                      <a:pos x="21" y="560"/>
                    </a:cxn>
                    <a:cxn ang="0">
                      <a:pos x="22" y="542"/>
                    </a:cxn>
                    <a:cxn ang="0">
                      <a:pos x="23" y="558"/>
                    </a:cxn>
                    <a:cxn ang="0">
                      <a:pos x="24" y="417"/>
                    </a:cxn>
                    <a:cxn ang="0">
                      <a:pos x="25" y="518"/>
                    </a:cxn>
                    <a:cxn ang="0">
                      <a:pos x="26" y="546"/>
                    </a:cxn>
                    <a:cxn ang="0">
                      <a:pos x="28" y="547"/>
                    </a:cxn>
                    <a:cxn ang="0">
                      <a:pos x="29" y="557"/>
                    </a:cxn>
                    <a:cxn ang="0">
                      <a:pos x="30" y="558"/>
                    </a:cxn>
                    <a:cxn ang="0">
                      <a:pos x="31" y="543"/>
                    </a:cxn>
                    <a:cxn ang="0">
                      <a:pos x="32" y="561"/>
                    </a:cxn>
                    <a:cxn ang="0">
                      <a:pos x="33" y="544"/>
                    </a:cxn>
                    <a:cxn ang="0">
                      <a:pos x="34" y="52"/>
                    </a:cxn>
                    <a:cxn ang="0">
                      <a:pos x="35" y="506"/>
                    </a:cxn>
                    <a:cxn ang="0">
                      <a:pos x="36" y="562"/>
                    </a:cxn>
                    <a:cxn ang="0">
                      <a:pos x="38" y="516"/>
                    </a:cxn>
                    <a:cxn ang="0">
                      <a:pos x="39" y="491"/>
                    </a:cxn>
                    <a:cxn ang="0">
                      <a:pos x="40" y="552"/>
                    </a:cxn>
                    <a:cxn ang="0">
                      <a:pos x="41" y="558"/>
                    </a:cxn>
                    <a:cxn ang="0">
                      <a:pos x="42" y="552"/>
                    </a:cxn>
                    <a:cxn ang="0">
                      <a:pos x="43" y="537"/>
                    </a:cxn>
                    <a:cxn ang="0">
                      <a:pos x="44" y="559"/>
                    </a:cxn>
                    <a:cxn ang="0">
                      <a:pos x="45" y="541"/>
                    </a:cxn>
                    <a:cxn ang="0">
                      <a:pos x="46" y="551"/>
                    </a:cxn>
                    <a:cxn ang="0">
                      <a:pos x="48" y="535"/>
                    </a:cxn>
                    <a:cxn ang="0">
                      <a:pos x="48" y="565"/>
                    </a:cxn>
                    <a:cxn ang="0">
                      <a:pos x="50" y="554"/>
                    </a:cxn>
                    <a:cxn ang="0">
                      <a:pos x="51" y="476"/>
                    </a:cxn>
                    <a:cxn ang="0">
                      <a:pos x="52" y="554"/>
                    </a:cxn>
                    <a:cxn ang="0">
                      <a:pos x="53" y="567"/>
                    </a:cxn>
                    <a:cxn ang="0">
                      <a:pos x="54" y="553"/>
                    </a:cxn>
                    <a:cxn ang="0">
                      <a:pos x="55" y="545"/>
                    </a:cxn>
                    <a:cxn ang="0">
                      <a:pos x="56" y="555"/>
                    </a:cxn>
                    <a:cxn ang="0">
                      <a:pos x="58" y="545"/>
                    </a:cxn>
                    <a:cxn ang="0">
                      <a:pos x="59" y="545"/>
                    </a:cxn>
                    <a:cxn ang="0">
                      <a:pos x="60" y="564"/>
                    </a:cxn>
                    <a:cxn ang="0">
                      <a:pos x="61" y="537"/>
                    </a:cxn>
                    <a:cxn ang="0">
                      <a:pos x="62" y="559"/>
                    </a:cxn>
                    <a:cxn ang="0">
                      <a:pos x="63" y="562"/>
                    </a:cxn>
                    <a:cxn ang="0">
                      <a:pos x="64" y="517"/>
                    </a:cxn>
                    <a:cxn ang="0">
                      <a:pos x="65" y="561"/>
                    </a:cxn>
                    <a:cxn ang="0">
                      <a:pos x="66" y="535"/>
                    </a:cxn>
                    <a:cxn ang="0">
                      <a:pos x="67" y="555"/>
                    </a:cxn>
                    <a:cxn ang="0">
                      <a:pos x="69" y="330"/>
                    </a:cxn>
                    <a:cxn ang="0">
                      <a:pos x="70" y="470"/>
                    </a:cxn>
                  </a:cxnLst>
                  <a:rect l="0" t="0" r="r" b="b"/>
                  <a:pathLst>
                    <a:path w="71" h="567">
                      <a:moveTo>
                        <a:pt x="0" y="536"/>
                      </a:moveTo>
                      <a:lnTo>
                        <a:pt x="0" y="534"/>
                      </a:lnTo>
                      <a:lnTo>
                        <a:pt x="0" y="536"/>
                      </a:lnTo>
                      <a:lnTo>
                        <a:pt x="0" y="537"/>
                      </a:lnTo>
                      <a:lnTo>
                        <a:pt x="0" y="537"/>
                      </a:lnTo>
                      <a:lnTo>
                        <a:pt x="0" y="532"/>
                      </a:lnTo>
                      <a:lnTo>
                        <a:pt x="0" y="531"/>
                      </a:lnTo>
                      <a:lnTo>
                        <a:pt x="0" y="525"/>
                      </a:lnTo>
                      <a:lnTo>
                        <a:pt x="0" y="524"/>
                      </a:lnTo>
                      <a:lnTo>
                        <a:pt x="0" y="530"/>
                      </a:lnTo>
                      <a:lnTo>
                        <a:pt x="0" y="523"/>
                      </a:lnTo>
                      <a:lnTo>
                        <a:pt x="0" y="530"/>
                      </a:lnTo>
                      <a:lnTo>
                        <a:pt x="1" y="532"/>
                      </a:lnTo>
                      <a:lnTo>
                        <a:pt x="1" y="547"/>
                      </a:lnTo>
                      <a:lnTo>
                        <a:pt x="1" y="532"/>
                      </a:lnTo>
                      <a:lnTo>
                        <a:pt x="1" y="547"/>
                      </a:lnTo>
                      <a:lnTo>
                        <a:pt x="1" y="548"/>
                      </a:lnTo>
                      <a:lnTo>
                        <a:pt x="1" y="555"/>
                      </a:lnTo>
                      <a:lnTo>
                        <a:pt x="1" y="548"/>
                      </a:lnTo>
                      <a:lnTo>
                        <a:pt x="1" y="555"/>
                      </a:lnTo>
                      <a:lnTo>
                        <a:pt x="1" y="556"/>
                      </a:lnTo>
                      <a:lnTo>
                        <a:pt x="1" y="557"/>
                      </a:lnTo>
                      <a:lnTo>
                        <a:pt x="1" y="553"/>
                      </a:lnTo>
                      <a:lnTo>
                        <a:pt x="1" y="551"/>
                      </a:lnTo>
                      <a:lnTo>
                        <a:pt x="1" y="543"/>
                      </a:lnTo>
                      <a:lnTo>
                        <a:pt x="2" y="542"/>
                      </a:lnTo>
                      <a:lnTo>
                        <a:pt x="2" y="546"/>
                      </a:lnTo>
                      <a:lnTo>
                        <a:pt x="2" y="542"/>
                      </a:lnTo>
                      <a:lnTo>
                        <a:pt x="2" y="546"/>
                      </a:lnTo>
                      <a:lnTo>
                        <a:pt x="2" y="546"/>
                      </a:lnTo>
                      <a:lnTo>
                        <a:pt x="2" y="550"/>
                      </a:lnTo>
                      <a:lnTo>
                        <a:pt x="2" y="546"/>
                      </a:lnTo>
                      <a:lnTo>
                        <a:pt x="2" y="550"/>
                      </a:lnTo>
                      <a:lnTo>
                        <a:pt x="2" y="551"/>
                      </a:lnTo>
                      <a:lnTo>
                        <a:pt x="2" y="557"/>
                      </a:lnTo>
                      <a:lnTo>
                        <a:pt x="2" y="551"/>
                      </a:lnTo>
                      <a:lnTo>
                        <a:pt x="2" y="557"/>
                      </a:lnTo>
                      <a:lnTo>
                        <a:pt x="2" y="558"/>
                      </a:lnTo>
                      <a:lnTo>
                        <a:pt x="2" y="560"/>
                      </a:lnTo>
                      <a:lnTo>
                        <a:pt x="2" y="558"/>
                      </a:lnTo>
                      <a:lnTo>
                        <a:pt x="2" y="560"/>
                      </a:lnTo>
                      <a:lnTo>
                        <a:pt x="2" y="560"/>
                      </a:lnTo>
                      <a:lnTo>
                        <a:pt x="2" y="562"/>
                      </a:lnTo>
                      <a:lnTo>
                        <a:pt x="2" y="560"/>
                      </a:lnTo>
                      <a:lnTo>
                        <a:pt x="2" y="561"/>
                      </a:lnTo>
                      <a:lnTo>
                        <a:pt x="3" y="561"/>
                      </a:lnTo>
                      <a:lnTo>
                        <a:pt x="3" y="558"/>
                      </a:lnTo>
                      <a:lnTo>
                        <a:pt x="3" y="558"/>
                      </a:lnTo>
                      <a:lnTo>
                        <a:pt x="3" y="559"/>
                      </a:lnTo>
                      <a:lnTo>
                        <a:pt x="3" y="562"/>
                      </a:lnTo>
                      <a:lnTo>
                        <a:pt x="3" y="559"/>
                      </a:lnTo>
                      <a:lnTo>
                        <a:pt x="3" y="562"/>
                      </a:lnTo>
                      <a:lnTo>
                        <a:pt x="3" y="562"/>
                      </a:lnTo>
                      <a:lnTo>
                        <a:pt x="3" y="566"/>
                      </a:lnTo>
                      <a:lnTo>
                        <a:pt x="3" y="562"/>
                      </a:lnTo>
                      <a:lnTo>
                        <a:pt x="3" y="566"/>
                      </a:lnTo>
                      <a:lnTo>
                        <a:pt x="3" y="566"/>
                      </a:lnTo>
                      <a:lnTo>
                        <a:pt x="3" y="567"/>
                      </a:lnTo>
                      <a:lnTo>
                        <a:pt x="3" y="565"/>
                      </a:lnTo>
                      <a:lnTo>
                        <a:pt x="4" y="565"/>
                      </a:lnTo>
                      <a:lnTo>
                        <a:pt x="4" y="563"/>
                      </a:lnTo>
                      <a:lnTo>
                        <a:pt x="4" y="564"/>
                      </a:lnTo>
                      <a:lnTo>
                        <a:pt x="4" y="563"/>
                      </a:lnTo>
                      <a:lnTo>
                        <a:pt x="4" y="561"/>
                      </a:lnTo>
                      <a:lnTo>
                        <a:pt x="4" y="560"/>
                      </a:lnTo>
                      <a:lnTo>
                        <a:pt x="4" y="549"/>
                      </a:lnTo>
                      <a:lnTo>
                        <a:pt x="4" y="548"/>
                      </a:lnTo>
                      <a:lnTo>
                        <a:pt x="4" y="545"/>
                      </a:lnTo>
                      <a:lnTo>
                        <a:pt x="4" y="545"/>
                      </a:lnTo>
                      <a:lnTo>
                        <a:pt x="4" y="551"/>
                      </a:lnTo>
                      <a:lnTo>
                        <a:pt x="4" y="545"/>
                      </a:lnTo>
                      <a:lnTo>
                        <a:pt x="4" y="551"/>
                      </a:lnTo>
                      <a:lnTo>
                        <a:pt x="5" y="552"/>
                      </a:lnTo>
                      <a:lnTo>
                        <a:pt x="5" y="557"/>
                      </a:lnTo>
                      <a:lnTo>
                        <a:pt x="5" y="552"/>
                      </a:lnTo>
                      <a:lnTo>
                        <a:pt x="5" y="556"/>
                      </a:lnTo>
                      <a:lnTo>
                        <a:pt x="5" y="557"/>
                      </a:lnTo>
                      <a:lnTo>
                        <a:pt x="5" y="559"/>
                      </a:lnTo>
                      <a:lnTo>
                        <a:pt x="5" y="557"/>
                      </a:lnTo>
                      <a:lnTo>
                        <a:pt x="5" y="559"/>
                      </a:lnTo>
                      <a:lnTo>
                        <a:pt x="5" y="559"/>
                      </a:lnTo>
                      <a:lnTo>
                        <a:pt x="5" y="560"/>
                      </a:lnTo>
                      <a:lnTo>
                        <a:pt x="5" y="558"/>
                      </a:lnTo>
                      <a:lnTo>
                        <a:pt x="5" y="559"/>
                      </a:lnTo>
                      <a:lnTo>
                        <a:pt x="5" y="560"/>
                      </a:lnTo>
                      <a:lnTo>
                        <a:pt x="5" y="560"/>
                      </a:lnTo>
                      <a:lnTo>
                        <a:pt x="5" y="560"/>
                      </a:lnTo>
                      <a:lnTo>
                        <a:pt x="6" y="560"/>
                      </a:lnTo>
                      <a:lnTo>
                        <a:pt x="6" y="563"/>
                      </a:lnTo>
                      <a:lnTo>
                        <a:pt x="6" y="560"/>
                      </a:lnTo>
                      <a:lnTo>
                        <a:pt x="6" y="562"/>
                      </a:lnTo>
                      <a:lnTo>
                        <a:pt x="6" y="562"/>
                      </a:lnTo>
                      <a:lnTo>
                        <a:pt x="6" y="557"/>
                      </a:lnTo>
                      <a:lnTo>
                        <a:pt x="6" y="557"/>
                      </a:lnTo>
                      <a:lnTo>
                        <a:pt x="6" y="557"/>
                      </a:lnTo>
                      <a:lnTo>
                        <a:pt x="6" y="556"/>
                      </a:lnTo>
                      <a:lnTo>
                        <a:pt x="6" y="557"/>
                      </a:lnTo>
                      <a:lnTo>
                        <a:pt x="6" y="557"/>
                      </a:lnTo>
                      <a:lnTo>
                        <a:pt x="6" y="558"/>
                      </a:lnTo>
                      <a:lnTo>
                        <a:pt x="6" y="556"/>
                      </a:lnTo>
                      <a:lnTo>
                        <a:pt x="7" y="556"/>
                      </a:lnTo>
                      <a:lnTo>
                        <a:pt x="7" y="551"/>
                      </a:lnTo>
                      <a:lnTo>
                        <a:pt x="7" y="549"/>
                      </a:lnTo>
                      <a:lnTo>
                        <a:pt x="7" y="527"/>
                      </a:lnTo>
                      <a:lnTo>
                        <a:pt x="7" y="522"/>
                      </a:lnTo>
                      <a:lnTo>
                        <a:pt x="7" y="503"/>
                      </a:lnTo>
                      <a:lnTo>
                        <a:pt x="7" y="503"/>
                      </a:lnTo>
                      <a:lnTo>
                        <a:pt x="7" y="504"/>
                      </a:lnTo>
                      <a:lnTo>
                        <a:pt x="7" y="519"/>
                      </a:lnTo>
                      <a:lnTo>
                        <a:pt x="7" y="504"/>
                      </a:lnTo>
                      <a:lnTo>
                        <a:pt x="7" y="519"/>
                      </a:lnTo>
                      <a:lnTo>
                        <a:pt x="7" y="523"/>
                      </a:lnTo>
                      <a:lnTo>
                        <a:pt x="7" y="541"/>
                      </a:lnTo>
                      <a:lnTo>
                        <a:pt x="7" y="523"/>
                      </a:lnTo>
                      <a:lnTo>
                        <a:pt x="7" y="541"/>
                      </a:lnTo>
                      <a:lnTo>
                        <a:pt x="8" y="543"/>
                      </a:lnTo>
                      <a:lnTo>
                        <a:pt x="8" y="553"/>
                      </a:lnTo>
                      <a:lnTo>
                        <a:pt x="8" y="543"/>
                      </a:lnTo>
                      <a:lnTo>
                        <a:pt x="8" y="553"/>
                      </a:lnTo>
                      <a:lnTo>
                        <a:pt x="8" y="554"/>
                      </a:lnTo>
                      <a:lnTo>
                        <a:pt x="8" y="557"/>
                      </a:lnTo>
                      <a:lnTo>
                        <a:pt x="8" y="554"/>
                      </a:lnTo>
                      <a:lnTo>
                        <a:pt x="8" y="557"/>
                      </a:lnTo>
                      <a:lnTo>
                        <a:pt x="8" y="557"/>
                      </a:lnTo>
                      <a:lnTo>
                        <a:pt x="8" y="560"/>
                      </a:lnTo>
                      <a:lnTo>
                        <a:pt x="8" y="557"/>
                      </a:lnTo>
                      <a:lnTo>
                        <a:pt x="8" y="560"/>
                      </a:lnTo>
                      <a:lnTo>
                        <a:pt x="8" y="559"/>
                      </a:lnTo>
                      <a:lnTo>
                        <a:pt x="8" y="563"/>
                      </a:lnTo>
                      <a:lnTo>
                        <a:pt x="8" y="558"/>
                      </a:lnTo>
                      <a:lnTo>
                        <a:pt x="8" y="563"/>
                      </a:lnTo>
                      <a:lnTo>
                        <a:pt x="9" y="563"/>
                      </a:lnTo>
                      <a:lnTo>
                        <a:pt x="9" y="567"/>
                      </a:lnTo>
                      <a:lnTo>
                        <a:pt x="9" y="563"/>
                      </a:lnTo>
                      <a:lnTo>
                        <a:pt x="9" y="567"/>
                      </a:lnTo>
                      <a:lnTo>
                        <a:pt x="9" y="567"/>
                      </a:lnTo>
                      <a:lnTo>
                        <a:pt x="9" y="567"/>
                      </a:lnTo>
                      <a:lnTo>
                        <a:pt x="9" y="565"/>
                      </a:lnTo>
                      <a:lnTo>
                        <a:pt x="9" y="567"/>
                      </a:lnTo>
                      <a:lnTo>
                        <a:pt x="9" y="567"/>
                      </a:lnTo>
                      <a:lnTo>
                        <a:pt x="9" y="563"/>
                      </a:lnTo>
                      <a:lnTo>
                        <a:pt x="9" y="563"/>
                      </a:lnTo>
                      <a:lnTo>
                        <a:pt x="9" y="560"/>
                      </a:lnTo>
                      <a:lnTo>
                        <a:pt x="9" y="560"/>
                      </a:lnTo>
                      <a:lnTo>
                        <a:pt x="9" y="560"/>
                      </a:lnTo>
                      <a:lnTo>
                        <a:pt x="9" y="557"/>
                      </a:lnTo>
                      <a:lnTo>
                        <a:pt x="10" y="557"/>
                      </a:lnTo>
                      <a:lnTo>
                        <a:pt x="10" y="549"/>
                      </a:lnTo>
                      <a:lnTo>
                        <a:pt x="10" y="546"/>
                      </a:lnTo>
                      <a:lnTo>
                        <a:pt x="10" y="537"/>
                      </a:lnTo>
                      <a:lnTo>
                        <a:pt x="10" y="538"/>
                      </a:lnTo>
                      <a:lnTo>
                        <a:pt x="10" y="539"/>
                      </a:lnTo>
                      <a:lnTo>
                        <a:pt x="10" y="547"/>
                      </a:lnTo>
                      <a:lnTo>
                        <a:pt x="10" y="539"/>
                      </a:lnTo>
                      <a:lnTo>
                        <a:pt x="10" y="547"/>
                      </a:lnTo>
                      <a:lnTo>
                        <a:pt x="10" y="547"/>
                      </a:lnTo>
                      <a:lnTo>
                        <a:pt x="10" y="553"/>
                      </a:lnTo>
                      <a:lnTo>
                        <a:pt x="10" y="547"/>
                      </a:lnTo>
                      <a:lnTo>
                        <a:pt x="10" y="553"/>
                      </a:lnTo>
                      <a:lnTo>
                        <a:pt x="11" y="554"/>
                      </a:lnTo>
                      <a:lnTo>
                        <a:pt x="11" y="558"/>
                      </a:lnTo>
                      <a:lnTo>
                        <a:pt x="11" y="554"/>
                      </a:lnTo>
                      <a:lnTo>
                        <a:pt x="11" y="557"/>
                      </a:lnTo>
                      <a:lnTo>
                        <a:pt x="11" y="558"/>
                      </a:lnTo>
                      <a:lnTo>
                        <a:pt x="11" y="560"/>
                      </a:lnTo>
                      <a:lnTo>
                        <a:pt x="11" y="557"/>
                      </a:lnTo>
                      <a:lnTo>
                        <a:pt x="11" y="556"/>
                      </a:lnTo>
                      <a:lnTo>
                        <a:pt x="11" y="553"/>
                      </a:lnTo>
                      <a:lnTo>
                        <a:pt x="11" y="553"/>
                      </a:lnTo>
                      <a:lnTo>
                        <a:pt x="11" y="553"/>
                      </a:lnTo>
                      <a:lnTo>
                        <a:pt x="11" y="557"/>
                      </a:lnTo>
                      <a:lnTo>
                        <a:pt x="11" y="553"/>
                      </a:lnTo>
                      <a:lnTo>
                        <a:pt x="11" y="557"/>
                      </a:lnTo>
                      <a:lnTo>
                        <a:pt x="12" y="558"/>
                      </a:lnTo>
                      <a:lnTo>
                        <a:pt x="12" y="560"/>
                      </a:lnTo>
                      <a:lnTo>
                        <a:pt x="12" y="558"/>
                      </a:lnTo>
                      <a:lnTo>
                        <a:pt x="12" y="560"/>
                      </a:lnTo>
                      <a:lnTo>
                        <a:pt x="12" y="561"/>
                      </a:lnTo>
                      <a:lnTo>
                        <a:pt x="12" y="563"/>
                      </a:lnTo>
                      <a:lnTo>
                        <a:pt x="12" y="561"/>
                      </a:lnTo>
                      <a:lnTo>
                        <a:pt x="12" y="563"/>
                      </a:lnTo>
                      <a:lnTo>
                        <a:pt x="12" y="563"/>
                      </a:lnTo>
                      <a:lnTo>
                        <a:pt x="12" y="556"/>
                      </a:lnTo>
                      <a:lnTo>
                        <a:pt x="12" y="555"/>
                      </a:lnTo>
                      <a:lnTo>
                        <a:pt x="12" y="551"/>
                      </a:lnTo>
                      <a:lnTo>
                        <a:pt x="12" y="550"/>
                      </a:lnTo>
                      <a:lnTo>
                        <a:pt x="12" y="545"/>
                      </a:lnTo>
                      <a:lnTo>
                        <a:pt x="13" y="545"/>
                      </a:lnTo>
                      <a:lnTo>
                        <a:pt x="13" y="550"/>
                      </a:lnTo>
                      <a:lnTo>
                        <a:pt x="13" y="545"/>
                      </a:lnTo>
                      <a:lnTo>
                        <a:pt x="13" y="550"/>
                      </a:lnTo>
                      <a:lnTo>
                        <a:pt x="13" y="552"/>
                      </a:lnTo>
                      <a:lnTo>
                        <a:pt x="13" y="561"/>
                      </a:lnTo>
                      <a:lnTo>
                        <a:pt x="13" y="552"/>
                      </a:lnTo>
                      <a:lnTo>
                        <a:pt x="13" y="561"/>
                      </a:lnTo>
                      <a:lnTo>
                        <a:pt x="13" y="562"/>
                      </a:lnTo>
                      <a:lnTo>
                        <a:pt x="13" y="566"/>
                      </a:lnTo>
                      <a:lnTo>
                        <a:pt x="13" y="562"/>
                      </a:lnTo>
                      <a:lnTo>
                        <a:pt x="13" y="566"/>
                      </a:lnTo>
                      <a:lnTo>
                        <a:pt x="13" y="566"/>
                      </a:lnTo>
                      <a:lnTo>
                        <a:pt x="13" y="566"/>
                      </a:lnTo>
                      <a:lnTo>
                        <a:pt x="13" y="565"/>
                      </a:lnTo>
                      <a:lnTo>
                        <a:pt x="14" y="565"/>
                      </a:lnTo>
                      <a:lnTo>
                        <a:pt x="14" y="565"/>
                      </a:lnTo>
                      <a:lnTo>
                        <a:pt x="14" y="564"/>
                      </a:lnTo>
                      <a:lnTo>
                        <a:pt x="14" y="563"/>
                      </a:lnTo>
                      <a:lnTo>
                        <a:pt x="14" y="556"/>
                      </a:lnTo>
                      <a:lnTo>
                        <a:pt x="14" y="555"/>
                      </a:lnTo>
                      <a:lnTo>
                        <a:pt x="14" y="551"/>
                      </a:lnTo>
                      <a:lnTo>
                        <a:pt x="14" y="551"/>
                      </a:lnTo>
                      <a:lnTo>
                        <a:pt x="14" y="554"/>
                      </a:lnTo>
                      <a:lnTo>
                        <a:pt x="14" y="551"/>
                      </a:lnTo>
                      <a:lnTo>
                        <a:pt x="14" y="554"/>
                      </a:lnTo>
                      <a:lnTo>
                        <a:pt x="15" y="554"/>
                      </a:lnTo>
                      <a:lnTo>
                        <a:pt x="15" y="560"/>
                      </a:lnTo>
                      <a:lnTo>
                        <a:pt x="15" y="554"/>
                      </a:lnTo>
                      <a:lnTo>
                        <a:pt x="15" y="560"/>
                      </a:lnTo>
                      <a:lnTo>
                        <a:pt x="15" y="560"/>
                      </a:lnTo>
                      <a:lnTo>
                        <a:pt x="15" y="560"/>
                      </a:lnTo>
                      <a:lnTo>
                        <a:pt x="15" y="560"/>
                      </a:lnTo>
                      <a:lnTo>
                        <a:pt x="15" y="560"/>
                      </a:lnTo>
                      <a:lnTo>
                        <a:pt x="15" y="560"/>
                      </a:lnTo>
                      <a:lnTo>
                        <a:pt x="15" y="560"/>
                      </a:lnTo>
                      <a:lnTo>
                        <a:pt x="15" y="559"/>
                      </a:lnTo>
                      <a:lnTo>
                        <a:pt x="15" y="558"/>
                      </a:lnTo>
                      <a:lnTo>
                        <a:pt x="15" y="560"/>
                      </a:lnTo>
                      <a:lnTo>
                        <a:pt x="15" y="558"/>
                      </a:lnTo>
                      <a:lnTo>
                        <a:pt x="15" y="560"/>
                      </a:lnTo>
                      <a:lnTo>
                        <a:pt x="15" y="561"/>
                      </a:lnTo>
                      <a:lnTo>
                        <a:pt x="15" y="564"/>
                      </a:lnTo>
                      <a:lnTo>
                        <a:pt x="15" y="561"/>
                      </a:lnTo>
                      <a:lnTo>
                        <a:pt x="15" y="564"/>
                      </a:lnTo>
                      <a:lnTo>
                        <a:pt x="16" y="565"/>
                      </a:lnTo>
                      <a:lnTo>
                        <a:pt x="16" y="567"/>
                      </a:lnTo>
                      <a:lnTo>
                        <a:pt x="16" y="565"/>
                      </a:lnTo>
                      <a:lnTo>
                        <a:pt x="16" y="567"/>
                      </a:lnTo>
                      <a:lnTo>
                        <a:pt x="16" y="567"/>
                      </a:lnTo>
                      <a:lnTo>
                        <a:pt x="16" y="567"/>
                      </a:lnTo>
                      <a:lnTo>
                        <a:pt x="16" y="567"/>
                      </a:lnTo>
                      <a:lnTo>
                        <a:pt x="16" y="566"/>
                      </a:lnTo>
                      <a:lnTo>
                        <a:pt x="16" y="567"/>
                      </a:lnTo>
                      <a:lnTo>
                        <a:pt x="17" y="567"/>
                      </a:lnTo>
                      <a:lnTo>
                        <a:pt x="17" y="563"/>
                      </a:lnTo>
                      <a:lnTo>
                        <a:pt x="17" y="562"/>
                      </a:lnTo>
                      <a:lnTo>
                        <a:pt x="17" y="558"/>
                      </a:lnTo>
                      <a:lnTo>
                        <a:pt x="17" y="560"/>
                      </a:lnTo>
                      <a:lnTo>
                        <a:pt x="17" y="560"/>
                      </a:lnTo>
                      <a:lnTo>
                        <a:pt x="17" y="563"/>
                      </a:lnTo>
                      <a:lnTo>
                        <a:pt x="17" y="560"/>
                      </a:lnTo>
                      <a:lnTo>
                        <a:pt x="17" y="563"/>
                      </a:lnTo>
                      <a:lnTo>
                        <a:pt x="17" y="563"/>
                      </a:lnTo>
                      <a:lnTo>
                        <a:pt x="17" y="564"/>
                      </a:lnTo>
                      <a:lnTo>
                        <a:pt x="17" y="561"/>
                      </a:lnTo>
                      <a:lnTo>
                        <a:pt x="17" y="561"/>
                      </a:lnTo>
                      <a:lnTo>
                        <a:pt x="17" y="563"/>
                      </a:lnTo>
                      <a:lnTo>
                        <a:pt x="17" y="561"/>
                      </a:lnTo>
                      <a:lnTo>
                        <a:pt x="17" y="562"/>
                      </a:lnTo>
                      <a:lnTo>
                        <a:pt x="18" y="561"/>
                      </a:lnTo>
                      <a:lnTo>
                        <a:pt x="18" y="550"/>
                      </a:lnTo>
                      <a:lnTo>
                        <a:pt x="18" y="550"/>
                      </a:lnTo>
                      <a:lnTo>
                        <a:pt x="18" y="549"/>
                      </a:lnTo>
                      <a:lnTo>
                        <a:pt x="18" y="548"/>
                      </a:lnTo>
                      <a:lnTo>
                        <a:pt x="18" y="555"/>
                      </a:lnTo>
                      <a:lnTo>
                        <a:pt x="18" y="548"/>
                      </a:lnTo>
                      <a:lnTo>
                        <a:pt x="18" y="555"/>
                      </a:lnTo>
                      <a:lnTo>
                        <a:pt x="18" y="556"/>
                      </a:lnTo>
                      <a:lnTo>
                        <a:pt x="18" y="557"/>
                      </a:lnTo>
                      <a:lnTo>
                        <a:pt x="18" y="555"/>
                      </a:lnTo>
                      <a:lnTo>
                        <a:pt x="19" y="555"/>
                      </a:lnTo>
                      <a:lnTo>
                        <a:pt x="19" y="555"/>
                      </a:lnTo>
                      <a:lnTo>
                        <a:pt x="19" y="554"/>
                      </a:lnTo>
                      <a:lnTo>
                        <a:pt x="19" y="555"/>
                      </a:lnTo>
                      <a:lnTo>
                        <a:pt x="19" y="556"/>
                      </a:lnTo>
                      <a:lnTo>
                        <a:pt x="19" y="560"/>
                      </a:lnTo>
                      <a:lnTo>
                        <a:pt x="19" y="556"/>
                      </a:lnTo>
                      <a:lnTo>
                        <a:pt x="19" y="560"/>
                      </a:lnTo>
                      <a:lnTo>
                        <a:pt x="19" y="561"/>
                      </a:lnTo>
                      <a:lnTo>
                        <a:pt x="19" y="566"/>
                      </a:lnTo>
                      <a:lnTo>
                        <a:pt x="19" y="561"/>
                      </a:lnTo>
                      <a:lnTo>
                        <a:pt x="19" y="566"/>
                      </a:lnTo>
                      <a:lnTo>
                        <a:pt x="19" y="565"/>
                      </a:lnTo>
                      <a:lnTo>
                        <a:pt x="19" y="565"/>
                      </a:lnTo>
                      <a:lnTo>
                        <a:pt x="19" y="565"/>
                      </a:lnTo>
                      <a:lnTo>
                        <a:pt x="20" y="565"/>
                      </a:lnTo>
                      <a:lnTo>
                        <a:pt x="20" y="566"/>
                      </a:lnTo>
                      <a:lnTo>
                        <a:pt x="20" y="564"/>
                      </a:lnTo>
                      <a:lnTo>
                        <a:pt x="20" y="564"/>
                      </a:lnTo>
                      <a:lnTo>
                        <a:pt x="20" y="565"/>
                      </a:lnTo>
                      <a:lnTo>
                        <a:pt x="20" y="565"/>
                      </a:lnTo>
                      <a:lnTo>
                        <a:pt x="20" y="562"/>
                      </a:lnTo>
                      <a:lnTo>
                        <a:pt x="20" y="562"/>
                      </a:lnTo>
                      <a:lnTo>
                        <a:pt x="20" y="565"/>
                      </a:lnTo>
                      <a:lnTo>
                        <a:pt x="20" y="562"/>
                      </a:lnTo>
                      <a:lnTo>
                        <a:pt x="20" y="565"/>
                      </a:lnTo>
                      <a:lnTo>
                        <a:pt x="20" y="564"/>
                      </a:lnTo>
                      <a:lnTo>
                        <a:pt x="20" y="561"/>
                      </a:lnTo>
                      <a:lnTo>
                        <a:pt x="20" y="559"/>
                      </a:lnTo>
                      <a:lnTo>
                        <a:pt x="20" y="556"/>
                      </a:lnTo>
                      <a:lnTo>
                        <a:pt x="21" y="555"/>
                      </a:lnTo>
                      <a:lnTo>
                        <a:pt x="21" y="557"/>
                      </a:lnTo>
                      <a:lnTo>
                        <a:pt x="21" y="555"/>
                      </a:lnTo>
                      <a:lnTo>
                        <a:pt x="21" y="557"/>
                      </a:lnTo>
                      <a:lnTo>
                        <a:pt x="21" y="558"/>
                      </a:lnTo>
                      <a:lnTo>
                        <a:pt x="21" y="560"/>
                      </a:lnTo>
                      <a:lnTo>
                        <a:pt x="21" y="558"/>
                      </a:lnTo>
                      <a:lnTo>
                        <a:pt x="21" y="560"/>
                      </a:lnTo>
                      <a:lnTo>
                        <a:pt x="21" y="561"/>
                      </a:lnTo>
                      <a:lnTo>
                        <a:pt x="21" y="564"/>
                      </a:lnTo>
                      <a:lnTo>
                        <a:pt x="21" y="561"/>
                      </a:lnTo>
                      <a:lnTo>
                        <a:pt x="21" y="564"/>
                      </a:lnTo>
                      <a:lnTo>
                        <a:pt x="21" y="566"/>
                      </a:lnTo>
                      <a:lnTo>
                        <a:pt x="21" y="566"/>
                      </a:lnTo>
                      <a:lnTo>
                        <a:pt x="21" y="561"/>
                      </a:lnTo>
                      <a:lnTo>
                        <a:pt x="22" y="561"/>
                      </a:lnTo>
                      <a:lnTo>
                        <a:pt x="22" y="561"/>
                      </a:lnTo>
                      <a:lnTo>
                        <a:pt x="22" y="558"/>
                      </a:lnTo>
                      <a:lnTo>
                        <a:pt x="22" y="557"/>
                      </a:lnTo>
                      <a:lnTo>
                        <a:pt x="22" y="542"/>
                      </a:lnTo>
                      <a:lnTo>
                        <a:pt x="22" y="541"/>
                      </a:lnTo>
                      <a:lnTo>
                        <a:pt x="22" y="542"/>
                      </a:lnTo>
                      <a:lnTo>
                        <a:pt x="22" y="538"/>
                      </a:lnTo>
                      <a:lnTo>
                        <a:pt x="22" y="542"/>
                      </a:lnTo>
                      <a:lnTo>
                        <a:pt x="22" y="543"/>
                      </a:lnTo>
                      <a:lnTo>
                        <a:pt x="22" y="549"/>
                      </a:lnTo>
                      <a:lnTo>
                        <a:pt x="22" y="543"/>
                      </a:lnTo>
                      <a:lnTo>
                        <a:pt x="22" y="549"/>
                      </a:lnTo>
                      <a:lnTo>
                        <a:pt x="22" y="551"/>
                      </a:lnTo>
                      <a:lnTo>
                        <a:pt x="22" y="556"/>
                      </a:lnTo>
                      <a:lnTo>
                        <a:pt x="22" y="551"/>
                      </a:lnTo>
                      <a:lnTo>
                        <a:pt x="22" y="556"/>
                      </a:lnTo>
                      <a:lnTo>
                        <a:pt x="23" y="557"/>
                      </a:lnTo>
                      <a:lnTo>
                        <a:pt x="23" y="557"/>
                      </a:lnTo>
                      <a:lnTo>
                        <a:pt x="23" y="556"/>
                      </a:lnTo>
                      <a:lnTo>
                        <a:pt x="23" y="556"/>
                      </a:lnTo>
                      <a:lnTo>
                        <a:pt x="23" y="557"/>
                      </a:lnTo>
                      <a:lnTo>
                        <a:pt x="23" y="558"/>
                      </a:lnTo>
                      <a:lnTo>
                        <a:pt x="23" y="551"/>
                      </a:lnTo>
                      <a:lnTo>
                        <a:pt x="23" y="550"/>
                      </a:lnTo>
                      <a:lnTo>
                        <a:pt x="23" y="546"/>
                      </a:lnTo>
                      <a:lnTo>
                        <a:pt x="23" y="547"/>
                      </a:lnTo>
                      <a:lnTo>
                        <a:pt x="23" y="547"/>
                      </a:lnTo>
                      <a:lnTo>
                        <a:pt x="23" y="543"/>
                      </a:lnTo>
                      <a:lnTo>
                        <a:pt x="24" y="542"/>
                      </a:lnTo>
                      <a:lnTo>
                        <a:pt x="24" y="541"/>
                      </a:lnTo>
                      <a:lnTo>
                        <a:pt x="24" y="542"/>
                      </a:lnTo>
                      <a:lnTo>
                        <a:pt x="24" y="541"/>
                      </a:lnTo>
                      <a:lnTo>
                        <a:pt x="24" y="531"/>
                      </a:lnTo>
                      <a:lnTo>
                        <a:pt x="24" y="527"/>
                      </a:lnTo>
                      <a:lnTo>
                        <a:pt x="24" y="440"/>
                      </a:lnTo>
                      <a:lnTo>
                        <a:pt x="24" y="429"/>
                      </a:lnTo>
                      <a:lnTo>
                        <a:pt x="24" y="433"/>
                      </a:lnTo>
                      <a:lnTo>
                        <a:pt x="24" y="417"/>
                      </a:lnTo>
                      <a:lnTo>
                        <a:pt x="24" y="433"/>
                      </a:lnTo>
                      <a:lnTo>
                        <a:pt x="25" y="440"/>
                      </a:lnTo>
                      <a:lnTo>
                        <a:pt x="25" y="486"/>
                      </a:lnTo>
                      <a:lnTo>
                        <a:pt x="25" y="440"/>
                      </a:lnTo>
                      <a:lnTo>
                        <a:pt x="25" y="486"/>
                      </a:lnTo>
                      <a:lnTo>
                        <a:pt x="25" y="491"/>
                      </a:lnTo>
                      <a:lnTo>
                        <a:pt x="25" y="508"/>
                      </a:lnTo>
                      <a:lnTo>
                        <a:pt x="25" y="491"/>
                      </a:lnTo>
                      <a:lnTo>
                        <a:pt x="25" y="508"/>
                      </a:lnTo>
                      <a:lnTo>
                        <a:pt x="25" y="511"/>
                      </a:lnTo>
                      <a:lnTo>
                        <a:pt x="25" y="518"/>
                      </a:lnTo>
                      <a:lnTo>
                        <a:pt x="25" y="511"/>
                      </a:lnTo>
                      <a:lnTo>
                        <a:pt x="25" y="518"/>
                      </a:lnTo>
                      <a:lnTo>
                        <a:pt x="25" y="518"/>
                      </a:lnTo>
                      <a:lnTo>
                        <a:pt x="25" y="528"/>
                      </a:lnTo>
                      <a:lnTo>
                        <a:pt x="25" y="518"/>
                      </a:lnTo>
                      <a:lnTo>
                        <a:pt x="25" y="528"/>
                      </a:lnTo>
                      <a:lnTo>
                        <a:pt x="25" y="530"/>
                      </a:lnTo>
                      <a:lnTo>
                        <a:pt x="25" y="547"/>
                      </a:lnTo>
                      <a:lnTo>
                        <a:pt x="25" y="530"/>
                      </a:lnTo>
                      <a:lnTo>
                        <a:pt x="25" y="547"/>
                      </a:lnTo>
                      <a:lnTo>
                        <a:pt x="26" y="547"/>
                      </a:lnTo>
                      <a:lnTo>
                        <a:pt x="26" y="551"/>
                      </a:lnTo>
                      <a:lnTo>
                        <a:pt x="26" y="547"/>
                      </a:lnTo>
                      <a:lnTo>
                        <a:pt x="26" y="551"/>
                      </a:lnTo>
                      <a:lnTo>
                        <a:pt x="26" y="552"/>
                      </a:lnTo>
                      <a:lnTo>
                        <a:pt x="26" y="555"/>
                      </a:lnTo>
                      <a:lnTo>
                        <a:pt x="26" y="552"/>
                      </a:lnTo>
                      <a:lnTo>
                        <a:pt x="26" y="552"/>
                      </a:lnTo>
                      <a:lnTo>
                        <a:pt x="26" y="551"/>
                      </a:lnTo>
                      <a:lnTo>
                        <a:pt x="26" y="547"/>
                      </a:lnTo>
                      <a:lnTo>
                        <a:pt x="26" y="546"/>
                      </a:lnTo>
                      <a:lnTo>
                        <a:pt x="26" y="541"/>
                      </a:lnTo>
                      <a:lnTo>
                        <a:pt x="27" y="541"/>
                      </a:lnTo>
                      <a:lnTo>
                        <a:pt x="27" y="537"/>
                      </a:lnTo>
                      <a:lnTo>
                        <a:pt x="27" y="537"/>
                      </a:lnTo>
                      <a:lnTo>
                        <a:pt x="27" y="536"/>
                      </a:lnTo>
                      <a:lnTo>
                        <a:pt x="27" y="536"/>
                      </a:lnTo>
                      <a:lnTo>
                        <a:pt x="27" y="539"/>
                      </a:lnTo>
                      <a:lnTo>
                        <a:pt x="27" y="536"/>
                      </a:lnTo>
                      <a:lnTo>
                        <a:pt x="27" y="539"/>
                      </a:lnTo>
                      <a:lnTo>
                        <a:pt x="27" y="540"/>
                      </a:lnTo>
                      <a:lnTo>
                        <a:pt x="27" y="547"/>
                      </a:lnTo>
                      <a:lnTo>
                        <a:pt x="27" y="540"/>
                      </a:lnTo>
                      <a:lnTo>
                        <a:pt x="27" y="547"/>
                      </a:lnTo>
                      <a:lnTo>
                        <a:pt x="28" y="547"/>
                      </a:lnTo>
                      <a:lnTo>
                        <a:pt x="28" y="551"/>
                      </a:lnTo>
                      <a:lnTo>
                        <a:pt x="28" y="547"/>
                      </a:lnTo>
                      <a:lnTo>
                        <a:pt x="28" y="551"/>
                      </a:lnTo>
                      <a:lnTo>
                        <a:pt x="28" y="552"/>
                      </a:lnTo>
                      <a:lnTo>
                        <a:pt x="28" y="557"/>
                      </a:lnTo>
                      <a:lnTo>
                        <a:pt x="28" y="552"/>
                      </a:lnTo>
                      <a:lnTo>
                        <a:pt x="28" y="557"/>
                      </a:lnTo>
                      <a:lnTo>
                        <a:pt x="28" y="557"/>
                      </a:lnTo>
                      <a:lnTo>
                        <a:pt x="28" y="560"/>
                      </a:lnTo>
                      <a:lnTo>
                        <a:pt x="28" y="556"/>
                      </a:lnTo>
                      <a:lnTo>
                        <a:pt x="28" y="559"/>
                      </a:lnTo>
                      <a:lnTo>
                        <a:pt x="28" y="558"/>
                      </a:lnTo>
                      <a:lnTo>
                        <a:pt x="28" y="554"/>
                      </a:lnTo>
                      <a:lnTo>
                        <a:pt x="28" y="553"/>
                      </a:lnTo>
                      <a:lnTo>
                        <a:pt x="28" y="554"/>
                      </a:lnTo>
                      <a:lnTo>
                        <a:pt x="28" y="552"/>
                      </a:lnTo>
                      <a:lnTo>
                        <a:pt x="29" y="552"/>
                      </a:lnTo>
                      <a:lnTo>
                        <a:pt x="29" y="557"/>
                      </a:lnTo>
                      <a:lnTo>
                        <a:pt x="29" y="552"/>
                      </a:lnTo>
                      <a:lnTo>
                        <a:pt x="29" y="557"/>
                      </a:lnTo>
                      <a:lnTo>
                        <a:pt x="29" y="558"/>
                      </a:lnTo>
                      <a:lnTo>
                        <a:pt x="29" y="560"/>
                      </a:lnTo>
                      <a:lnTo>
                        <a:pt x="29" y="558"/>
                      </a:lnTo>
                      <a:lnTo>
                        <a:pt x="29" y="560"/>
                      </a:lnTo>
                      <a:lnTo>
                        <a:pt x="29" y="560"/>
                      </a:lnTo>
                      <a:lnTo>
                        <a:pt x="29" y="561"/>
                      </a:lnTo>
                      <a:lnTo>
                        <a:pt x="29" y="560"/>
                      </a:lnTo>
                      <a:lnTo>
                        <a:pt x="29" y="561"/>
                      </a:lnTo>
                      <a:lnTo>
                        <a:pt x="29" y="560"/>
                      </a:lnTo>
                      <a:lnTo>
                        <a:pt x="29" y="562"/>
                      </a:lnTo>
                      <a:lnTo>
                        <a:pt x="29" y="560"/>
                      </a:lnTo>
                      <a:lnTo>
                        <a:pt x="29" y="561"/>
                      </a:lnTo>
                      <a:lnTo>
                        <a:pt x="30" y="561"/>
                      </a:lnTo>
                      <a:lnTo>
                        <a:pt x="30" y="558"/>
                      </a:lnTo>
                      <a:lnTo>
                        <a:pt x="30" y="557"/>
                      </a:lnTo>
                      <a:lnTo>
                        <a:pt x="30" y="548"/>
                      </a:lnTo>
                      <a:lnTo>
                        <a:pt x="30" y="547"/>
                      </a:lnTo>
                      <a:lnTo>
                        <a:pt x="30" y="540"/>
                      </a:lnTo>
                      <a:lnTo>
                        <a:pt x="30" y="540"/>
                      </a:lnTo>
                      <a:lnTo>
                        <a:pt x="30" y="544"/>
                      </a:lnTo>
                      <a:lnTo>
                        <a:pt x="30" y="540"/>
                      </a:lnTo>
                      <a:lnTo>
                        <a:pt x="30" y="542"/>
                      </a:lnTo>
                      <a:lnTo>
                        <a:pt x="30" y="541"/>
                      </a:lnTo>
                      <a:lnTo>
                        <a:pt x="30" y="542"/>
                      </a:lnTo>
                      <a:lnTo>
                        <a:pt x="30" y="540"/>
                      </a:lnTo>
                      <a:lnTo>
                        <a:pt x="30" y="542"/>
                      </a:lnTo>
                      <a:lnTo>
                        <a:pt x="31" y="543"/>
                      </a:lnTo>
                      <a:lnTo>
                        <a:pt x="31" y="543"/>
                      </a:lnTo>
                      <a:lnTo>
                        <a:pt x="31" y="542"/>
                      </a:lnTo>
                      <a:lnTo>
                        <a:pt x="31" y="543"/>
                      </a:lnTo>
                      <a:lnTo>
                        <a:pt x="31" y="544"/>
                      </a:lnTo>
                      <a:lnTo>
                        <a:pt x="31" y="545"/>
                      </a:lnTo>
                      <a:lnTo>
                        <a:pt x="31" y="544"/>
                      </a:lnTo>
                      <a:lnTo>
                        <a:pt x="31" y="544"/>
                      </a:lnTo>
                      <a:lnTo>
                        <a:pt x="31" y="543"/>
                      </a:lnTo>
                      <a:lnTo>
                        <a:pt x="31" y="546"/>
                      </a:lnTo>
                      <a:lnTo>
                        <a:pt x="31" y="543"/>
                      </a:lnTo>
                      <a:lnTo>
                        <a:pt x="31" y="546"/>
                      </a:lnTo>
                      <a:lnTo>
                        <a:pt x="31" y="547"/>
                      </a:lnTo>
                      <a:lnTo>
                        <a:pt x="31" y="552"/>
                      </a:lnTo>
                      <a:lnTo>
                        <a:pt x="31" y="547"/>
                      </a:lnTo>
                      <a:lnTo>
                        <a:pt x="31" y="552"/>
                      </a:lnTo>
                      <a:lnTo>
                        <a:pt x="32" y="553"/>
                      </a:lnTo>
                      <a:lnTo>
                        <a:pt x="32" y="561"/>
                      </a:lnTo>
                      <a:lnTo>
                        <a:pt x="32" y="553"/>
                      </a:lnTo>
                      <a:lnTo>
                        <a:pt x="32" y="561"/>
                      </a:lnTo>
                      <a:lnTo>
                        <a:pt x="32" y="562"/>
                      </a:lnTo>
                      <a:lnTo>
                        <a:pt x="32" y="563"/>
                      </a:lnTo>
                      <a:lnTo>
                        <a:pt x="32" y="562"/>
                      </a:lnTo>
                      <a:lnTo>
                        <a:pt x="32" y="563"/>
                      </a:lnTo>
                      <a:lnTo>
                        <a:pt x="32" y="563"/>
                      </a:lnTo>
                      <a:lnTo>
                        <a:pt x="32" y="564"/>
                      </a:lnTo>
                      <a:lnTo>
                        <a:pt x="32" y="562"/>
                      </a:lnTo>
                      <a:lnTo>
                        <a:pt x="32" y="563"/>
                      </a:lnTo>
                      <a:lnTo>
                        <a:pt x="32" y="563"/>
                      </a:lnTo>
                      <a:lnTo>
                        <a:pt x="32" y="558"/>
                      </a:lnTo>
                      <a:lnTo>
                        <a:pt x="32" y="558"/>
                      </a:lnTo>
                      <a:lnTo>
                        <a:pt x="33" y="558"/>
                      </a:lnTo>
                      <a:lnTo>
                        <a:pt x="33" y="552"/>
                      </a:lnTo>
                      <a:lnTo>
                        <a:pt x="33" y="551"/>
                      </a:lnTo>
                      <a:lnTo>
                        <a:pt x="33" y="545"/>
                      </a:lnTo>
                      <a:lnTo>
                        <a:pt x="33" y="544"/>
                      </a:lnTo>
                      <a:lnTo>
                        <a:pt x="33" y="536"/>
                      </a:lnTo>
                      <a:lnTo>
                        <a:pt x="33" y="533"/>
                      </a:lnTo>
                      <a:lnTo>
                        <a:pt x="33" y="528"/>
                      </a:lnTo>
                      <a:lnTo>
                        <a:pt x="33" y="529"/>
                      </a:lnTo>
                      <a:lnTo>
                        <a:pt x="33" y="529"/>
                      </a:lnTo>
                      <a:lnTo>
                        <a:pt x="33" y="522"/>
                      </a:lnTo>
                      <a:lnTo>
                        <a:pt x="34" y="520"/>
                      </a:lnTo>
                      <a:lnTo>
                        <a:pt x="34" y="505"/>
                      </a:lnTo>
                      <a:lnTo>
                        <a:pt x="34" y="501"/>
                      </a:lnTo>
                      <a:lnTo>
                        <a:pt x="34" y="412"/>
                      </a:lnTo>
                      <a:lnTo>
                        <a:pt x="34" y="374"/>
                      </a:lnTo>
                      <a:lnTo>
                        <a:pt x="34" y="35"/>
                      </a:lnTo>
                      <a:lnTo>
                        <a:pt x="34" y="15"/>
                      </a:lnTo>
                      <a:lnTo>
                        <a:pt x="34" y="52"/>
                      </a:lnTo>
                      <a:lnTo>
                        <a:pt x="34" y="0"/>
                      </a:lnTo>
                      <a:lnTo>
                        <a:pt x="34" y="52"/>
                      </a:lnTo>
                      <a:lnTo>
                        <a:pt x="35" y="77"/>
                      </a:lnTo>
                      <a:lnTo>
                        <a:pt x="35" y="260"/>
                      </a:lnTo>
                      <a:lnTo>
                        <a:pt x="35" y="77"/>
                      </a:lnTo>
                      <a:lnTo>
                        <a:pt x="35" y="260"/>
                      </a:lnTo>
                      <a:lnTo>
                        <a:pt x="35" y="280"/>
                      </a:lnTo>
                      <a:lnTo>
                        <a:pt x="35" y="379"/>
                      </a:lnTo>
                      <a:lnTo>
                        <a:pt x="35" y="280"/>
                      </a:lnTo>
                      <a:lnTo>
                        <a:pt x="35" y="379"/>
                      </a:lnTo>
                      <a:lnTo>
                        <a:pt x="35" y="392"/>
                      </a:lnTo>
                      <a:lnTo>
                        <a:pt x="35" y="462"/>
                      </a:lnTo>
                      <a:lnTo>
                        <a:pt x="35" y="392"/>
                      </a:lnTo>
                      <a:lnTo>
                        <a:pt x="35" y="462"/>
                      </a:lnTo>
                      <a:lnTo>
                        <a:pt x="35" y="469"/>
                      </a:lnTo>
                      <a:lnTo>
                        <a:pt x="35" y="506"/>
                      </a:lnTo>
                      <a:lnTo>
                        <a:pt x="35" y="469"/>
                      </a:lnTo>
                      <a:lnTo>
                        <a:pt x="35" y="506"/>
                      </a:lnTo>
                      <a:lnTo>
                        <a:pt x="35" y="510"/>
                      </a:lnTo>
                      <a:lnTo>
                        <a:pt x="35" y="526"/>
                      </a:lnTo>
                      <a:lnTo>
                        <a:pt x="35" y="510"/>
                      </a:lnTo>
                      <a:lnTo>
                        <a:pt x="35" y="526"/>
                      </a:lnTo>
                      <a:lnTo>
                        <a:pt x="36" y="528"/>
                      </a:lnTo>
                      <a:lnTo>
                        <a:pt x="36" y="546"/>
                      </a:lnTo>
                      <a:lnTo>
                        <a:pt x="36" y="528"/>
                      </a:lnTo>
                      <a:lnTo>
                        <a:pt x="36" y="546"/>
                      </a:lnTo>
                      <a:lnTo>
                        <a:pt x="36" y="550"/>
                      </a:lnTo>
                      <a:lnTo>
                        <a:pt x="36" y="564"/>
                      </a:lnTo>
                      <a:lnTo>
                        <a:pt x="36" y="550"/>
                      </a:lnTo>
                      <a:lnTo>
                        <a:pt x="36" y="564"/>
                      </a:lnTo>
                      <a:lnTo>
                        <a:pt x="36" y="566"/>
                      </a:lnTo>
                      <a:lnTo>
                        <a:pt x="36" y="567"/>
                      </a:lnTo>
                      <a:lnTo>
                        <a:pt x="36" y="563"/>
                      </a:lnTo>
                      <a:lnTo>
                        <a:pt x="36" y="562"/>
                      </a:lnTo>
                      <a:lnTo>
                        <a:pt x="36" y="559"/>
                      </a:lnTo>
                      <a:lnTo>
                        <a:pt x="36" y="559"/>
                      </a:lnTo>
                      <a:lnTo>
                        <a:pt x="37" y="559"/>
                      </a:lnTo>
                      <a:lnTo>
                        <a:pt x="37" y="554"/>
                      </a:lnTo>
                      <a:lnTo>
                        <a:pt x="37" y="553"/>
                      </a:lnTo>
                      <a:lnTo>
                        <a:pt x="37" y="540"/>
                      </a:lnTo>
                      <a:lnTo>
                        <a:pt x="37" y="535"/>
                      </a:lnTo>
                      <a:lnTo>
                        <a:pt x="37" y="501"/>
                      </a:lnTo>
                      <a:lnTo>
                        <a:pt x="37" y="496"/>
                      </a:lnTo>
                      <a:lnTo>
                        <a:pt x="37" y="497"/>
                      </a:lnTo>
                      <a:lnTo>
                        <a:pt x="37" y="489"/>
                      </a:lnTo>
                      <a:lnTo>
                        <a:pt x="37" y="497"/>
                      </a:lnTo>
                      <a:lnTo>
                        <a:pt x="38" y="500"/>
                      </a:lnTo>
                      <a:lnTo>
                        <a:pt x="38" y="516"/>
                      </a:lnTo>
                      <a:lnTo>
                        <a:pt x="38" y="500"/>
                      </a:lnTo>
                      <a:lnTo>
                        <a:pt x="38" y="516"/>
                      </a:lnTo>
                      <a:lnTo>
                        <a:pt x="38" y="519"/>
                      </a:lnTo>
                      <a:lnTo>
                        <a:pt x="38" y="533"/>
                      </a:lnTo>
                      <a:lnTo>
                        <a:pt x="38" y="519"/>
                      </a:lnTo>
                      <a:lnTo>
                        <a:pt x="38" y="533"/>
                      </a:lnTo>
                      <a:lnTo>
                        <a:pt x="38" y="534"/>
                      </a:lnTo>
                      <a:lnTo>
                        <a:pt x="38" y="535"/>
                      </a:lnTo>
                      <a:lnTo>
                        <a:pt x="38" y="524"/>
                      </a:lnTo>
                      <a:lnTo>
                        <a:pt x="38" y="518"/>
                      </a:lnTo>
                      <a:lnTo>
                        <a:pt x="38" y="475"/>
                      </a:lnTo>
                      <a:lnTo>
                        <a:pt x="38" y="473"/>
                      </a:lnTo>
                      <a:lnTo>
                        <a:pt x="38" y="487"/>
                      </a:lnTo>
                      <a:lnTo>
                        <a:pt x="38" y="472"/>
                      </a:lnTo>
                      <a:lnTo>
                        <a:pt x="38" y="487"/>
                      </a:lnTo>
                      <a:lnTo>
                        <a:pt x="39" y="491"/>
                      </a:lnTo>
                      <a:lnTo>
                        <a:pt x="39" y="521"/>
                      </a:lnTo>
                      <a:lnTo>
                        <a:pt x="39" y="491"/>
                      </a:lnTo>
                      <a:lnTo>
                        <a:pt x="39" y="521"/>
                      </a:lnTo>
                      <a:lnTo>
                        <a:pt x="39" y="525"/>
                      </a:lnTo>
                      <a:lnTo>
                        <a:pt x="39" y="539"/>
                      </a:lnTo>
                      <a:lnTo>
                        <a:pt x="39" y="525"/>
                      </a:lnTo>
                      <a:lnTo>
                        <a:pt x="39" y="539"/>
                      </a:lnTo>
                      <a:lnTo>
                        <a:pt x="39" y="541"/>
                      </a:lnTo>
                      <a:lnTo>
                        <a:pt x="39" y="546"/>
                      </a:lnTo>
                      <a:lnTo>
                        <a:pt x="39" y="541"/>
                      </a:lnTo>
                      <a:lnTo>
                        <a:pt x="39" y="546"/>
                      </a:lnTo>
                      <a:lnTo>
                        <a:pt x="39" y="548"/>
                      </a:lnTo>
                      <a:lnTo>
                        <a:pt x="39" y="552"/>
                      </a:lnTo>
                      <a:lnTo>
                        <a:pt x="39" y="548"/>
                      </a:lnTo>
                      <a:lnTo>
                        <a:pt x="39" y="552"/>
                      </a:lnTo>
                      <a:lnTo>
                        <a:pt x="40" y="552"/>
                      </a:lnTo>
                      <a:lnTo>
                        <a:pt x="40" y="554"/>
                      </a:lnTo>
                      <a:lnTo>
                        <a:pt x="40" y="552"/>
                      </a:lnTo>
                      <a:lnTo>
                        <a:pt x="40" y="554"/>
                      </a:lnTo>
                      <a:lnTo>
                        <a:pt x="40" y="554"/>
                      </a:lnTo>
                      <a:lnTo>
                        <a:pt x="40" y="554"/>
                      </a:lnTo>
                      <a:lnTo>
                        <a:pt x="40" y="553"/>
                      </a:lnTo>
                      <a:lnTo>
                        <a:pt x="40" y="553"/>
                      </a:lnTo>
                      <a:lnTo>
                        <a:pt x="40" y="552"/>
                      </a:lnTo>
                      <a:lnTo>
                        <a:pt x="40" y="553"/>
                      </a:lnTo>
                      <a:lnTo>
                        <a:pt x="40" y="553"/>
                      </a:lnTo>
                      <a:lnTo>
                        <a:pt x="40" y="556"/>
                      </a:lnTo>
                      <a:lnTo>
                        <a:pt x="40" y="553"/>
                      </a:lnTo>
                      <a:lnTo>
                        <a:pt x="40" y="556"/>
                      </a:lnTo>
                      <a:lnTo>
                        <a:pt x="41" y="557"/>
                      </a:lnTo>
                      <a:lnTo>
                        <a:pt x="41" y="558"/>
                      </a:lnTo>
                      <a:lnTo>
                        <a:pt x="41" y="557"/>
                      </a:lnTo>
                      <a:lnTo>
                        <a:pt x="41" y="558"/>
                      </a:lnTo>
                      <a:lnTo>
                        <a:pt x="41" y="558"/>
                      </a:lnTo>
                      <a:lnTo>
                        <a:pt x="41" y="554"/>
                      </a:lnTo>
                      <a:lnTo>
                        <a:pt x="41" y="554"/>
                      </a:lnTo>
                      <a:lnTo>
                        <a:pt x="41" y="547"/>
                      </a:lnTo>
                      <a:lnTo>
                        <a:pt x="41" y="545"/>
                      </a:lnTo>
                      <a:lnTo>
                        <a:pt x="41" y="538"/>
                      </a:lnTo>
                      <a:lnTo>
                        <a:pt x="41" y="537"/>
                      </a:lnTo>
                      <a:lnTo>
                        <a:pt x="41" y="543"/>
                      </a:lnTo>
                      <a:lnTo>
                        <a:pt x="41" y="537"/>
                      </a:lnTo>
                      <a:lnTo>
                        <a:pt x="41" y="543"/>
                      </a:lnTo>
                      <a:lnTo>
                        <a:pt x="42" y="545"/>
                      </a:lnTo>
                      <a:lnTo>
                        <a:pt x="42" y="551"/>
                      </a:lnTo>
                      <a:lnTo>
                        <a:pt x="42" y="545"/>
                      </a:lnTo>
                      <a:lnTo>
                        <a:pt x="42" y="551"/>
                      </a:lnTo>
                      <a:lnTo>
                        <a:pt x="42" y="552"/>
                      </a:lnTo>
                      <a:lnTo>
                        <a:pt x="42" y="554"/>
                      </a:lnTo>
                      <a:lnTo>
                        <a:pt x="42" y="552"/>
                      </a:lnTo>
                      <a:lnTo>
                        <a:pt x="42" y="554"/>
                      </a:lnTo>
                      <a:lnTo>
                        <a:pt x="42" y="554"/>
                      </a:lnTo>
                      <a:lnTo>
                        <a:pt x="42" y="543"/>
                      </a:lnTo>
                      <a:lnTo>
                        <a:pt x="42" y="539"/>
                      </a:lnTo>
                      <a:lnTo>
                        <a:pt x="42" y="522"/>
                      </a:lnTo>
                      <a:lnTo>
                        <a:pt x="43" y="520"/>
                      </a:lnTo>
                      <a:lnTo>
                        <a:pt x="43" y="527"/>
                      </a:lnTo>
                      <a:lnTo>
                        <a:pt x="43" y="519"/>
                      </a:lnTo>
                      <a:lnTo>
                        <a:pt x="43" y="527"/>
                      </a:lnTo>
                      <a:lnTo>
                        <a:pt x="43" y="529"/>
                      </a:lnTo>
                      <a:lnTo>
                        <a:pt x="43" y="536"/>
                      </a:lnTo>
                      <a:lnTo>
                        <a:pt x="43" y="529"/>
                      </a:lnTo>
                      <a:lnTo>
                        <a:pt x="43" y="536"/>
                      </a:lnTo>
                      <a:lnTo>
                        <a:pt x="43" y="537"/>
                      </a:lnTo>
                      <a:lnTo>
                        <a:pt x="43" y="540"/>
                      </a:lnTo>
                      <a:lnTo>
                        <a:pt x="43" y="537"/>
                      </a:lnTo>
                      <a:lnTo>
                        <a:pt x="43" y="540"/>
                      </a:lnTo>
                      <a:lnTo>
                        <a:pt x="43" y="540"/>
                      </a:lnTo>
                      <a:lnTo>
                        <a:pt x="43" y="548"/>
                      </a:lnTo>
                      <a:lnTo>
                        <a:pt x="43" y="540"/>
                      </a:lnTo>
                      <a:lnTo>
                        <a:pt x="43" y="548"/>
                      </a:lnTo>
                      <a:lnTo>
                        <a:pt x="43" y="549"/>
                      </a:lnTo>
                      <a:lnTo>
                        <a:pt x="43" y="555"/>
                      </a:lnTo>
                      <a:lnTo>
                        <a:pt x="43" y="549"/>
                      </a:lnTo>
                      <a:lnTo>
                        <a:pt x="43" y="555"/>
                      </a:lnTo>
                      <a:lnTo>
                        <a:pt x="44" y="556"/>
                      </a:lnTo>
                      <a:lnTo>
                        <a:pt x="44" y="560"/>
                      </a:lnTo>
                      <a:lnTo>
                        <a:pt x="44" y="556"/>
                      </a:lnTo>
                      <a:lnTo>
                        <a:pt x="44" y="560"/>
                      </a:lnTo>
                      <a:lnTo>
                        <a:pt x="44" y="561"/>
                      </a:lnTo>
                      <a:lnTo>
                        <a:pt x="44" y="561"/>
                      </a:lnTo>
                      <a:lnTo>
                        <a:pt x="44" y="559"/>
                      </a:lnTo>
                      <a:lnTo>
                        <a:pt x="44" y="558"/>
                      </a:lnTo>
                      <a:lnTo>
                        <a:pt x="44" y="559"/>
                      </a:lnTo>
                      <a:lnTo>
                        <a:pt x="44" y="558"/>
                      </a:lnTo>
                      <a:lnTo>
                        <a:pt x="44" y="559"/>
                      </a:lnTo>
                      <a:lnTo>
                        <a:pt x="44" y="560"/>
                      </a:lnTo>
                      <a:lnTo>
                        <a:pt x="44" y="563"/>
                      </a:lnTo>
                      <a:lnTo>
                        <a:pt x="44" y="560"/>
                      </a:lnTo>
                      <a:lnTo>
                        <a:pt x="44" y="563"/>
                      </a:lnTo>
                      <a:lnTo>
                        <a:pt x="45" y="562"/>
                      </a:lnTo>
                      <a:lnTo>
                        <a:pt x="45" y="558"/>
                      </a:lnTo>
                      <a:lnTo>
                        <a:pt x="45" y="557"/>
                      </a:lnTo>
                      <a:lnTo>
                        <a:pt x="45" y="551"/>
                      </a:lnTo>
                      <a:lnTo>
                        <a:pt x="45" y="550"/>
                      </a:lnTo>
                      <a:lnTo>
                        <a:pt x="45" y="548"/>
                      </a:lnTo>
                      <a:lnTo>
                        <a:pt x="45" y="547"/>
                      </a:lnTo>
                      <a:lnTo>
                        <a:pt x="45" y="541"/>
                      </a:lnTo>
                      <a:lnTo>
                        <a:pt x="46" y="540"/>
                      </a:lnTo>
                      <a:lnTo>
                        <a:pt x="46" y="544"/>
                      </a:lnTo>
                      <a:lnTo>
                        <a:pt x="46" y="540"/>
                      </a:lnTo>
                      <a:lnTo>
                        <a:pt x="46" y="544"/>
                      </a:lnTo>
                      <a:lnTo>
                        <a:pt x="46" y="545"/>
                      </a:lnTo>
                      <a:lnTo>
                        <a:pt x="46" y="551"/>
                      </a:lnTo>
                      <a:lnTo>
                        <a:pt x="46" y="545"/>
                      </a:lnTo>
                      <a:lnTo>
                        <a:pt x="46" y="551"/>
                      </a:lnTo>
                      <a:lnTo>
                        <a:pt x="46" y="551"/>
                      </a:lnTo>
                      <a:lnTo>
                        <a:pt x="46" y="553"/>
                      </a:lnTo>
                      <a:lnTo>
                        <a:pt x="46" y="551"/>
                      </a:lnTo>
                      <a:lnTo>
                        <a:pt x="46" y="553"/>
                      </a:lnTo>
                      <a:lnTo>
                        <a:pt x="46" y="552"/>
                      </a:lnTo>
                      <a:lnTo>
                        <a:pt x="46" y="550"/>
                      </a:lnTo>
                      <a:lnTo>
                        <a:pt x="46" y="550"/>
                      </a:lnTo>
                      <a:lnTo>
                        <a:pt x="46" y="551"/>
                      </a:lnTo>
                      <a:lnTo>
                        <a:pt x="46" y="553"/>
                      </a:lnTo>
                      <a:lnTo>
                        <a:pt x="46" y="551"/>
                      </a:lnTo>
                      <a:lnTo>
                        <a:pt x="46" y="552"/>
                      </a:lnTo>
                      <a:lnTo>
                        <a:pt x="47" y="552"/>
                      </a:lnTo>
                      <a:lnTo>
                        <a:pt x="47" y="554"/>
                      </a:lnTo>
                      <a:lnTo>
                        <a:pt x="47" y="552"/>
                      </a:lnTo>
                      <a:lnTo>
                        <a:pt x="47" y="554"/>
                      </a:lnTo>
                      <a:lnTo>
                        <a:pt x="47" y="553"/>
                      </a:lnTo>
                      <a:lnTo>
                        <a:pt x="47" y="548"/>
                      </a:lnTo>
                      <a:lnTo>
                        <a:pt x="47" y="546"/>
                      </a:lnTo>
                      <a:lnTo>
                        <a:pt x="47" y="532"/>
                      </a:lnTo>
                      <a:lnTo>
                        <a:pt x="47" y="530"/>
                      </a:lnTo>
                      <a:lnTo>
                        <a:pt x="47" y="523"/>
                      </a:lnTo>
                      <a:lnTo>
                        <a:pt x="47" y="526"/>
                      </a:lnTo>
                      <a:lnTo>
                        <a:pt x="48" y="527"/>
                      </a:lnTo>
                      <a:lnTo>
                        <a:pt x="48" y="535"/>
                      </a:lnTo>
                      <a:lnTo>
                        <a:pt x="48" y="527"/>
                      </a:lnTo>
                      <a:lnTo>
                        <a:pt x="48" y="535"/>
                      </a:lnTo>
                      <a:lnTo>
                        <a:pt x="48" y="536"/>
                      </a:lnTo>
                      <a:lnTo>
                        <a:pt x="48" y="546"/>
                      </a:lnTo>
                      <a:lnTo>
                        <a:pt x="48" y="536"/>
                      </a:lnTo>
                      <a:lnTo>
                        <a:pt x="48" y="546"/>
                      </a:lnTo>
                      <a:lnTo>
                        <a:pt x="48" y="547"/>
                      </a:lnTo>
                      <a:lnTo>
                        <a:pt x="48" y="552"/>
                      </a:lnTo>
                      <a:lnTo>
                        <a:pt x="48" y="547"/>
                      </a:lnTo>
                      <a:lnTo>
                        <a:pt x="48" y="552"/>
                      </a:lnTo>
                      <a:lnTo>
                        <a:pt x="48" y="553"/>
                      </a:lnTo>
                      <a:lnTo>
                        <a:pt x="48" y="559"/>
                      </a:lnTo>
                      <a:lnTo>
                        <a:pt x="48" y="553"/>
                      </a:lnTo>
                      <a:lnTo>
                        <a:pt x="48" y="559"/>
                      </a:lnTo>
                      <a:lnTo>
                        <a:pt x="48" y="559"/>
                      </a:lnTo>
                      <a:lnTo>
                        <a:pt x="48" y="565"/>
                      </a:lnTo>
                      <a:lnTo>
                        <a:pt x="48" y="559"/>
                      </a:lnTo>
                      <a:lnTo>
                        <a:pt x="48" y="565"/>
                      </a:lnTo>
                      <a:lnTo>
                        <a:pt x="49" y="566"/>
                      </a:lnTo>
                      <a:lnTo>
                        <a:pt x="49" y="567"/>
                      </a:lnTo>
                      <a:lnTo>
                        <a:pt x="49" y="566"/>
                      </a:lnTo>
                      <a:lnTo>
                        <a:pt x="49" y="567"/>
                      </a:lnTo>
                      <a:lnTo>
                        <a:pt x="49" y="567"/>
                      </a:lnTo>
                      <a:lnTo>
                        <a:pt x="49" y="567"/>
                      </a:lnTo>
                      <a:lnTo>
                        <a:pt x="49" y="567"/>
                      </a:lnTo>
                      <a:lnTo>
                        <a:pt x="49" y="567"/>
                      </a:lnTo>
                      <a:lnTo>
                        <a:pt x="49" y="567"/>
                      </a:lnTo>
                      <a:lnTo>
                        <a:pt x="49" y="564"/>
                      </a:lnTo>
                      <a:lnTo>
                        <a:pt x="49" y="563"/>
                      </a:lnTo>
                      <a:lnTo>
                        <a:pt x="49" y="560"/>
                      </a:lnTo>
                      <a:lnTo>
                        <a:pt x="50" y="559"/>
                      </a:lnTo>
                      <a:lnTo>
                        <a:pt x="50" y="554"/>
                      </a:lnTo>
                      <a:lnTo>
                        <a:pt x="50" y="552"/>
                      </a:lnTo>
                      <a:lnTo>
                        <a:pt x="50" y="545"/>
                      </a:lnTo>
                      <a:lnTo>
                        <a:pt x="50" y="543"/>
                      </a:lnTo>
                      <a:lnTo>
                        <a:pt x="50" y="517"/>
                      </a:lnTo>
                      <a:lnTo>
                        <a:pt x="50" y="509"/>
                      </a:lnTo>
                      <a:lnTo>
                        <a:pt x="50" y="462"/>
                      </a:lnTo>
                      <a:lnTo>
                        <a:pt x="51" y="460"/>
                      </a:lnTo>
                      <a:lnTo>
                        <a:pt x="51" y="463"/>
                      </a:lnTo>
                      <a:lnTo>
                        <a:pt x="51" y="458"/>
                      </a:lnTo>
                      <a:lnTo>
                        <a:pt x="51" y="463"/>
                      </a:lnTo>
                      <a:lnTo>
                        <a:pt x="51" y="464"/>
                      </a:lnTo>
                      <a:lnTo>
                        <a:pt x="51" y="467"/>
                      </a:lnTo>
                      <a:lnTo>
                        <a:pt x="51" y="464"/>
                      </a:lnTo>
                      <a:lnTo>
                        <a:pt x="51" y="465"/>
                      </a:lnTo>
                      <a:lnTo>
                        <a:pt x="51" y="465"/>
                      </a:lnTo>
                      <a:lnTo>
                        <a:pt x="51" y="476"/>
                      </a:lnTo>
                      <a:lnTo>
                        <a:pt x="51" y="464"/>
                      </a:lnTo>
                      <a:lnTo>
                        <a:pt x="51" y="476"/>
                      </a:lnTo>
                      <a:lnTo>
                        <a:pt x="51" y="480"/>
                      </a:lnTo>
                      <a:lnTo>
                        <a:pt x="51" y="502"/>
                      </a:lnTo>
                      <a:lnTo>
                        <a:pt x="51" y="480"/>
                      </a:lnTo>
                      <a:lnTo>
                        <a:pt x="51" y="502"/>
                      </a:lnTo>
                      <a:lnTo>
                        <a:pt x="51" y="507"/>
                      </a:lnTo>
                      <a:lnTo>
                        <a:pt x="51" y="528"/>
                      </a:lnTo>
                      <a:lnTo>
                        <a:pt x="51" y="507"/>
                      </a:lnTo>
                      <a:lnTo>
                        <a:pt x="51" y="528"/>
                      </a:lnTo>
                      <a:lnTo>
                        <a:pt x="52" y="531"/>
                      </a:lnTo>
                      <a:lnTo>
                        <a:pt x="52" y="545"/>
                      </a:lnTo>
                      <a:lnTo>
                        <a:pt x="52" y="531"/>
                      </a:lnTo>
                      <a:lnTo>
                        <a:pt x="52" y="545"/>
                      </a:lnTo>
                      <a:lnTo>
                        <a:pt x="52" y="547"/>
                      </a:lnTo>
                      <a:lnTo>
                        <a:pt x="52" y="554"/>
                      </a:lnTo>
                      <a:lnTo>
                        <a:pt x="52" y="547"/>
                      </a:lnTo>
                      <a:lnTo>
                        <a:pt x="52" y="554"/>
                      </a:lnTo>
                      <a:lnTo>
                        <a:pt x="52" y="555"/>
                      </a:lnTo>
                      <a:lnTo>
                        <a:pt x="52" y="563"/>
                      </a:lnTo>
                      <a:lnTo>
                        <a:pt x="52" y="555"/>
                      </a:lnTo>
                      <a:lnTo>
                        <a:pt x="52" y="563"/>
                      </a:lnTo>
                      <a:lnTo>
                        <a:pt x="52" y="563"/>
                      </a:lnTo>
                      <a:lnTo>
                        <a:pt x="52" y="566"/>
                      </a:lnTo>
                      <a:lnTo>
                        <a:pt x="52" y="562"/>
                      </a:lnTo>
                      <a:lnTo>
                        <a:pt x="52" y="566"/>
                      </a:lnTo>
                      <a:lnTo>
                        <a:pt x="53" y="567"/>
                      </a:lnTo>
                      <a:lnTo>
                        <a:pt x="53" y="567"/>
                      </a:lnTo>
                      <a:lnTo>
                        <a:pt x="53" y="566"/>
                      </a:lnTo>
                      <a:lnTo>
                        <a:pt x="53" y="566"/>
                      </a:lnTo>
                      <a:lnTo>
                        <a:pt x="53" y="566"/>
                      </a:lnTo>
                      <a:lnTo>
                        <a:pt x="53" y="567"/>
                      </a:lnTo>
                      <a:lnTo>
                        <a:pt x="53" y="563"/>
                      </a:lnTo>
                      <a:lnTo>
                        <a:pt x="53" y="563"/>
                      </a:lnTo>
                      <a:lnTo>
                        <a:pt x="53" y="564"/>
                      </a:lnTo>
                      <a:lnTo>
                        <a:pt x="53" y="557"/>
                      </a:lnTo>
                      <a:lnTo>
                        <a:pt x="53" y="555"/>
                      </a:lnTo>
                      <a:lnTo>
                        <a:pt x="53" y="549"/>
                      </a:lnTo>
                      <a:lnTo>
                        <a:pt x="54" y="550"/>
                      </a:lnTo>
                      <a:lnTo>
                        <a:pt x="54" y="552"/>
                      </a:lnTo>
                      <a:lnTo>
                        <a:pt x="54" y="546"/>
                      </a:lnTo>
                      <a:lnTo>
                        <a:pt x="54" y="546"/>
                      </a:lnTo>
                      <a:lnTo>
                        <a:pt x="54" y="553"/>
                      </a:lnTo>
                      <a:lnTo>
                        <a:pt x="54" y="546"/>
                      </a:lnTo>
                      <a:lnTo>
                        <a:pt x="54" y="553"/>
                      </a:lnTo>
                      <a:lnTo>
                        <a:pt x="54" y="553"/>
                      </a:lnTo>
                      <a:lnTo>
                        <a:pt x="54" y="560"/>
                      </a:lnTo>
                      <a:lnTo>
                        <a:pt x="54" y="553"/>
                      </a:lnTo>
                      <a:lnTo>
                        <a:pt x="54" y="560"/>
                      </a:lnTo>
                      <a:lnTo>
                        <a:pt x="54" y="561"/>
                      </a:lnTo>
                      <a:lnTo>
                        <a:pt x="54" y="562"/>
                      </a:lnTo>
                      <a:lnTo>
                        <a:pt x="54" y="561"/>
                      </a:lnTo>
                      <a:lnTo>
                        <a:pt x="54" y="560"/>
                      </a:lnTo>
                      <a:lnTo>
                        <a:pt x="54" y="558"/>
                      </a:lnTo>
                      <a:lnTo>
                        <a:pt x="55" y="558"/>
                      </a:lnTo>
                      <a:lnTo>
                        <a:pt x="55" y="554"/>
                      </a:lnTo>
                      <a:lnTo>
                        <a:pt x="55" y="554"/>
                      </a:lnTo>
                      <a:lnTo>
                        <a:pt x="55" y="552"/>
                      </a:lnTo>
                      <a:lnTo>
                        <a:pt x="55" y="552"/>
                      </a:lnTo>
                      <a:lnTo>
                        <a:pt x="55" y="552"/>
                      </a:lnTo>
                      <a:lnTo>
                        <a:pt x="55" y="547"/>
                      </a:lnTo>
                      <a:lnTo>
                        <a:pt x="55" y="546"/>
                      </a:lnTo>
                      <a:lnTo>
                        <a:pt x="55" y="549"/>
                      </a:lnTo>
                      <a:lnTo>
                        <a:pt x="55" y="545"/>
                      </a:lnTo>
                      <a:lnTo>
                        <a:pt x="55" y="549"/>
                      </a:lnTo>
                      <a:lnTo>
                        <a:pt x="56" y="550"/>
                      </a:lnTo>
                      <a:lnTo>
                        <a:pt x="56" y="553"/>
                      </a:lnTo>
                      <a:lnTo>
                        <a:pt x="56" y="550"/>
                      </a:lnTo>
                      <a:lnTo>
                        <a:pt x="56" y="553"/>
                      </a:lnTo>
                      <a:lnTo>
                        <a:pt x="56" y="553"/>
                      </a:lnTo>
                      <a:lnTo>
                        <a:pt x="56" y="550"/>
                      </a:lnTo>
                      <a:lnTo>
                        <a:pt x="56" y="550"/>
                      </a:lnTo>
                      <a:lnTo>
                        <a:pt x="56" y="552"/>
                      </a:lnTo>
                      <a:lnTo>
                        <a:pt x="56" y="550"/>
                      </a:lnTo>
                      <a:lnTo>
                        <a:pt x="56" y="552"/>
                      </a:lnTo>
                      <a:lnTo>
                        <a:pt x="56" y="552"/>
                      </a:lnTo>
                      <a:lnTo>
                        <a:pt x="56" y="556"/>
                      </a:lnTo>
                      <a:lnTo>
                        <a:pt x="56" y="552"/>
                      </a:lnTo>
                      <a:lnTo>
                        <a:pt x="56" y="555"/>
                      </a:lnTo>
                      <a:lnTo>
                        <a:pt x="56" y="555"/>
                      </a:lnTo>
                      <a:lnTo>
                        <a:pt x="56" y="559"/>
                      </a:lnTo>
                      <a:lnTo>
                        <a:pt x="56" y="555"/>
                      </a:lnTo>
                      <a:lnTo>
                        <a:pt x="56" y="559"/>
                      </a:lnTo>
                      <a:lnTo>
                        <a:pt x="57" y="559"/>
                      </a:lnTo>
                      <a:lnTo>
                        <a:pt x="57" y="564"/>
                      </a:lnTo>
                      <a:lnTo>
                        <a:pt x="57" y="559"/>
                      </a:lnTo>
                      <a:lnTo>
                        <a:pt x="57" y="564"/>
                      </a:lnTo>
                      <a:lnTo>
                        <a:pt x="57" y="564"/>
                      </a:lnTo>
                      <a:lnTo>
                        <a:pt x="57" y="564"/>
                      </a:lnTo>
                      <a:lnTo>
                        <a:pt x="57" y="560"/>
                      </a:lnTo>
                      <a:lnTo>
                        <a:pt x="57" y="558"/>
                      </a:lnTo>
                      <a:lnTo>
                        <a:pt x="57" y="548"/>
                      </a:lnTo>
                      <a:lnTo>
                        <a:pt x="57" y="546"/>
                      </a:lnTo>
                      <a:lnTo>
                        <a:pt x="57" y="544"/>
                      </a:lnTo>
                      <a:lnTo>
                        <a:pt x="57" y="545"/>
                      </a:lnTo>
                      <a:lnTo>
                        <a:pt x="58" y="545"/>
                      </a:lnTo>
                      <a:lnTo>
                        <a:pt x="58" y="546"/>
                      </a:lnTo>
                      <a:lnTo>
                        <a:pt x="58" y="543"/>
                      </a:lnTo>
                      <a:lnTo>
                        <a:pt x="58" y="541"/>
                      </a:lnTo>
                      <a:lnTo>
                        <a:pt x="58" y="537"/>
                      </a:lnTo>
                      <a:lnTo>
                        <a:pt x="58" y="536"/>
                      </a:lnTo>
                      <a:lnTo>
                        <a:pt x="58" y="537"/>
                      </a:lnTo>
                      <a:lnTo>
                        <a:pt x="58" y="535"/>
                      </a:lnTo>
                      <a:lnTo>
                        <a:pt x="58" y="537"/>
                      </a:lnTo>
                      <a:lnTo>
                        <a:pt x="58" y="538"/>
                      </a:lnTo>
                      <a:lnTo>
                        <a:pt x="58" y="539"/>
                      </a:lnTo>
                      <a:lnTo>
                        <a:pt x="58" y="538"/>
                      </a:lnTo>
                      <a:lnTo>
                        <a:pt x="58" y="539"/>
                      </a:lnTo>
                      <a:lnTo>
                        <a:pt x="59" y="538"/>
                      </a:lnTo>
                      <a:lnTo>
                        <a:pt x="59" y="545"/>
                      </a:lnTo>
                      <a:lnTo>
                        <a:pt x="59" y="538"/>
                      </a:lnTo>
                      <a:lnTo>
                        <a:pt x="59" y="545"/>
                      </a:lnTo>
                      <a:lnTo>
                        <a:pt x="59" y="547"/>
                      </a:lnTo>
                      <a:lnTo>
                        <a:pt x="59" y="548"/>
                      </a:lnTo>
                      <a:lnTo>
                        <a:pt x="59" y="547"/>
                      </a:lnTo>
                      <a:lnTo>
                        <a:pt x="59" y="547"/>
                      </a:lnTo>
                      <a:lnTo>
                        <a:pt x="59" y="547"/>
                      </a:lnTo>
                      <a:lnTo>
                        <a:pt x="59" y="542"/>
                      </a:lnTo>
                      <a:lnTo>
                        <a:pt x="59" y="542"/>
                      </a:lnTo>
                      <a:lnTo>
                        <a:pt x="59" y="545"/>
                      </a:lnTo>
                      <a:lnTo>
                        <a:pt x="59" y="541"/>
                      </a:lnTo>
                      <a:lnTo>
                        <a:pt x="59" y="545"/>
                      </a:lnTo>
                      <a:lnTo>
                        <a:pt x="59" y="547"/>
                      </a:lnTo>
                      <a:lnTo>
                        <a:pt x="59" y="556"/>
                      </a:lnTo>
                      <a:lnTo>
                        <a:pt x="59" y="547"/>
                      </a:lnTo>
                      <a:lnTo>
                        <a:pt x="59" y="556"/>
                      </a:lnTo>
                      <a:lnTo>
                        <a:pt x="60" y="557"/>
                      </a:lnTo>
                      <a:lnTo>
                        <a:pt x="60" y="564"/>
                      </a:lnTo>
                      <a:lnTo>
                        <a:pt x="60" y="557"/>
                      </a:lnTo>
                      <a:lnTo>
                        <a:pt x="60" y="564"/>
                      </a:lnTo>
                      <a:lnTo>
                        <a:pt x="60" y="566"/>
                      </a:lnTo>
                      <a:lnTo>
                        <a:pt x="60" y="567"/>
                      </a:lnTo>
                      <a:lnTo>
                        <a:pt x="60" y="566"/>
                      </a:lnTo>
                      <a:lnTo>
                        <a:pt x="60" y="567"/>
                      </a:lnTo>
                      <a:lnTo>
                        <a:pt x="60" y="567"/>
                      </a:lnTo>
                      <a:lnTo>
                        <a:pt x="60" y="564"/>
                      </a:lnTo>
                      <a:lnTo>
                        <a:pt x="60" y="563"/>
                      </a:lnTo>
                      <a:lnTo>
                        <a:pt x="60" y="549"/>
                      </a:lnTo>
                      <a:lnTo>
                        <a:pt x="61" y="545"/>
                      </a:lnTo>
                      <a:lnTo>
                        <a:pt x="61" y="533"/>
                      </a:lnTo>
                      <a:lnTo>
                        <a:pt x="61" y="533"/>
                      </a:lnTo>
                      <a:lnTo>
                        <a:pt x="61" y="537"/>
                      </a:lnTo>
                      <a:lnTo>
                        <a:pt x="61" y="533"/>
                      </a:lnTo>
                      <a:lnTo>
                        <a:pt x="61" y="537"/>
                      </a:lnTo>
                      <a:lnTo>
                        <a:pt x="61" y="539"/>
                      </a:lnTo>
                      <a:lnTo>
                        <a:pt x="61" y="546"/>
                      </a:lnTo>
                      <a:lnTo>
                        <a:pt x="61" y="539"/>
                      </a:lnTo>
                      <a:lnTo>
                        <a:pt x="61" y="546"/>
                      </a:lnTo>
                      <a:lnTo>
                        <a:pt x="61" y="547"/>
                      </a:lnTo>
                      <a:lnTo>
                        <a:pt x="61" y="551"/>
                      </a:lnTo>
                      <a:lnTo>
                        <a:pt x="61" y="547"/>
                      </a:lnTo>
                      <a:lnTo>
                        <a:pt x="61" y="551"/>
                      </a:lnTo>
                      <a:lnTo>
                        <a:pt x="61" y="552"/>
                      </a:lnTo>
                      <a:lnTo>
                        <a:pt x="61" y="558"/>
                      </a:lnTo>
                      <a:lnTo>
                        <a:pt x="61" y="552"/>
                      </a:lnTo>
                      <a:lnTo>
                        <a:pt x="61" y="558"/>
                      </a:lnTo>
                      <a:lnTo>
                        <a:pt x="62" y="558"/>
                      </a:lnTo>
                      <a:lnTo>
                        <a:pt x="62" y="559"/>
                      </a:lnTo>
                      <a:lnTo>
                        <a:pt x="62" y="558"/>
                      </a:lnTo>
                      <a:lnTo>
                        <a:pt x="62" y="559"/>
                      </a:lnTo>
                      <a:lnTo>
                        <a:pt x="62" y="559"/>
                      </a:lnTo>
                      <a:lnTo>
                        <a:pt x="62" y="561"/>
                      </a:lnTo>
                      <a:lnTo>
                        <a:pt x="62" y="559"/>
                      </a:lnTo>
                      <a:lnTo>
                        <a:pt x="62" y="561"/>
                      </a:lnTo>
                      <a:lnTo>
                        <a:pt x="62" y="562"/>
                      </a:lnTo>
                      <a:lnTo>
                        <a:pt x="62" y="563"/>
                      </a:lnTo>
                      <a:lnTo>
                        <a:pt x="62" y="562"/>
                      </a:lnTo>
                      <a:lnTo>
                        <a:pt x="62" y="563"/>
                      </a:lnTo>
                      <a:lnTo>
                        <a:pt x="62" y="563"/>
                      </a:lnTo>
                      <a:lnTo>
                        <a:pt x="62" y="567"/>
                      </a:lnTo>
                      <a:lnTo>
                        <a:pt x="62" y="563"/>
                      </a:lnTo>
                      <a:lnTo>
                        <a:pt x="62" y="567"/>
                      </a:lnTo>
                      <a:lnTo>
                        <a:pt x="63" y="567"/>
                      </a:lnTo>
                      <a:lnTo>
                        <a:pt x="63" y="567"/>
                      </a:lnTo>
                      <a:lnTo>
                        <a:pt x="63" y="563"/>
                      </a:lnTo>
                      <a:lnTo>
                        <a:pt x="63" y="562"/>
                      </a:lnTo>
                      <a:lnTo>
                        <a:pt x="63" y="552"/>
                      </a:lnTo>
                      <a:lnTo>
                        <a:pt x="63" y="550"/>
                      </a:lnTo>
                      <a:lnTo>
                        <a:pt x="63" y="538"/>
                      </a:lnTo>
                      <a:lnTo>
                        <a:pt x="63" y="536"/>
                      </a:lnTo>
                      <a:lnTo>
                        <a:pt x="63" y="502"/>
                      </a:lnTo>
                      <a:lnTo>
                        <a:pt x="64" y="495"/>
                      </a:lnTo>
                      <a:lnTo>
                        <a:pt x="64" y="466"/>
                      </a:lnTo>
                      <a:lnTo>
                        <a:pt x="64" y="465"/>
                      </a:lnTo>
                      <a:lnTo>
                        <a:pt x="64" y="481"/>
                      </a:lnTo>
                      <a:lnTo>
                        <a:pt x="64" y="465"/>
                      </a:lnTo>
                      <a:lnTo>
                        <a:pt x="64" y="481"/>
                      </a:lnTo>
                      <a:lnTo>
                        <a:pt x="64" y="486"/>
                      </a:lnTo>
                      <a:lnTo>
                        <a:pt x="64" y="513"/>
                      </a:lnTo>
                      <a:lnTo>
                        <a:pt x="64" y="486"/>
                      </a:lnTo>
                      <a:lnTo>
                        <a:pt x="64" y="513"/>
                      </a:lnTo>
                      <a:lnTo>
                        <a:pt x="64" y="517"/>
                      </a:lnTo>
                      <a:lnTo>
                        <a:pt x="64" y="537"/>
                      </a:lnTo>
                      <a:lnTo>
                        <a:pt x="64" y="517"/>
                      </a:lnTo>
                      <a:lnTo>
                        <a:pt x="64" y="537"/>
                      </a:lnTo>
                      <a:lnTo>
                        <a:pt x="64" y="538"/>
                      </a:lnTo>
                      <a:lnTo>
                        <a:pt x="64" y="544"/>
                      </a:lnTo>
                      <a:lnTo>
                        <a:pt x="64" y="538"/>
                      </a:lnTo>
                      <a:lnTo>
                        <a:pt x="64" y="544"/>
                      </a:lnTo>
                      <a:lnTo>
                        <a:pt x="65" y="544"/>
                      </a:lnTo>
                      <a:lnTo>
                        <a:pt x="65" y="552"/>
                      </a:lnTo>
                      <a:lnTo>
                        <a:pt x="65" y="544"/>
                      </a:lnTo>
                      <a:lnTo>
                        <a:pt x="65" y="552"/>
                      </a:lnTo>
                      <a:lnTo>
                        <a:pt x="65" y="554"/>
                      </a:lnTo>
                      <a:lnTo>
                        <a:pt x="65" y="560"/>
                      </a:lnTo>
                      <a:lnTo>
                        <a:pt x="65" y="554"/>
                      </a:lnTo>
                      <a:lnTo>
                        <a:pt x="65" y="560"/>
                      </a:lnTo>
                      <a:lnTo>
                        <a:pt x="65" y="561"/>
                      </a:lnTo>
                      <a:lnTo>
                        <a:pt x="65" y="562"/>
                      </a:lnTo>
                      <a:lnTo>
                        <a:pt x="65" y="561"/>
                      </a:lnTo>
                      <a:lnTo>
                        <a:pt x="65" y="562"/>
                      </a:lnTo>
                      <a:lnTo>
                        <a:pt x="65" y="562"/>
                      </a:lnTo>
                      <a:lnTo>
                        <a:pt x="65" y="562"/>
                      </a:lnTo>
                      <a:lnTo>
                        <a:pt x="65" y="559"/>
                      </a:lnTo>
                      <a:lnTo>
                        <a:pt x="66" y="558"/>
                      </a:lnTo>
                      <a:lnTo>
                        <a:pt x="66" y="553"/>
                      </a:lnTo>
                      <a:lnTo>
                        <a:pt x="66" y="551"/>
                      </a:lnTo>
                      <a:lnTo>
                        <a:pt x="66" y="539"/>
                      </a:lnTo>
                      <a:lnTo>
                        <a:pt x="66" y="537"/>
                      </a:lnTo>
                      <a:lnTo>
                        <a:pt x="66" y="534"/>
                      </a:lnTo>
                      <a:lnTo>
                        <a:pt x="66" y="535"/>
                      </a:lnTo>
                      <a:lnTo>
                        <a:pt x="66" y="535"/>
                      </a:lnTo>
                      <a:lnTo>
                        <a:pt x="66" y="539"/>
                      </a:lnTo>
                      <a:lnTo>
                        <a:pt x="66" y="535"/>
                      </a:lnTo>
                      <a:lnTo>
                        <a:pt x="66" y="539"/>
                      </a:lnTo>
                      <a:lnTo>
                        <a:pt x="67" y="540"/>
                      </a:lnTo>
                      <a:lnTo>
                        <a:pt x="67" y="544"/>
                      </a:lnTo>
                      <a:lnTo>
                        <a:pt x="67" y="540"/>
                      </a:lnTo>
                      <a:lnTo>
                        <a:pt x="67" y="544"/>
                      </a:lnTo>
                      <a:lnTo>
                        <a:pt x="67" y="545"/>
                      </a:lnTo>
                      <a:lnTo>
                        <a:pt x="67" y="552"/>
                      </a:lnTo>
                      <a:lnTo>
                        <a:pt x="67" y="545"/>
                      </a:lnTo>
                      <a:lnTo>
                        <a:pt x="67" y="552"/>
                      </a:lnTo>
                      <a:lnTo>
                        <a:pt x="67" y="552"/>
                      </a:lnTo>
                      <a:lnTo>
                        <a:pt x="67" y="556"/>
                      </a:lnTo>
                      <a:lnTo>
                        <a:pt x="67" y="552"/>
                      </a:lnTo>
                      <a:lnTo>
                        <a:pt x="67" y="556"/>
                      </a:lnTo>
                      <a:lnTo>
                        <a:pt x="67" y="557"/>
                      </a:lnTo>
                      <a:lnTo>
                        <a:pt x="67" y="559"/>
                      </a:lnTo>
                      <a:lnTo>
                        <a:pt x="67" y="555"/>
                      </a:lnTo>
                      <a:lnTo>
                        <a:pt x="67" y="554"/>
                      </a:lnTo>
                      <a:lnTo>
                        <a:pt x="67" y="546"/>
                      </a:lnTo>
                      <a:lnTo>
                        <a:pt x="68" y="544"/>
                      </a:lnTo>
                      <a:lnTo>
                        <a:pt x="68" y="534"/>
                      </a:lnTo>
                      <a:lnTo>
                        <a:pt x="68" y="533"/>
                      </a:lnTo>
                      <a:lnTo>
                        <a:pt x="68" y="527"/>
                      </a:lnTo>
                      <a:lnTo>
                        <a:pt x="68" y="526"/>
                      </a:lnTo>
                      <a:lnTo>
                        <a:pt x="68" y="517"/>
                      </a:lnTo>
                      <a:lnTo>
                        <a:pt x="68" y="516"/>
                      </a:lnTo>
                      <a:lnTo>
                        <a:pt x="68" y="500"/>
                      </a:lnTo>
                      <a:lnTo>
                        <a:pt x="69" y="497"/>
                      </a:lnTo>
                      <a:lnTo>
                        <a:pt x="69" y="466"/>
                      </a:lnTo>
                      <a:lnTo>
                        <a:pt x="69" y="457"/>
                      </a:lnTo>
                      <a:lnTo>
                        <a:pt x="69" y="385"/>
                      </a:lnTo>
                      <a:lnTo>
                        <a:pt x="69" y="374"/>
                      </a:lnTo>
                      <a:lnTo>
                        <a:pt x="69" y="330"/>
                      </a:lnTo>
                      <a:lnTo>
                        <a:pt x="69" y="325"/>
                      </a:lnTo>
                      <a:lnTo>
                        <a:pt x="69" y="313"/>
                      </a:lnTo>
                      <a:lnTo>
                        <a:pt x="69" y="316"/>
                      </a:lnTo>
                      <a:lnTo>
                        <a:pt x="69" y="319"/>
                      </a:lnTo>
                      <a:lnTo>
                        <a:pt x="69" y="369"/>
                      </a:lnTo>
                      <a:lnTo>
                        <a:pt x="69" y="319"/>
                      </a:lnTo>
                      <a:lnTo>
                        <a:pt x="69" y="369"/>
                      </a:lnTo>
                      <a:lnTo>
                        <a:pt x="70" y="377"/>
                      </a:lnTo>
                      <a:lnTo>
                        <a:pt x="70" y="424"/>
                      </a:lnTo>
                      <a:lnTo>
                        <a:pt x="70" y="377"/>
                      </a:lnTo>
                      <a:lnTo>
                        <a:pt x="70" y="424"/>
                      </a:lnTo>
                      <a:lnTo>
                        <a:pt x="70" y="431"/>
                      </a:lnTo>
                      <a:lnTo>
                        <a:pt x="70" y="465"/>
                      </a:lnTo>
                      <a:lnTo>
                        <a:pt x="70" y="431"/>
                      </a:lnTo>
                      <a:lnTo>
                        <a:pt x="70" y="465"/>
                      </a:lnTo>
                      <a:lnTo>
                        <a:pt x="70" y="470"/>
                      </a:lnTo>
                      <a:lnTo>
                        <a:pt x="70" y="490"/>
                      </a:lnTo>
                      <a:lnTo>
                        <a:pt x="70" y="470"/>
                      </a:lnTo>
                      <a:lnTo>
                        <a:pt x="70" y="490"/>
                      </a:lnTo>
                      <a:lnTo>
                        <a:pt x="70" y="492"/>
                      </a:lnTo>
                      <a:lnTo>
                        <a:pt x="70" y="505"/>
                      </a:lnTo>
                      <a:lnTo>
                        <a:pt x="70" y="492"/>
                      </a:lnTo>
                      <a:lnTo>
                        <a:pt x="70" y="505"/>
                      </a:lnTo>
                      <a:lnTo>
                        <a:pt x="71" y="505"/>
                      </a:lnTo>
                      <a:lnTo>
                        <a:pt x="71" y="515"/>
                      </a:lnTo>
                      <a:lnTo>
                        <a:pt x="71" y="505"/>
                      </a:lnTo>
                      <a:lnTo>
                        <a:pt x="71" y="515"/>
                      </a:lnTo>
                      <a:lnTo>
                        <a:pt x="71" y="517"/>
                      </a:lnTo>
                      <a:lnTo>
                        <a:pt x="71" y="518"/>
                      </a:lnTo>
                      <a:lnTo>
                        <a:pt x="71" y="515"/>
                      </a:lnTo>
                      <a:lnTo>
                        <a:pt x="71" y="515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3" name="Freeform 286"/>
                <p:cNvSpPr>
                  <a:spLocks/>
                </p:cNvSpPr>
                <p:nvPr/>
              </p:nvSpPr>
              <p:spPr bwMode="auto">
                <a:xfrm>
                  <a:off x="1527175" y="6737351"/>
                  <a:ext cx="114300" cy="809625"/>
                </a:xfrm>
                <a:custGeom>
                  <a:avLst/>
                  <a:gdLst/>
                  <a:ahLst/>
                  <a:cxnLst>
                    <a:cxn ang="0">
                      <a:pos x="2" y="147"/>
                    </a:cxn>
                    <a:cxn ang="0">
                      <a:pos x="3" y="409"/>
                    </a:cxn>
                    <a:cxn ang="0">
                      <a:pos x="3" y="477"/>
                    </a:cxn>
                    <a:cxn ang="0">
                      <a:pos x="5" y="489"/>
                    </a:cxn>
                    <a:cxn ang="0">
                      <a:pos x="6" y="488"/>
                    </a:cxn>
                    <a:cxn ang="0">
                      <a:pos x="7" y="501"/>
                    </a:cxn>
                    <a:cxn ang="0">
                      <a:pos x="8" y="494"/>
                    </a:cxn>
                    <a:cxn ang="0">
                      <a:pos x="9" y="489"/>
                    </a:cxn>
                    <a:cxn ang="0">
                      <a:pos x="10" y="484"/>
                    </a:cxn>
                    <a:cxn ang="0">
                      <a:pos x="11" y="366"/>
                    </a:cxn>
                    <a:cxn ang="0">
                      <a:pos x="13" y="389"/>
                    </a:cxn>
                    <a:cxn ang="0">
                      <a:pos x="14" y="463"/>
                    </a:cxn>
                    <a:cxn ang="0">
                      <a:pos x="15" y="395"/>
                    </a:cxn>
                    <a:cxn ang="0">
                      <a:pos x="16" y="120"/>
                    </a:cxn>
                    <a:cxn ang="0">
                      <a:pos x="17" y="411"/>
                    </a:cxn>
                    <a:cxn ang="0">
                      <a:pos x="18" y="504"/>
                    </a:cxn>
                    <a:cxn ang="0">
                      <a:pos x="19" y="479"/>
                    </a:cxn>
                    <a:cxn ang="0">
                      <a:pos x="21" y="467"/>
                    </a:cxn>
                    <a:cxn ang="0">
                      <a:pos x="22" y="489"/>
                    </a:cxn>
                    <a:cxn ang="0">
                      <a:pos x="22" y="502"/>
                    </a:cxn>
                    <a:cxn ang="0">
                      <a:pos x="24" y="487"/>
                    </a:cxn>
                    <a:cxn ang="0">
                      <a:pos x="25" y="498"/>
                    </a:cxn>
                    <a:cxn ang="0">
                      <a:pos x="26" y="493"/>
                    </a:cxn>
                    <a:cxn ang="0">
                      <a:pos x="27" y="497"/>
                    </a:cxn>
                    <a:cxn ang="0">
                      <a:pos x="29" y="445"/>
                    </a:cxn>
                    <a:cxn ang="0">
                      <a:pos x="30" y="416"/>
                    </a:cxn>
                    <a:cxn ang="0">
                      <a:pos x="31" y="477"/>
                    </a:cxn>
                    <a:cxn ang="0">
                      <a:pos x="32" y="494"/>
                    </a:cxn>
                    <a:cxn ang="0">
                      <a:pos x="33" y="504"/>
                    </a:cxn>
                    <a:cxn ang="0">
                      <a:pos x="34" y="488"/>
                    </a:cxn>
                    <a:cxn ang="0">
                      <a:pos x="35" y="510"/>
                    </a:cxn>
                    <a:cxn ang="0">
                      <a:pos x="36" y="485"/>
                    </a:cxn>
                    <a:cxn ang="0">
                      <a:pos x="37" y="474"/>
                    </a:cxn>
                    <a:cxn ang="0">
                      <a:pos x="38" y="498"/>
                    </a:cxn>
                    <a:cxn ang="0">
                      <a:pos x="40" y="506"/>
                    </a:cxn>
                    <a:cxn ang="0">
                      <a:pos x="41" y="496"/>
                    </a:cxn>
                    <a:cxn ang="0">
                      <a:pos x="42" y="489"/>
                    </a:cxn>
                    <a:cxn ang="0">
                      <a:pos x="43" y="486"/>
                    </a:cxn>
                    <a:cxn ang="0">
                      <a:pos x="44" y="495"/>
                    </a:cxn>
                    <a:cxn ang="0">
                      <a:pos x="45" y="439"/>
                    </a:cxn>
                    <a:cxn ang="0">
                      <a:pos x="46" y="468"/>
                    </a:cxn>
                    <a:cxn ang="0">
                      <a:pos x="47" y="493"/>
                    </a:cxn>
                    <a:cxn ang="0">
                      <a:pos x="49" y="477"/>
                    </a:cxn>
                    <a:cxn ang="0">
                      <a:pos x="50" y="473"/>
                    </a:cxn>
                    <a:cxn ang="0">
                      <a:pos x="51" y="493"/>
                    </a:cxn>
                    <a:cxn ang="0">
                      <a:pos x="52" y="449"/>
                    </a:cxn>
                    <a:cxn ang="0">
                      <a:pos x="53" y="494"/>
                    </a:cxn>
                    <a:cxn ang="0">
                      <a:pos x="54" y="482"/>
                    </a:cxn>
                    <a:cxn ang="0">
                      <a:pos x="55" y="503"/>
                    </a:cxn>
                    <a:cxn ang="0">
                      <a:pos x="56" y="495"/>
                    </a:cxn>
                    <a:cxn ang="0">
                      <a:pos x="58" y="501"/>
                    </a:cxn>
                    <a:cxn ang="0">
                      <a:pos x="58" y="504"/>
                    </a:cxn>
                    <a:cxn ang="0">
                      <a:pos x="60" y="471"/>
                    </a:cxn>
                    <a:cxn ang="0">
                      <a:pos x="61" y="435"/>
                    </a:cxn>
                    <a:cxn ang="0">
                      <a:pos x="62" y="488"/>
                    </a:cxn>
                    <a:cxn ang="0">
                      <a:pos x="63" y="503"/>
                    </a:cxn>
                    <a:cxn ang="0">
                      <a:pos x="64" y="506"/>
                    </a:cxn>
                    <a:cxn ang="0">
                      <a:pos x="65" y="499"/>
                    </a:cxn>
                    <a:cxn ang="0">
                      <a:pos x="67" y="478"/>
                    </a:cxn>
                    <a:cxn ang="0">
                      <a:pos x="68" y="492"/>
                    </a:cxn>
                    <a:cxn ang="0">
                      <a:pos x="68" y="496"/>
                    </a:cxn>
                    <a:cxn ang="0">
                      <a:pos x="70" y="500"/>
                    </a:cxn>
                    <a:cxn ang="0">
                      <a:pos x="71" y="499"/>
                    </a:cxn>
                  </a:cxnLst>
                  <a:rect l="0" t="0" r="r" b="b"/>
                  <a:pathLst>
                    <a:path w="72" h="510">
                      <a:moveTo>
                        <a:pt x="0" y="450"/>
                      </a:moveTo>
                      <a:lnTo>
                        <a:pt x="0" y="449"/>
                      </a:lnTo>
                      <a:lnTo>
                        <a:pt x="0" y="432"/>
                      </a:lnTo>
                      <a:lnTo>
                        <a:pt x="1" y="429"/>
                      </a:lnTo>
                      <a:lnTo>
                        <a:pt x="1" y="404"/>
                      </a:lnTo>
                      <a:lnTo>
                        <a:pt x="1" y="400"/>
                      </a:lnTo>
                      <a:lnTo>
                        <a:pt x="1" y="373"/>
                      </a:lnTo>
                      <a:lnTo>
                        <a:pt x="1" y="366"/>
                      </a:lnTo>
                      <a:lnTo>
                        <a:pt x="1" y="223"/>
                      </a:lnTo>
                      <a:lnTo>
                        <a:pt x="1" y="184"/>
                      </a:lnTo>
                      <a:lnTo>
                        <a:pt x="1" y="39"/>
                      </a:lnTo>
                      <a:lnTo>
                        <a:pt x="1" y="36"/>
                      </a:lnTo>
                      <a:lnTo>
                        <a:pt x="1" y="126"/>
                      </a:lnTo>
                      <a:lnTo>
                        <a:pt x="1" y="36"/>
                      </a:lnTo>
                      <a:lnTo>
                        <a:pt x="1" y="126"/>
                      </a:lnTo>
                      <a:lnTo>
                        <a:pt x="2" y="147"/>
                      </a:lnTo>
                      <a:lnTo>
                        <a:pt x="2" y="256"/>
                      </a:lnTo>
                      <a:lnTo>
                        <a:pt x="2" y="147"/>
                      </a:lnTo>
                      <a:lnTo>
                        <a:pt x="2" y="256"/>
                      </a:lnTo>
                      <a:lnTo>
                        <a:pt x="2" y="269"/>
                      </a:lnTo>
                      <a:lnTo>
                        <a:pt x="2" y="322"/>
                      </a:lnTo>
                      <a:lnTo>
                        <a:pt x="2" y="269"/>
                      </a:lnTo>
                      <a:lnTo>
                        <a:pt x="2" y="322"/>
                      </a:lnTo>
                      <a:lnTo>
                        <a:pt x="2" y="329"/>
                      </a:lnTo>
                      <a:lnTo>
                        <a:pt x="2" y="366"/>
                      </a:lnTo>
                      <a:lnTo>
                        <a:pt x="2" y="329"/>
                      </a:lnTo>
                      <a:lnTo>
                        <a:pt x="2" y="366"/>
                      </a:lnTo>
                      <a:lnTo>
                        <a:pt x="2" y="372"/>
                      </a:lnTo>
                      <a:lnTo>
                        <a:pt x="2" y="404"/>
                      </a:lnTo>
                      <a:lnTo>
                        <a:pt x="2" y="372"/>
                      </a:lnTo>
                      <a:lnTo>
                        <a:pt x="2" y="404"/>
                      </a:lnTo>
                      <a:lnTo>
                        <a:pt x="3" y="409"/>
                      </a:lnTo>
                      <a:lnTo>
                        <a:pt x="3" y="435"/>
                      </a:lnTo>
                      <a:lnTo>
                        <a:pt x="3" y="409"/>
                      </a:lnTo>
                      <a:lnTo>
                        <a:pt x="3" y="435"/>
                      </a:lnTo>
                      <a:lnTo>
                        <a:pt x="3" y="439"/>
                      </a:lnTo>
                      <a:lnTo>
                        <a:pt x="3" y="452"/>
                      </a:lnTo>
                      <a:lnTo>
                        <a:pt x="3" y="439"/>
                      </a:lnTo>
                      <a:lnTo>
                        <a:pt x="3" y="452"/>
                      </a:lnTo>
                      <a:lnTo>
                        <a:pt x="3" y="455"/>
                      </a:lnTo>
                      <a:lnTo>
                        <a:pt x="3" y="466"/>
                      </a:lnTo>
                      <a:lnTo>
                        <a:pt x="3" y="455"/>
                      </a:lnTo>
                      <a:lnTo>
                        <a:pt x="3" y="466"/>
                      </a:lnTo>
                      <a:lnTo>
                        <a:pt x="3" y="468"/>
                      </a:lnTo>
                      <a:lnTo>
                        <a:pt x="3" y="475"/>
                      </a:lnTo>
                      <a:lnTo>
                        <a:pt x="3" y="468"/>
                      </a:lnTo>
                      <a:lnTo>
                        <a:pt x="3" y="475"/>
                      </a:lnTo>
                      <a:lnTo>
                        <a:pt x="3" y="477"/>
                      </a:lnTo>
                      <a:lnTo>
                        <a:pt x="3" y="485"/>
                      </a:lnTo>
                      <a:lnTo>
                        <a:pt x="3" y="477"/>
                      </a:lnTo>
                      <a:lnTo>
                        <a:pt x="3" y="485"/>
                      </a:lnTo>
                      <a:lnTo>
                        <a:pt x="4" y="487"/>
                      </a:lnTo>
                      <a:lnTo>
                        <a:pt x="4" y="495"/>
                      </a:lnTo>
                      <a:lnTo>
                        <a:pt x="4" y="487"/>
                      </a:lnTo>
                      <a:lnTo>
                        <a:pt x="4" y="495"/>
                      </a:lnTo>
                      <a:lnTo>
                        <a:pt x="4" y="496"/>
                      </a:lnTo>
                      <a:lnTo>
                        <a:pt x="4" y="499"/>
                      </a:lnTo>
                      <a:lnTo>
                        <a:pt x="4" y="496"/>
                      </a:lnTo>
                      <a:lnTo>
                        <a:pt x="4" y="499"/>
                      </a:lnTo>
                      <a:lnTo>
                        <a:pt x="4" y="499"/>
                      </a:lnTo>
                      <a:lnTo>
                        <a:pt x="4" y="494"/>
                      </a:lnTo>
                      <a:lnTo>
                        <a:pt x="4" y="493"/>
                      </a:lnTo>
                      <a:lnTo>
                        <a:pt x="4" y="490"/>
                      </a:lnTo>
                      <a:lnTo>
                        <a:pt x="5" y="489"/>
                      </a:lnTo>
                      <a:lnTo>
                        <a:pt x="5" y="484"/>
                      </a:lnTo>
                      <a:lnTo>
                        <a:pt x="5" y="483"/>
                      </a:lnTo>
                      <a:lnTo>
                        <a:pt x="5" y="479"/>
                      </a:lnTo>
                      <a:lnTo>
                        <a:pt x="5" y="478"/>
                      </a:lnTo>
                      <a:lnTo>
                        <a:pt x="5" y="472"/>
                      </a:lnTo>
                      <a:lnTo>
                        <a:pt x="5" y="470"/>
                      </a:lnTo>
                      <a:lnTo>
                        <a:pt x="5" y="465"/>
                      </a:lnTo>
                      <a:lnTo>
                        <a:pt x="5" y="466"/>
                      </a:lnTo>
                      <a:lnTo>
                        <a:pt x="6" y="467"/>
                      </a:lnTo>
                      <a:lnTo>
                        <a:pt x="6" y="480"/>
                      </a:lnTo>
                      <a:lnTo>
                        <a:pt x="6" y="467"/>
                      </a:lnTo>
                      <a:lnTo>
                        <a:pt x="6" y="480"/>
                      </a:lnTo>
                      <a:lnTo>
                        <a:pt x="6" y="482"/>
                      </a:lnTo>
                      <a:lnTo>
                        <a:pt x="6" y="488"/>
                      </a:lnTo>
                      <a:lnTo>
                        <a:pt x="6" y="482"/>
                      </a:lnTo>
                      <a:lnTo>
                        <a:pt x="6" y="488"/>
                      </a:lnTo>
                      <a:lnTo>
                        <a:pt x="6" y="489"/>
                      </a:lnTo>
                      <a:lnTo>
                        <a:pt x="6" y="490"/>
                      </a:lnTo>
                      <a:lnTo>
                        <a:pt x="6" y="489"/>
                      </a:lnTo>
                      <a:lnTo>
                        <a:pt x="6" y="490"/>
                      </a:lnTo>
                      <a:lnTo>
                        <a:pt x="6" y="491"/>
                      </a:lnTo>
                      <a:lnTo>
                        <a:pt x="6" y="493"/>
                      </a:lnTo>
                      <a:lnTo>
                        <a:pt x="6" y="491"/>
                      </a:lnTo>
                      <a:lnTo>
                        <a:pt x="6" y="493"/>
                      </a:lnTo>
                      <a:lnTo>
                        <a:pt x="6" y="494"/>
                      </a:lnTo>
                      <a:lnTo>
                        <a:pt x="6" y="500"/>
                      </a:lnTo>
                      <a:lnTo>
                        <a:pt x="6" y="494"/>
                      </a:lnTo>
                      <a:lnTo>
                        <a:pt x="6" y="500"/>
                      </a:lnTo>
                      <a:lnTo>
                        <a:pt x="7" y="500"/>
                      </a:lnTo>
                      <a:lnTo>
                        <a:pt x="7" y="501"/>
                      </a:lnTo>
                      <a:lnTo>
                        <a:pt x="7" y="500"/>
                      </a:lnTo>
                      <a:lnTo>
                        <a:pt x="7" y="501"/>
                      </a:lnTo>
                      <a:lnTo>
                        <a:pt x="7" y="502"/>
                      </a:lnTo>
                      <a:lnTo>
                        <a:pt x="7" y="504"/>
                      </a:lnTo>
                      <a:lnTo>
                        <a:pt x="7" y="502"/>
                      </a:lnTo>
                      <a:lnTo>
                        <a:pt x="7" y="504"/>
                      </a:lnTo>
                      <a:lnTo>
                        <a:pt x="7" y="504"/>
                      </a:lnTo>
                      <a:lnTo>
                        <a:pt x="7" y="501"/>
                      </a:lnTo>
                      <a:lnTo>
                        <a:pt x="7" y="500"/>
                      </a:lnTo>
                      <a:lnTo>
                        <a:pt x="7" y="490"/>
                      </a:lnTo>
                      <a:lnTo>
                        <a:pt x="8" y="489"/>
                      </a:lnTo>
                      <a:lnTo>
                        <a:pt x="8" y="490"/>
                      </a:lnTo>
                      <a:lnTo>
                        <a:pt x="8" y="488"/>
                      </a:lnTo>
                      <a:lnTo>
                        <a:pt x="8" y="490"/>
                      </a:lnTo>
                      <a:lnTo>
                        <a:pt x="8" y="491"/>
                      </a:lnTo>
                      <a:lnTo>
                        <a:pt x="8" y="494"/>
                      </a:lnTo>
                      <a:lnTo>
                        <a:pt x="8" y="491"/>
                      </a:lnTo>
                      <a:lnTo>
                        <a:pt x="8" y="494"/>
                      </a:lnTo>
                      <a:lnTo>
                        <a:pt x="8" y="494"/>
                      </a:lnTo>
                      <a:lnTo>
                        <a:pt x="8" y="494"/>
                      </a:lnTo>
                      <a:lnTo>
                        <a:pt x="8" y="494"/>
                      </a:lnTo>
                      <a:lnTo>
                        <a:pt x="8" y="494"/>
                      </a:lnTo>
                      <a:lnTo>
                        <a:pt x="8" y="494"/>
                      </a:lnTo>
                      <a:lnTo>
                        <a:pt x="8" y="489"/>
                      </a:lnTo>
                      <a:lnTo>
                        <a:pt x="9" y="488"/>
                      </a:lnTo>
                      <a:lnTo>
                        <a:pt x="9" y="486"/>
                      </a:lnTo>
                      <a:lnTo>
                        <a:pt x="9" y="486"/>
                      </a:lnTo>
                      <a:lnTo>
                        <a:pt x="9" y="486"/>
                      </a:lnTo>
                      <a:lnTo>
                        <a:pt x="9" y="488"/>
                      </a:lnTo>
                      <a:lnTo>
                        <a:pt x="9" y="485"/>
                      </a:lnTo>
                      <a:lnTo>
                        <a:pt x="9" y="488"/>
                      </a:lnTo>
                      <a:lnTo>
                        <a:pt x="9" y="489"/>
                      </a:lnTo>
                      <a:lnTo>
                        <a:pt x="9" y="494"/>
                      </a:lnTo>
                      <a:lnTo>
                        <a:pt x="9" y="489"/>
                      </a:lnTo>
                      <a:lnTo>
                        <a:pt x="9" y="494"/>
                      </a:lnTo>
                      <a:lnTo>
                        <a:pt x="9" y="494"/>
                      </a:lnTo>
                      <a:lnTo>
                        <a:pt x="9" y="496"/>
                      </a:lnTo>
                      <a:lnTo>
                        <a:pt x="9" y="494"/>
                      </a:lnTo>
                      <a:lnTo>
                        <a:pt x="9" y="496"/>
                      </a:lnTo>
                      <a:lnTo>
                        <a:pt x="9" y="496"/>
                      </a:lnTo>
                      <a:lnTo>
                        <a:pt x="9" y="496"/>
                      </a:lnTo>
                      <a:lnTo>
                        <a:pt x="9" y="495"/>
                      </a:lnTo>
                      <a:lnTo>
                        <a:pt x="9" y="496"/>
                      </a:lnTo>
                      <a:lnTo>
                        <a:pt x="10" y="495"/>
                      </a:lnTo>
                      <a:lnTo>
                        <a:pt x="10" y="490"/>
                      </a:lnTo>
                      <a:lnTo>
                        <a:pt x="10" y="489"/>
                      </a:lnTo>
                      <a:lnTo>
                        <a:pt x="10" y="486"/>
                      </a:lnTo>
                      <a:lnTo>
                        <a:pt x="10" y="487"/>
                      </a:lnTo>
                      <a:lnTo>
                        <a:pt x="10" y="487"/>
                      </a:lnTo>
                      <a:lnTo>
                        <a:pt x="10" y="484"/>
                      </a:lnTo>
                      <a:lnTo>
                        <a:pt x="10" y="483"/>
                      </a:lnTo>
                      <a:lnTo>
                        <a:pt x="10" y="475"/>
                      </a:lnTo>
                      <a:lnTo>
                        <a:pt x="11" y="473"/>
                      </a:lnTo>
                      <a:lnTo>
                        <a:pt x="11" y="464"/>
                      </a:lnTo>
                      <a:lnTo>
                        <a:pt x="11" y="461"/>
                      </a:lnTo>
                      <a:lnTo>
                        <a:pt x="11" y="408"/>
                      </a:lnTo>
                      <a:lnTo>
                        <a:pt x="11" y="394"/>
                      </a:lnTo>
                      <a:lnTo>
                        <a:pt x="11" y="333"/>
                      </a:lnTo>
                      <a:lnTo>
                        <a:pt x="11" y="329"/>
                      </a:lnTo>
                      <a:lnTo>
                        <a:pt x="11" y="330"/>
                      </a:lnTo>
                      <a:lnTo>
                        <a:pt x="11" y="325"/>
                      </a:lnTo>
                      <a:lnTo>
                        <a:pt x="11" y="330"/>
                      </a:lnTo>
                      <a:lnTo>
                        <a:pt x="11" y="334"/>
                      </a:lnTo>
                      <a:lnTo>
                        <a:pt x="11" y="366"/>
                      </a:lnTo>
                      <a:lnTo>
                        <a:pt x="11" y="334"/>
                      </a:lnTo>
                      <a:lnTo>
                        <a:pt x="11" y="366"/>
                      </a:lnTo>
                      <a:lnTo>
                        <a:pt x="12" y="369"/>
                      </a:lnTo>
                      <a:lnTo>
                        <a:pt x="12" y="385"/>
                      </a:lnTo>
                      <a:lnTo>
                        <a:pt x="12" y="369"/>
                      </a:lnTo>
                      <a:lnTo>
                        <a:pt x="12" y="385"/>
                      </a:lnTo>
                      <a:lnTo>
                        <a:pt x="12" y="388"/>
                      </a:lnTo>
                      <a:lnTo>
                        <a:pt x="12" y="403"/>
                      </a:lnTo>
                      <a:lnTo>
                        <a:pt x="12" y="388"/>
                      </a:lnTo>
                      <a:lnTo>
                        <a:pt x="12" y="403"/>
                      </a:lnTo>
                      <a:lnTo>
                        <a:pt x="12" y="406"/>
                      </a:lnTo>
                      <a:lnTo>
                        <a:pt x="12" y="416"/>
                      </a:lnTo>
                      <a:lnTo>
                        <a:pt x="12" y="406"/>
                      </a:lnTo>
                      <a:lnTo>
                        <a:pt x="12" y="414"/>
                      </a:lnTo>
                      <a:lnTo>
                        <a:pt x="12" y="411"/>
                      </a:lnTo>
                      <a:lnTo>
                        <a:pt x="12" y="392"/>
                      </a:lnTo>
                      <a:lnTo>
                        <a:pt x="13" y="389"/>
                      </a:lnTo>
                      <a:lnTo>
                        <a:pt x="13" y="389"/>
                      </a:lnTo>
                      <a:lnTo>
                        <a:pt x="13" y="385"/>
                      </a:lnTo>
                      <a:lnTo>
                        <a:pt x="13" y="389"/>
                      </a:lnTo>
                      <a:lnTo>
                        <a:pt x="13" y="392"/>
                      </a:lnTo>
                      <a:lnTo>
                        <a:pt x="13" y="415"/>
                      </a:lnTo>
                      <a:lnTo>
                        <a:pt x="13" y="392"/>
                      </a:lnTo>
                      <a:lnTo>
                        <a:pt x="13" y="415"/>
                      </a:lnTo>
                      <a:lnTo>
                        <a:pt x="13" y="419"/>
                      </a:lnTo>
                      <a:lnTo>
                        <a:pt x="13" y="441"/>
                      </a:lnTo>
                      <a:lnTo>
                        <a:pt x="13" y="419"/>
                      </a:lnTo>
                      <a:lnTo>
                        <a:pt x="13" y="441"/>
                      </a:lnTo>
                      <a:lnTo>
                        <a:pt x="13" y="443"/>
                      </a:lnTo>
                      <a:lnTo>
                        <a:pt x="13" y="452"/>
                      </a:lnTo>
                      <a:lnTo>
                        <a:pt x="13" y="443"/>
                      </a:lnTo>
                      <a:lnTo>
                        <a:pt x="13" y="452"/>
                      </a:lnTo>
                      <a:lnTo>
                        <a:pt x="14" y="453"/>
                      </a:lnTo>
                      <a:lnTo>
                        <a:pt x="14" y="463"/>
                      </a:lnTo>
                      <a:lnTo>
                        <a:pt x="14" y="453"/>
                      </a:lnTo>
                      <a:lnTo>
                        <a:pt x="14" y="463"/>
                      </a:lnTo>
                      <a:lnTo>
                        <a:pt x="14" y="465"/>
                      </a:lnTo>
                      <a:lnTo>
                        <a:pt x="14" y="468"/>
                      </a:lnTo>
                      <a:lnTo>
                        <a:pt x="14" y="465"/>
                      </a:lnTo>
                      <a:lnTo>
                        <a:pt x="14" y="467"/>
                      </a:lnTo>
                      <a:lnTo>
                        <a:pt x="14" y="467"/>
                      </a:lnTo>
                      <a:lnTo>
                        <a:pt x="14" y="467"/>
                      </a:lnTo>
                      <a:lnTo>
                        <a:pt x="14" y="464"/>
                      </a:lnTo>
                      <a:lnTo>
                        <a:pt x="14" y="461"/>
                      </a:lnTo>
                      <a:lnTo>
                        <a:pt x="14" y="419"/>
                      </a:lnTo>
                      <a:lnTo>
                        <a:pt x="14" y="411"/>
                      </a:lnTo>
                      <a:lnTo>
                        <a:pt x="14" y="395"/>
                      </a:lnTo>
                      <a:lnTo>
                        <a:pt x="15" y="395"/>
                      </a:lnTo>
                      <a:lnTo>
                        <a:pt x="15" y="406"/>
                      </a:lnTo>
                      <a:lnTo>
                        <a:pt x="15" y="395"/>
                      </a:lnTo>
                      <a:lnTo>
                        <a:pt x="15" y="406"/>
                      </a:lnTo>
                      <a:lnTo>
                        <a:pt x="15" y="407"/>
                      </a:lnTo>
                      <a:lnTo>
                        <a:pt x="15" y="416"/>
                      </a:lnTo>
                      <a:lnTo>
                        <a:pt x="15" y="407"/>
                      </a:lnTo>
                      <a:lnTo>
                        <a:pt x="15" y="416"/>
                      </a:lnTo>
                      <a:lnTo>
                        <a:pt x="15" y="417"/>
                      </a:lnTo>
                      <a:lnTo>
                        <a:pt x="15" y="419"/>
                      </a:lnTo>
                      <a:lnTo>
                        <a:pt x="15" y="417"/>
                      </a:lnTo>
                      <a:lnTo>
                        <a:pt x="15" y="419"/>
                      </a:lnTo>
                      <a:lnTo>
                        <a:pt x="15" y="418"/>
                      </a:lnTo>
                      <a:lnTo>
                        <a:pt x="15" y="410"/>
                      </a:lnTo>
                      <a:lnTo>
                        <a:pt x="16" y="408"/>
                      </a:lnTo>
                      <a:lnTo>
                        <a:pt x="16" y="356"/>
                      </a:lnTo>
                      <a:lnTo>
                        <a:pt x="16" y="334"/>
                      </a:lnTo>
                      <a:lnTo>
                        <a:pt x="16" y="159"/>
                      </a:lnTo>
                      <a:lnTo>
                        <a:pt x="16" y="120"/>
                      </a:lnTo>
                      <a:lnTo>
                        <a:pt x="16" y="0"/>
                      </a:lnTo>
                      <a:lnTo>
                        <a:pt x="16" y="4"/>
                      </a:lnTo>
                      <a:lnTo>
                        <a:pt x="16" y="123"/>
                      </a:lnTo>
                      <a:lnTo>
                        <a:pt x="16" y="4"/>
                      </a:lnTo>
                      <a:lnTo>
                        <a:pt x="16" y="123"/>
                      </a:lnTo>
                      <a:lnTo>
                        <a:pt x="16" y="150"/>
                      </a:lnTo>
                      <a:lnTo>
                        <a:pt x="16" y="295"/>
                      </a:lnTo>
                      <a:lnTo>
                        <a:pt x="16" y="150"/>
                      </a:lnTo>
                      <a:lnTo>
                        <a:pt x="16" y="295"/>
                      </a:lnTo>
                      <a:lnTo>
                        <a:pt x="17" y="314"/>
                      </a:lnTo>
                      <a:lnTo>
                        <a:pt x="17" y="400"/>
                      </a:lnTo>
                      <a:lnTo>
                        <a:pt x="17" y="314"/>
                      </a:lnTo>
                      <a:lnTo>
                        <a:pt x="17" y="400"/>
                      </a:lnTo>
                      <a:lnTo>
                        <a:pt x="17" y="411"/>
                      </a:lnTo>
                      <a:lnTo>
                        <a:pt x="17" y="452"/>
                      </a:lnTo>
                      <a:lnTo>
                        <a:pt x="17" y="411"/>
                      </a:lnTo>
                      <a:lnTo>
                        <a:pt x="17" y="452"/>
                      </a:lnTo>
                      <a:lnTo>
                        <a:pt x="17" y="456"/>
                      </a:lnTo>
                      <a:lnTo>
                        <a:pt x="17" y="476"/>
                      </a:lnTo>
                      <a:lnTo>
                        <a:pt x="17" y="456"/>
                      </a:lnTo>
                      <a:lnTo>
                        <a:pt x="17" y="476"/>
                      </a:lnTo>
                      <a:lnTo>
                        <a:pt x="17" y="478"/>
                      </a:lnTo>
                      <a:lnTo>
                        <a:pt x="17" y="482"/>
                      </a:lnTo>
                      <a:lnTo>
                        <a:pt x="17" y="478"/>
                      </a:lnTo>
                      <a:lnTo>
                        <a:pt x="17" y="482"/>
                      </a:lnTo>
                      <a:lnTo>
                        <a:pt x="18" y="484"/>
                      </a:lnTo>
                      <a:lnTo>
                        <a:pt x="18" y="502"/>
                      </a:lnTo>
                      <a:lnTo>
                        <a:pt x="18" y="484"/>
                      </a:lnTo>
                      <a:lnTo>
                        <a:pt x="18" y="502"/>
                      </a:lnTo>
                      <a:lnTo>
                        <a:pt x="18" y="504"/>
                      </a:lnTo>
                      <a:lnTo>
                        <a:pt x="18" y="510"/>
                      </a:lnTo>
                      <a:lnTo>
                        <a:pt x="18" y="504"/>
                      </a:lnTo>
                      <a:lnTo>
                        <a:pt x="18" y="510"/>
                      </a:lnTo>
                      <a:lnTo>
                        <a:pt x="18" y="510"/>
                      </a:lnTo>
                      <a:lnTo>
                        <a:pt x="18" y="510"/>
                      </a:lnTo>
                      <a:lnTo>
                        <a:pt x="19" y="509"/>
                      </a:lnTo>
                      <a:lnTo>
                        <a:pt x="19" y="501"/>
                      </a:lnTo>
                      <a:lnTo>
                        <a:pt x="19" y="500"/>
                      </a:lnTo>
                      <a:lnTo>
                        <a:pt x="19" y="491"/>
                      </a:lnTo>
                      <a:lnTo>
                        <a:pt x="19" y="490"/>
                      </a:lnTo>
                      <a:lnTo>
                        <a:pt x="19" y="480"/>
                      </a:lnTo>
                      <a:lnTo>
                        <a:pt x="19" y="479"/>
                      </a:lnTo>
                      <a:lnTo>
                        <a:pt x="19" y="476"/>
                      </a:lnTo>
                      <a:lnTo>
                        <a:pt x="19" y="476"/>
                      </a:lnTo>
                      <a:lnTo>
                        <a:pt x="19" y="476"/>
                      </a:lnTo>
                      <a:lnTo>
                        <a:pt x="19" y="479"/>
                      </a:lnTo>
                      <a:lnTo>
                        <a:pt x="19" y="476"/>
                      </a:lnTo>
                      <a:lnTo>
                        <a:pt x="19" y="479"/>
                      </a:lnTo>
                      <a:lnTo>
                        <a:pt x="20" y="480"/>
                      </a:lnTo>
                      <a:lnTo>
                        <a:pt x="20" y="481"/>
                      </a:lnTo>
                      <a:lnTo>
                        <a:pt x="20" y="476"/>
                      </a:lnTo>
                      <a:lnTo>
                        <a:pt x="20" y="473"/>
                      </a:lnTo>
                      <a:lnTo>
                        <a:pt x="20" y="456"/>
                      </a:lnTo>
                      <a:lnTo>
                        <a:pt x="20" y="454"/>
                      </a:lnTo>
                      <a:lnTo>
                        <a:pt x="20" y="454"/>
                      </a:lnTo>
                      <a:lnTo>
                        <a:pt x="20" y="452"/>
                      </a:lnTo>
                      <a:lnTo>
                        <a:pt x="20" y="454"/>
                      </a:lnTo>
                      <a:lnTo>
                        <a:pt x="20" y="455"/>
                      </a:lnTo>
                      <a:lnTo>
                        <a:pt x="20" y="465"/>
                      </a:lnTo>
                      <a:lnTo>
                        <a:pt x="20" y="455"/>
                      </a:lnTo>
                      <a:lnTo>
                        <a:pt x="20" y="465"/>
                      </a:lnTo>
                      <a:lnTo>
                        <a:pt x="21" y="467"/>
                      </a:lnTo>
                      <a:lnTo>
                        <a:pt x="21" y="474"/>
                      </a:lnTo>
                      <a:lnTo>
                        <a:pt x="21" y="467"/>
                      </a:lnTo>
                      <a:lnTo>
                        <a:pt x="21" y="474"/>
                      </a:lnTo>
                      <a:lnTo>
                        <a:pt x="21" y="475"/>
                      </a:lnTo>
                      <a:lnTo>
                        <a:pt x="21" y="482"/>
                      </a:lnTo>
                      <a:lnTo>
                        <a:pt x="21" y="475"/>
                      </a:lnTo>
                      <a:lnTo>
                        <a:pt x="21" y="482"/>
                      </a:lnTo>
                      <a:lnTo>
                        <a:pt x="21" y="482"/>
                      </a:lnTo>
                      <a:lnTo>
                        <a:pt x="21" y="486"/>
                      </a:lnTo>
                      <a:lnTo>
                        <a:pt x="21" y="482"/>
                      </a:lnTo>
                      <a:lnTo>
                        <a:pt x="21" y="486"/>
                      </a:lnTo>
                      <a:lnTo>
                        <a:pt x="21" y="488"/>
                      </a:lnTo>
                      <a:lnTo>
                        <a:pt x="21" y="489"/>
                      </a:lnTo>
                      <a:lnTo>
                        <a:pt x="21" y="487"/>
                      </a:lnTo>
                      <a:lnTo>
                        <a:pt x="21" y="488"/>
                      </a:lnTo>
                      <a:lnTo>
                        <a:pt x="22" y="489"/>
                      </a:lnTo>
                      <a:lnTo>
                        <a:pt x="22" y="497"/>
                      </a:lnTo>
                      <a:lnTo>
                        <a:pt x="22" y="489"/>
                      </a:lnTo>
                      <a:lnTo>
                        <a:pt x="22" y="497"/>
                      </a:lnTo>
                      <a:lnTo>
                        <a:pt x="22" y="499"/>
                      </a:lnTo>
                      <a:lnTo>
                        <a:pt x="22" y="503"/>
                      </a:lnTo>
                      <a:lnTo>
                        <a:pt x="22" y="499"/>
                      </a:lnTo>
                      <a:lnTo>
                        <a:pt x="22" y="503"/>
                      </a:lnTo>
                      <a:lnTo>
                        <a:pt x="22" y="503"/>
                      </a:lnTo>
                      <a:lnTo>
                        <a:pt x="22" y="506"/>
                      </a:lnTo>
                      <a:lnTo>
                        <a:pt x="22" y="503"/>
                      </a:lnTo>
                      <a:lnTo>
                        <a:pt x="22" y="506"/>
                      </a:lnTo>
                      <a:lnTo>
                        <a:pt x="22" y="506"/>
                      </a:lnTo>
                      <a:lnTo>
                        <a:pt x="22" y="507"/>
                      </a:lnTo>
                      <a:lnTo>
                        <a:pt x="22" y="503"/>
                      </a:lnTo>
                      <a:lnTo>
                        <a:pt x="22" y="502"/>
                      </a:lnTo>
                      <a:lnTo>
                        <a:pt x="22" y="503"/>
                      </a:lnTo>
                      <a:lnTo>
                        <a:pt x="22" y="502"/>
                      </a:lnTo>
                      <a:lnTo>
                        <a:pt x="22" y="502"/>
                      </a:lnTo>
                      <a:lnTo>
                        <a:pt x="23" y="502"/>
                      </a:lnTo>
                      <a:lnTo>
                        <a:pt x="23" y="502"/>
                      </a:lnTo>
                      <a:lnTo>
                        <a:pt x="23" y="502"/>
                      </a:lnTo>
                      <a:lnTo>
                        <a:pt x="23" y="502"/>
                      </a:lnTo>
                      <a:lnTo>
                        <a:pt x="23" y="498"/>
                      </a:lnTo>
                      <a:lnTo>
                        <a:pt x="23" y="498"/>
                      </a:lnTo>
                      <a:lnTo>
                        <a:pt x="23" y="498"/>
                      </a:lnTo>
                      <a:lnTo>
                        <a:pt x="23" y="497"/>
                      </a:lnTo>
                      <a:lnTo>
                        <a:pt x="23" y="496"/>
                      </a:lnTo>
                      <a:lnTo>
                        <a:pt x="23" y="494"/>
                      </a:lnTo>
                      <a:lnTo>
                        <a:pt x="23" y="494"/>
                      </a:lnTo>
                      <a:lnTo>
                        <a:pt x="24" y="495"/>
                      </a:lnTo>
                      <a:lnTo>
                        <a:pt x="24" y="495"/>
                      </a:lnTo>
                      <a:lnTo>
                        <a:pt x="24" y="492"/>
                      </a:lnTo>
                      <a:lnTo>
                        <a:pt x="24" y="491"/>
                      </a:lnTo>
                      <a:lnTo>
                        <a:pt x="24" y="487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lnTo>
                        <a:pt x="24" y="487"/>
                      </a:lnTo>
                      <a:lnTo>
                        <a:pt x="24" y="491"/>
                      </a:lnTo>
                      <a:lnTo>
                        <a:pt x="24" y="487"/>
                      </a:lnTo>
                      <a:lnTo>
                        <a:pt x="24" y="491"/>
                      </a:lnTo>
                      <a:lnTo>
                        <a:pt x="24" y="492"/>
                      </a:lnTo>
                      <a:lnTo>
                        <a:pt x="24" y="499"/>
                      </a:lnTo>
                      <a:lnTo>
                        <a:pt x="24" y="492"/>
                      </a:lnTo>
                      <a:lnTo>
                        <a:pt x="24" y="499"/>
                      </a:lnTo>
                      <a:lnTo>
                        <a:pt x="25" y="499"/>
                      </a:lnTo>
                      <a:lnTo>
                        <a:pt x="25" y="500"/>
                      </a:lnTo>
                      <a:lnTo>
                        <a:pt x="25" y="499"/>
                      </a:lnTo>
                      <a:lnTo>
                        <a:pt x="25" y="498"/>
                      </a:lnTo>
                      <a:lnTo>
                        <a:pt x="25" y="495"/>
                      </a:lnTo>
                      <a:lnTo>
                        <a:pt x="25" y="495"/>
                      </a:lnTo>
                      <a:lnTo>
                        <a:pt x="25" y="493"/>
                      </a:lnTo>
                      <a:lnTo>
                        <a:pt x="25" y="492"/>
                      </a:lnTo>
                      <a:lnTo>
                        <a:pt x="25" y="489"/>
                      </a:lnTo>
                      <a:lnTo>
                        <a:pt x="26" y="489"/>
                      </a:lnTo>
                      <a:lnTo>
                        <a:pt x="26" y="490"/>
                      </a:lnTo>
                      <a:lnTo>
                        <a:pt x="26" y="489"/>
                      </a:lnTo>
                      <a:lnTo>
                        <a:pt x="26" y="490"/>
                      </a:lnTo>
                      <a:lnTo>
                        <a:pt x="26" y="491"/>
                      </a:lnTo>
                      <a:lnTo>
                        <a:pt x="26" y="493"/>
                      </a:lnTo>
                      <a:lnTo>
                        <a:pt x="26" y="491"/>
                      </a:lnTo>
                      <a:lnTo>
                        <a:pt x="26" y="493"/>
                      </a:lnTo>
                      <a:lnTo>
                        <a:pt x="26" y="493"/>
                      </a:lnTo>
                      <a:lnTo>
                        <a:pt x="26" y="495"/>
                      </a:lnTo>
                      <a:lnTo>
                        <a:pt x="26" y="493"/>
                      </a:lnTo>
                      <a:lnTo>
                        <a:pt x="26" y="495"/>
                      </a:lnTo>
                      <a:lnTo>
                        <a:pt x="26" y="495"/>
                      </a:lnTo>
                      <a:lnTo>
                        <a:pt x="26" y="500"/>
                      </a:lnTo>
                      <a:lnTo>
                        <a:pt x="26" y="495"/>
                      </a:lnTo>
                      <a:lnTo>
                        <a:pt x="26" y="500"/>
                      </a:lnTo>
                      <a:lnTo>
                        <a:pt x="27" y="501"/>
                      </a:lnTo>
                      <a:lnTo>
                        <a:pt x="27" y="502"/>
                      </a:lnTo>
                      <a:lnTo>
                        <a:pt x="27" y="501"/>
                      </a:lnTo>
                      <a:lnTo>
                        <a:pt x="27" y="502"/>
                      </a:lnTo>
                      <a:lnTo>
                        <a:pt x="27" y="503"/>
                      </a:lnTo>
                      <a:lnTo>
                        <a:pt x="27" y="506"/>
                      </a:lnTo>
                      <a:lnTo>
                        <a:pt x="27" y="503"/>
                      </a:lnTo>
                      <a:lnTo>
                        <a:pt x="27" y="506"/>
                      </a:lnTo>
                      <a:lnTo>
                        <a:pt x="27" y="505"/>
                      </a:lnTo>
                      <a:lnTo>
                        <a:pt x="27" y="498"/>
                      </a:lnTo>
                      <a:lnTo>
                        <a:pt x="27" y="497"/>
                      </a:lnTo>
                      <a:lnTo>
                        <a:pt x="27" y="490"/>
                      </a:lnTo>
                      <a:lnTo>
                        <a:pt x="27" y="489"/>
                      </a:lnTo>
                      <a:lnTo>
                        <a:pt x="27" y="487"/>
                      </a:lnTo>
                      <a:lnTo>
                        <a:pt x="27" y="487"/>
                      </a:lnTo>
                      <a:lnTo>
                        <a:pt x="28" y="487"/>
                      </a:lnTo>
                      <a:lnTo>
                        <a:pt x="28" y="481"/>
                      </a:lnTo>
                      <a:lnTo>
                        <a:pt x="28" y="480"/>
                      </a:lnTo>
                      <a:lnTo>
                        <a:pt x="28" y="474"/>
                      </a:lnTo>
                      <a:lnTo>
                        <a:pt x="28" y="472"/>
                      </a:lnTo>
                      <a:lnTo>
                        <a:pt x="28" y="470"/>
                      </a:lnTo>
                      <a:lnTo>
                        <a:pt x="28" y="470"/>
                      </a:lnTo>
                      <a:lnTo>
                        <a:pt x="28" y="471"/>
                      </a:lnTo>
                      <a:lnTo>
                        <a:pt x="28" y="471"/>
                      </a:lnTo>
                      <a:lnTo>
                        <a:pt x="28" y="467"/>
                      </a:lnTo>
                      <a:lnTo>
                        <a:pt x="29" y="465"/>
                      </a:lnTo>
                      <a:lnTo>
                        <a:pt x="29" y="445"/>
                      </a:lnTo>
                      <a:lnTo>
                        <a:pt x="29" y="439"/>
                      </a:lnTo>
                      <a:lnTo>
                        <a:pt x="29" y="372"/>
                      </a:lnTo>
                      <a:lnTo>
                        <a:pt x="29" y="356"/>
                      </a:lnTo>
                      <a:lnTo>
                        <a:pt x="29" y="276"/>
                      </a:lnTo>
                      <a:lnTo>
                        <a:pt x="29" y="266"/>
                      </a:lnTo>
                      <a:lnTo>
                        <a:pt x="29" y="252"/>
                      </a:lnTo>
                      <a:lnTo>
                        <a:pt x="29" y="262"/>
                      </a:lnTo>
                      <a:lnTo>
                        <a:pt x="29" y="270"/>
                      </a:lnTo>
                      <a:lnTo>
                        <a:pt x="29" y="342"/>
                      </a:lnTo>
                      <a:lnTo>
                        <a:pt x="29" y="270"/>
                      </a:lnTo>
                      <a:lnTo>
                        <a:pt x="29" y="342"/>
                      </a:lnTo>
                      <a:lnTo>
                        <a:pt x="30" y="354"/>
                      </a:lnTo>
                      <a:lnTo>
                        <a:pt x="30" y="409"/>
                      </a:lnTo>
                      <a:lnTo>
                        <a:pt x="30" y="354"/>
                      </a:lnTo>
                      <a:lnTo>
                        <a:pt x="30" y="409"/>
                      </a:lnTo>
                      <a:lnTo>
                        <a:pt x="30" y="416"/>
                      </a:lnTo>
                      <a:lnTo>
                        <a:pt x="30" y="443"/>
                      </a:lnTo>
                      <a:lnTo>
                        <a:pt x="30" y="416"/>
                      </a:lnTo>
                      <a:lnTo>
                        <a:pt x="30" y="443"/>
                      </a:lnTo>
                      <a:lnTo>
                        <a:pt x="30" y="448"/>
                      </a:lnTo>
                      <a:lnTo>
                        <a:pt x="30" y="468"/>
                      </a:lnTo>
                      <a:lnTo>
                        <a:pt x="30" y="448"/>
                      </a:lnTo>
                      <a:lnTo>
                        <a:pt x="30" y="468"/>
                      </a:lnTo>
                      <a:lnTo>
                        <a:pt x="30" y="470"/>
                      </a:lnTo>
                      <a:lnTo>
                        <a:pt x="30" y="476"/>
                      </a:lnTo>
                      <a:lnTo>
                        <a:pt x="30" y="470"/>
                      </a:lnTo>
                      <a:lnTo>
                        <a:pt x="30" y="476"/>
                      </a:lnTo>
                      <a:lnTo>
                        <a:pt x="31" y="476"/>
                      </a:lnTo>
                      <a:lnTo>
                        <a:pt x="31" y="478"/>
                      </a:lnTo>
                      <a:lnTo>
                        <a:pt x="31" y="476"/>
                      </a:lnTo>
                      <a:lnTo>
                        <a:pt x="31" y="477"/>
                      </a:lnTo>
                      <a:lnTo>
                        <a:pt x="31" y="477"/>
                      </a:lnTo>
                      <a:lnTo>
                        <a:pt x="31" y="472"/>
                      </a:lnTo>
                      <a:lnTo>
                        <a:pt x="31" y="470"/>
                      </a:lnTo>
                      <a:lnTo>
                        <a:pt x="31" y="471"/>
                      </a:lnTo>
                      <a:lnTo>
                        <a:pt x="31" y="466"/>
                      </a:lnTo>
                      <a:lnTo>
                        <a:pt x="31" y="471"/>
                      </a:lnTo>
                      <a:lnTo>
                        <a:pt x="31" y="474"/>
                      </a:lnTo>
                      <a:lnTo>
                        <a:pt x="31" y="482"/>
                      </a:lnTo>
                      <a:lnTo>
                        <a:pt x="31" y="474"/>
                      </a:lnTo>
                      <a:lnTo>
                        <a:pt x="31" y="482"/>
                      </a:lnTo>
                      <a:lnTo>
                        <a:pt x="32" y="484"/>
                      </a:lnTo>
                      <a:lnTo>
                        <a:pt x="32" y="492"/>
                      </a:lnTo>
                      <a:lnTo>
                        <a:pt x="32" y="484"/>
                      </a:lnTo>
                      <a:lnTo>
                        <a:pt x="32" y="492"/>
                      </a:lnTo>
                      <a:lnTo>
                        <a:pt x="32" y="494"/>
                      </a:lnTo>
                      <a:lnTo>
                        <a:pt x="32" y="496"/>
                      </a:lnTo>
                      <a:lnTo>
                        <a:pt x="32" y="494"/>
                      </a:lnTo>
                      <a:lnTo>
                        <a:pt x="32" y="496"/>
                      </a:lnTo>
                      <a:lnTo>
                        <a:pt x="32" y="497"/>
                      </a:lnTo>
                      <a:lnTo>
                        <a:pt x="32" y="497"/>
                      </a:lnTo>
                      <a:lnTo>
                        <a:pt x="32" y="495"/>
                      </a:lnTo>
                      <a:lnTo>
                        <a:pt x="32" y="495"/>
                      </a:lnTo>
                      <a:lnTo>
                        <a:pt x="32" y="496"/>
                      </a:lnTo>
                      <a:lnTo>
                        <a:pt x="32" y="500"/>
                      </a:lnTo>
                      <a:lnTo>
                        <a:pt x="32" y="496"/>
                      </a:lnTo>
                      <a:lnTo>
                        <a:pt x="32" y="500"/>
                      </a:lnTo>
                      <a:lnTo>
                        <a:pt x="32" y="500"/>
                      </a:lnTo>
                      <a:lnTo>
                        <a:pt x="32" y="504"/>
                      </a:lnTo>
                      <a:lnTo>
                        <a:pt x="32" y="500"/>
                      </a:lnTo>
                      <a:lnTo>
                        <a:pt x="32" y="504"/>
                      </a:lnTo>
                      <a:lnTo>
                        <a:pt x="33" y="504"/>
                      </a:lnTo>
                      <a:lnTo>
                        <a:pt x="33" y="505"/>
                      </a:lnTo>
                      <a:lnTo>
                        <a:pt x="33" y="504"/>
                      </a:lnTo>
                      <a:lnTo>
                        <a:pt x="33" y="504"/>
                      </a:lnTo>
                      <a:lnTo>
                        <a:pt x="33" y="503"/>
                      </a:lnTo>
                      <a:lnTo>
                        <a:pt x="33" y="489"/>
                      </a:lnTo>
                      <a:lnTo>
                        <a:pt x="33" y="486"/>
                      </a:lnTo>
                      <a:lnTo>
                        <a:pt x="33" y="470"/>
                      </a:lnTo>
                      <a:lnTo>
                        <a:pt x="33" y="468"/>
                      </a:lnTo>
                      <a:lnTo>
                        <a:pt x="33" y="464"/>
                      </a:lnTo>
                      <a:lnTo>
                        <a:pt x="34" y="464"/>
                      </a:lnTo>
                      <a:lnTo>
                        <a:pt x="34" y="473"/>
                      </a:lnTo>
                      <a:lnTo>
                        <a:pt x="34" y="464"/>
                      </a:lnTo>
                      <a:lnTo>
                        <a:pt x="34" y="473"/>
                      </a:lnTo>
                      <a:lnTo>
                        <a:pt x="34" y="476"/>
                      </a:lnTo>
                      <a:lnTo>
                        <a:pt x="34" y="486"/>
                      </a:lnTo>
                      <a:lnTo>
                        <a:pt x="34" y="476"/>
                      </a:lnTo>
                      <a:lnTo>
                        <a:pt x="34" y="486"/>
                      </a:lnTo>
                      <a:lnTo>
                        <a:pt x="34" y="488"/>
                      </a:lnTo>
                      <a:lnTo>
                        <a:pt x="34" y="498"/>
                      </a:lnTo>
                      <a:lnTo>
                        <a:pt x="34" y="488"/>
                      </a:lnTo>
                      <a:lnTo>
                        <a:pt x="34" y="498"/>
                      </a:lnTo>
                      <a:lnTo>
                        <a:pt x="34" y="499"/>
                      </a:lnTo>
                      <a:lnTo>
                        <a:pt x="34" y="505"/>
                      </a:lnTo>
                      <a:lnTo>
                        <a:pt x="34" y="499"/>
                      </a:lnTo>
                      <a:lnTo>
                        <a:pt x="34" y="505"/>
                      </a:lnTo>
                      <a:lnTo>
                        <a:pt x="35" y="504"/>
                      </a:lnTo>
                      <a:lnTo>
                        <a:pt x="35" y="507"/>
                      </a:lnTo>
                      <a:lnTo>
                        <a:pt x="35" y="503"/>
                      </a:lnTo>
                      <a:lnTo>
                        <a:pt x="35" y="507"/>
                      </a:lnTo>
                      <a:lnTo>
                        <a:pt x="35" y="508"/>
                      </a:lnTo>
                      <a:lnTo>
                        <a:pt x="35" y="510"/>
                      </a:lnTo>
                      <a:lnTo>
                        <a:pt x="35" y="508"/>
                      </a:lnTo>
                      <a:lnTo>
                        <a:pt x="35" y="510"/>
                      </a:lnTo>
                      <a:lnTo>
                        <a:pt x="35" y="510"/>
                      </a:lnTo>
                      <a:lnTo>
                        <a:pt x="35" y="510"/>
                      </a:lnTo>
                      <a:lnTo>
                        <a:pt x="35" y="510"/>
                      </a:lnTo>
                      <a:lnTo>
                        <a:pt x="35" y="510"/>
                      </a:lnTo>
                      <a:lnTo>
                        <a:pt x="35" y="510"/>
                      </a:lnTo>
                      <a:lnTo>
                        <a:pt x="35" y="510"/>
                      </a:lnTo>
                      <a:lnTo>
                        <a:pt x="35" y="509"/>
                      </a:lnTo>
                      <a:lnTo>
                        <a:pt x="35" y="504"/>
                      </a:lnTo>
                      <a:lnTo>
                        <a:pt x="36" y="503"/>
                      </a:lnTo>
                      <a:lnTo>
                        <a:pt x="36" y="498"/>
                      </a:lnTo>
                      <a:lnTo>
                        <a:pt x="36" y="497"/>
                      </a:lnTo>
                      <a:lnTo>
                        <a:pt x="36" y="488"/>
                      </a:lnTo>
                      <a:lnTo>
                        <a:pt x="36" y="487"/>
                      </a:lnTo>
                      <a:lnTo>
                        <a:pt x="36" y="485"/>
                      </a:lnTo>
                      <a:lnTo>
                        <a:pt x="36" y="485"/>
                      </a:lnTo>
                      <a:lnTo>
                        <a:pt x="36" y="486"/>
                      </a:lnTo>
                      <a:lnTo>
                        <a:pt x="36" y="485"/>
                      </a:lnTo>
                      <a:lnTo>
                        <a:pt x="36" y="486"/>
                      </a:lnTo>
                      <a:lnTo>
                        <a:pt x="37" y="488"/>
                      </a:lnTo>
                      <a:lnTo>
                        <a:pt x="37" y="494"/>
                      </a:lnTo>
                      <a:lnTo>
                        <a:pt x="37" y="488"/>
                      </a:lnTo>
                      <a:lnTo>
                        <a:pt x="37" y="494"/>
                      </a:lnTo>
                      <a:lnTo>
                        <a:pt x="37" y="495"/>
                      </a:lnTo>
                      <a:lnTo>
                        <a:pt x="37" y="493"/>
                      </a:lnTo>
                      <a:lnTo>
                        <a:pt x="37" y="492"/>
                      </a:lnTo>
                      <a:lnTo>
                        <a:pt x="37" y="475"/>
                      </a:lnTo>
                      <a:lnTo>
                        <a:pt x="37" y="472"/>
                      </a:lnTo>
                      <a:lnTo>
                        <a:pt x="37" y="463"/>
                      </a:lnTo>
                      <a:lnTo>
                        <a:pt x="37" y="464"/>
                      </a:lnTo>
                      <a:lnTo>
                        <a:pt x="37" y="465"/>
                      </a:lnTo>
                      <a:lnTo>
                        <a:pt x="37" y="474"/>
                      </a:lnTo>
                      <a:lnTo>
                        <a:pt x="37" y="465"/>
                      </a:lnTo>
                      <a:lnTo>
                        <a:pt x="37" y="474"/>
                      </a:lnTo>
                      <a:lnTo>
                        <a:pt x="38" y="476"/>
                      </a:lnTo>
                      <a:lnTo>
                        <a:pt x="38" y="488"/>
                      </a:lnTo>
                      <a:lnTo>
                        <a:pt x="38" y="476"/>
                      </a:lnTo>
                      <a:lnTo>
                        <a:pt x="38" y="488"/>
                      </a:lnTo>
                      <a:lnTo>
                        <a:pt x="38" y="488"/>
                      </a:lnTo>
                      <a:lnTo>
                        <a:pt x="38" y="492"/>
                      </a:lnTo>
                      <a:lnTo>
                        <a:pt x="38" y="488"/>
                      </a:lnTo>
                      <a:lnTo>
                        <a:pt x="38" y="492"/>
                      </a:lnTo>
                      <a:lnTo>
                        <a:pt x="38" y="493"/>
                      </a:lnTo>
                      <a:lnTo>
                        <a:pt x="38" y="498"/>
                      </a:lnTo>
                      <a:lnTo>
                        <a:pt x="38" y="493"/>
                      </a:lnTo>
                      <a:lnTo>
                        <a:pt x="38" y="498"/>
                      </a:lnTo>
                      <a:lnTo>
                        <a:pt x="38" y="498"/>
                      </a:lnTo>
                      <a:lnTo>
                        <a:pt x="38" y="498"/>
                      </a:lnTo>
                      <a:lnTo>
                        <a:pt x="38" y="498"/>
                      </a:lnTo>
                      <a:lnTo>
                        <a:pt x="38" y="498"/>
                      </a:lnTo>
                      <a:lnTo>
                        <a:pt x="39" y="498"/>
                      </a:lnTo>
                      <a:lnTo>
                        <a:pt x="39" y="497"/>
                      </a:lnTo>
                      <a:lnTo>
                        <a:pt x="39" y="498"/>
                      </a:lnTo>
                      <a:lnTo>
                        <a:pt x="39" y="498"/>
                      </a:lnTo>
                      <a:lnTo>
                        <a:pt x="39" y="499"/>
                      </a:lnTo>
                      <a:lnTo>
                        <a:pt x="39" y="498"/>
                      </a:lnTo>
                      <a:lnTo>
                        <a:pt x="39" y="498"/>
                      </a:lnTo>
                      <a:lnTo>
                        <a:pt x="39" y="499"/>
                      </a:lnTo>
                      <a:lnTo>
                        <a:pt x="39" y="503"/>
                      </a:lnTo>
                      <a:lnTo>
                        <a:pt x="39" y="499"/>
                      </a:lnTo>
                      <a:lnTo>
                        <a:pt x="39" y="503"/>
                      </a:lnTo>
                      <a:lnTo>
                        <a:pt x="39" y="504"/>
                      </a:lnTo>
                      <a:lnTo>
                        <a:pt x="39" y="506"/>
                      </a:lnTo>
                      <a:lnTo>
                        <a:pt x="39" y="504"/>
                      </a:lnTo>
                      <a:lnTo>
                        <a:pt x="39" y="506"/>
                      </a:lnTo>
                      <a:lnTo>
                        <a:pt x="40" y="506"/>
                      </a:lnTo>
                      <a:lnTo>
                        <a:pt x="40" y="507"/>
                      </a:lnTo>
                      <a:lnTo>
                        <a:pt x="40" y="506"/>
                      </a:lnTo>
                      <a:lnTo>
                        <a:pt x="40" y="506"/>
                      </a:lnTo>
                      <a:lnTo>
                        <a:pt x="40" y="509"/>
                      </a:lnTo>
                      <a:lnTo>
                        <a:pt x="40" y="506"/>
                      </a:lnTo>
                      <a:lnTo>
                        <a:pt x="40" y="509"/>
                      </a:lnTo>
                      <a:lnTo>
                        <a:pt x="40" y="509"/>
                      </a:lnTo>
                      <a:lnTo>
                        <a:pt x="40" y="509"/>
                      </a:lnTo>
                      <a:lnTo>
                        <a:pt x="40" y="509"/>
                      </a:lnTo>
                      <a:lnTo>
                        <a:pt x="40" y="509"/>
                      </a:lnTo>
                      <a:lnTo>
                        <a:pt x="40" y="510"/>
                      </a:lnTo>
                      <a:lnTo>
                        <a:pt x="40" y="510"/>
                      </a:lnTo>
                      <a:lnTo>
                        <a:pt x="40" y="509"/>
                      </a:lnTo>
                      <a:lnTo>
                        <a:pt x="40" y="508"/>
                      </a:lnTo>
                      <a:lnTo>
                        <a:pt x="40" y="498"/>
                      </a:lnTo>
                      <a:lnTo>
                        <a:pt x="41" y="496"/>
                      </a:lnTo>
                      <a:lnTo>
                        <a:pt x="41" y="480"/>
                      </a:lnTo>
                      <a:lnTo>
                        <a:pt x="41" y="480"/>
                      </a:lnTo>
                      <a:lnTo>
                        <a:pt x="41" y="481"/>
                      </a:lnTo>
                      <a:lnTo>
                        <a:pt x="41" y="480"/>
                      </a:lnTo>
                      <a:lnTo>
                        <a:pt x="41" y="481"/>
                      </a:lnTo>
                      <a:lnTo>
                        <a:pt x="41" y="482"/>
                      </a:lnTo>
                      <a:lnTo>
                        <a:pt x="41" y="488"/>
                      </a:lnTo>
                      <a:lnTo>
                        <a:pt x="41" y="482"/>
                      </a:lnTo>
                      <a:lnTo>
                        <a:pt x="41" y="488"/>
                      </a:lnTo>
                      <a:lnTo>
                        <a:pt x="41" y="488"/>
                      </a:lnTo>
                      <a:lnTo>
                        <a:pt x="41" y="488"/>
                      </a:lnTo>
                      <a:lnTo>
                        <a:pt x="41" y="488"/>
                      </a:lnTo>
                      <a:lnTo>
                        <a:pt x="42" y="489"/>
                      </a:lnTo>
                      <a:lnTo>
                        <a:pt x="42" y="490"/>
                      </a:lnTo>
                      <a:lnTo>
                        <a:pt x="42" y="489"/>
                      </a:lnTo>
                      <a:lnTo>
                        <a:pt x="42" y="489"/>
                      </a:lnTo>
                      <a:lnTo>
                        <a:pt x="42" y="488"/>
                      </a:lnTo>
                      <a:lnTo>
                        <a:pt x="42" y="482"/>
                      </a:lnTo>
                      <a:lnTo>
                        <a:pt x="42" y="481"/>
                      </a:lnTo>
                      <a:lnTo>
                        <a:pt x="42" y="478"/>
                      </a:lnTo>
                      <a:lnTo>
                        <a:pt x="42" y="479"/>
                      </a:lnTo>
                      <a:lnTo>
                        <a:pt x="42" y="479"/>
                      </a:lnTo>
                      <a:lnTo>
                        <a:pt x="42" y="484"/>
                      </a:lnTo>
                      <a:lnTo>
                        <a:pt x="42" y="479"/>
                      </a:lnTo>
                      <a:lnTo>
                        <a:pt x="42" y="484"/>
                      </a:lnTo>
                      <a:lnTo>
                        <a:pt x="42" y="486"/>
                      </a:lnTo>
                      <a:lnTo>
                        <a:pt x="42" y="491"/>
                      </a:lnTo>
                      <a:lnTo>
                        <a:pt x="42" y="486"/>
                      </a:lnTo>
                      <a:lnTo>
                        <a:pt x="42" y="491"/>
                      </a:lnTo>
                      <a:lnTo>
                        <a:pt x="43" y="490"/>
                      </a:lnTo>
                      <a:lnTo>
                        <a:pt x="43" y="487"/>
                      </a:lnTo>
                      <a:lnTo>
                        <a:pt x="43" y="486"/>
                      </a:lnTo>
                      <a:lnTo>
                        <a:pt x="43" y="480"/>
                      </a:lnTo>
                      <a:lnTo>
                        <a:pt x="43" y="481"/>
                      </a:lnTo>
                      <a:lnTo>
                        <a:pt x="43" y="489"/>
                      </a:lnTo>
                      <a:lnTo>
                        <a:pt x="43" y="481"/>
                      </a:lnTo>
                      <a:lnTo>
                        <a:pt x="43" y="489"/>
                      </a:lnTo>
                      <a:lnTo>
                        <a:pt x="43" y="490"/>
                      </a:lnTo>
                      <a:lnTo>
                        <a:pt x="43" y="496"/>
                      </a:lnTo>
                      <a:lnTo>
                        <a:pt x="43" y="490"/>
                      </a:lnTo>
                      <a:lnTo>
                        <a:pt x="43" y="496"/>
                      </a:lnTo>
                      <a:lnTo>
                        <a:pt x="44" y="497"/>
                      </a:lnTo>
                      <a:lnTo>
                        <a:pt x="44" y="497"/>
                      </a:lnTo>
                      <a:lnTo>
                        <a:pt x="44" y="496"/>
                      </a:lnTo>
                      <a:lnTo>
                        <a:pt x="44" y="497"/>
                      </a:lnTo>
                      <a:lnTo>
                        <a:pt x="44" y="497"/>
                      </a:lnTo>
                      <a:lnTo>
                        <a:pt x="44" y="499"/>
                      </a:lnTo>
                      <a:lnTo>
                        <a:pt x="44" y="495"/>
                      </a:lnTo>
                      <a:lnTo>
                        <a:pt x="44" y="494"/>
                      </a:lnTo>
                      <a:lnTo>
                        <a:pt x="44" y="487"/>
                      </a:lnTo>
                      <a:lnTo>
                        <a:pt x="44" y="485"/>
                      </a:lnTo>
                      <a:lnTo>
                        <a:pt x="44" y="474"/>
                      </a:lnTo>
                      <a:lnTo>
                        <a:pt x="45" y="473"/>
                      </a:lnTo>
                      <a:lnTo>
                        <a:pt x="45" y="466"/>
                      </a:lnTo>
                      <a:lnTo>
                        <a:pt x="45" y="463"/>
                      </a:lnTo>
                      <a:lnTo>
                        <a:pt x="45" y="430"/>
                      </a:lnTo>
                      <a:lnTo>
                        <a:pt x="45" y="423"/>
                      </a:lnTo>
                      <a:lnTo>
                        <a:pt x="45" y="402"/>
                      </a:lnTo>
                      <a:lnTo>
                        <a:pt x="45" y="402"/>
                      </a:lnTo>
                      <a:lnTo>
                        <a:pt x="45" y="423"/>
                      </a:lnTo>
                      <a:lnTo>
                        <a:pt x="45" y="402"/>
                      </a:lnTo>
                      <a:lnTo>
                        <a:pt x="45" y="423"/>
                      </a:lnTo>
                      <a:lnTo>
                        <a:pt x="45" y="426"/>
                      </a:lnTo>
                      <a:lnTo>
                        <a:pt x="45" y="439"/>
                      </a:lnTo>
                      <a:lnTo>
                        <a:pt x="45" y="426"/>
                      </a:lnTo>
                      <a:lnTo>
                        <a:pt x="45" y="439"/>
                      </a:lnTo>
                      <a:lnTo>
                        <a:pt x="46" y="440"/>
                      </a:lnTo>
                      <a:lnTo>
                        <a:pt x="46" y="446"/>
                      </a:lnTo>
                      <a:lnTo>
                        <a:pt x="46" y="440"/>
                      </a:lnTo>
                      <a:lnTo>
                        <a:pt x="46" y="446"/>
                      </a:lnTo>
                      <a:lnTo>
                        <a:pt x="46" y="448"/>
                      </a:lnTo>
                      <a:lnTo>
                        <a:pt x="46" y="457"/>
                      </a:lnTo>
                      <a:lnTo>
                        <a:pt x="46" y="448"/>
                      </a:lnTo>
                      <a:lnTo>
                        <a:pt x="46" y="457"/>
                      </a:lnTo>
                      <a:lnTo>
                        <a:pt x="46" y="458"/>
                      </a:lnTo>
                      <a:lnTo>
                        <a:pt x="46" y="462"/>
                      </a:lnTo>
                      <a:lnTo>
                        <a:pt x="46" y="458"/>
                      </a:lnTo>
                      <a:lnTo>
                        <a:pt x="46" y="462"/>
                      </a:lnTo>
                      <a:lnTo>
                        <a:pt x="46" y="462"/>
                      </a:lnTo>
                      <a:lnTo>
                        <a:pt x="46" y="468"/>
                      </a:lnTo>
                      <a:lnTo>
                        <a:pt x="46" y="462"/>
                      </a:lnTo>
                      <a:lnTo>
                        <a:pt x="46" y="468"/>
                      </a:lnTo>
                      <a:lnTo>
                        <a:pt x="47" y="469"/>
                      </a:lnTo>
                      <a:lnTo>
                        <a:pt x="47" y="473"/>
                      </a:lnTo>
                      <a:lnTo>
                        <a:pt x="47" y="469"/>
                      </a:lnTo>
                      <a:lnTo>
                        <a:pt x="47" y="473"/>
                      </a:lnTo>
                      <a:lnTo>
                        <a:pt x="47" y="475"/>
                      </a:lnTo>
                      <a:lnTo>
                        <a:pt x="47" y="482"/>
                      </a:lnTo>
                      <a:lnTo>
                        <a:pt x="47" y="475"/>
                      </a:lnTo>
                      <a:lnTo>
                        <a:pt x="47" y="482"/>
                      </a:lnTo>
                      <a:lnTo>
                        <a:pt x="47" y="483"/>
                      </a:lnTo>
                      <a:lnTo>
                        <a:pt x="47" y="489"/>
                      </a:lnTo>
                      <a:lnTo>
                        <a:pt x="47" y="483"/>
                      </a:lnTo>
                      <a:lnTo>
                        <a:pt x="47" y="489"/>
                      </a:lnTo>
                      <a:lnTo>
                        <a:pt x="47" y="490"/>
                      </a:lnTo>
                      <a:lnTo>
                        <a:pt x="47" y="493"/>
                      </a:lnTo>
                      <a:lnTo>
                        <a:pt x="47" y="490"/>
                      </a:lnTo>
                      <a:lnTo>
                        <a:pt x="47" y="493"/>
                      </a:lnTo>
                      <a:lnTo>
                        <a:pt x="48" y="493"/>
                      </a:lnTo>
                      <a:lnTo>
                        <a:pt x="48" y="489"/>
                      </a:lnTo>
                      <a:lnTo>
                        <a:pt x="48" y="488"/>
                      </a:lnTo>
                      <a:lnTo>
                        <a:pt x="48" y="481"/>
                      </a:lnTo>
                      <a:lnTo>
                        <a:pt x="48" y="481"/>
                      </a:lnTo>
                      <a:lnTo>
                        <a:pt x="48" y="480"/>
                      </a:lnTo>
                      <a:lnTo>
                        <a:pt x="48" y="481"/>
                      </a:lnTo>
                      <a:lnTo>
                        <a:pt x="48" y="480"/>
                      </a:lnTo>
                      <a:lnTo>
                        <a:pt x="48" y="481"/>
                      </a:lnTo>
                      <a:lnTo>
                        <a:pt x="48" y="479"/>
                      </a:lnTo>
                      <a:lnTo>
                        <a:pt x="48" y="481"/>
                      </a:lnTo>
                      <a:lnTo>
                        <a:pt x="48" y="481"/>
                      </a:lnTo>
                      <a:lnTo>
                        <a:pt x="48" y="478"/>
                      </a:lnTo>
                      <a:lnTo>
                        <a:pt x="49" y="477"/>
                      </a:lnTo>
                      <a:lnTo>
                        <a:pt x="49" y="479"/>
                      </a:lnTo>
                      <a:lnTo>
                        <a:pt x="49" y="477"/>
                      </a:lnTo>
                      <a:lnTo>
                        <a:pt x="49" y="479"/>
                      </a:lnTo>
                      <a:lnTo>
                        <a:pt x="49" y="479"/>
                      </a:lnTo>
                      <a:lnTo>
                        <a:pt x="49" y="482"/>
                      </a:lnTo>
                      <a:lnTo>
                        <a:pt x="49" y="479"/>
                      </a:lnTo>
                      <a:lnTo>
                        <a:pt x="49" y="482"/>
                      </a:lnTo>
                      <a:lnTo>
                        <a:pt x="49" y="484"/>
                      </a:lnTo>
                      <a:lnTo>
                        <a:pt x="49" y="487"/>
                      </a:lnTo>
                      <a:lnTo>
                        <a:pt x="49" y="484"/>
                      </a:lnTo>
                      <a:lnTo>
                        <a:pt x="49" y="487"/>
                      </a:lnTo>
                      <a:lnTo>
                        <a:pt x="49" y="487"/>
                      </a:lnTo>
                      <a:lnTo>
                        <a:pt x="49" y="488"/>
                      </a:lnTo>
                      <a:lnTo>
                        <a:pt x="49" y="485"/>
                      </a:lnTo>
                      <a:lnTo>
                        <a:pt x="50" y="484"/>
                      </a:lnTo>
                      <a:lnTo>
                        <a:pt x="50" y="473"/>
                      </a:lnTo>
                      <a:lnTo>
                        <a:pt x="50" y="472"/>
                      </a:lnTo>
                      <a:lnTo>
                        <a:pt x="50" y="468"/>
                      </a:lnTo>
                      <a:lnTo>
                        <a:pt x="50" y="468"/>
                      </a:lnTo>
                      <a:lnTo>
                        <a:pt x="50" y="475"/>
                      </a:lnTo>
                      <a:lnTo>
                        <a:pt x="50" y="468"/>
                      </a:lnTo>
                      <a:lnTo>
                        <a:pt x="50" y="475"/>
                      </a:lnTo>
                      <a:lnTo>
                        <a:pt x="50" y="477"/>
                      </a:lnTo>
                      <a:lnTo>
                        <a:pt x="50" y="484"/>
                      </a:lnTo>
                      <a:lnTo>
                        <a:pt x="50" y="477"/>
                      </a:lnTo>
                      <a:lnTo>
                        <a:pt x="50" y="484"/>
                      </a:lnTo>
                      <a:lnTo>
                        <a:pt x="50" y="485"/>
                      </a:lnTo>
                      <a:lnTo>
                        <a:pt x="50" y="489"/>
                      </a:lnTo>
                      <a:lnTo>
                        <a:pt x="50" y="485"/>
                      </a:lnTo>
                      <a:lnTo>
                        <a:pt x="50" y="489"/>
                      </a:lnTo>
                      <a:lnTo>
                        <a:pt x="51" y="490"/>
                      </a:lnTo>
                      <a:lnTo>
                        <a:pt x="51" y="493"/>
                      </a:lnTo>
                      <a:lnTo>
                        <a:pt x="51" y="490"/>
                      </a:lnTo>
                      <a:lnTo>
                        <a:pt x="51" y="493"/>
                      </a:lnTo>
                      <a:lnTo>
                        <a:pt x="51" y="494"/>
                      </a:lnTo>
                      <a:lnTo>
                        <a:pt x="51" y="498"/>
                      </a:lnTo>
                      <a:lnTo>
                        <a:pt x="51" y="494"/>
                      </a:lnTo>
                      <a:lnTo>
                        <a:pt x="51" y="496"/>
                      </a:lnTo>
                      <a:lnTo>
                        <a:pt x="51" y="496"/>
                      </a:lnTo>
                      <a:lnTo>
                        <a:pt x="51" y="497"/>
                      </a:lnTo>
                      <a:lnTo>
                        <a:pt x="51" y="495"/>
                      </a:lnTo>
                      <a:lnTo>
                        <a:pt x="51" y="497"/>
                      </a:lnTo>
                      <a:lnTo>
                        <a:pt x="51" y="496"/>
                      </a:lnTo>
                      <a:lnTo>
                        <a:pt x="51" y="492"/>
                      </a:lnTo>
                      <a:lnTo>
                        <a:pt x="52" y="492"/>
                      </a:lnTo>
                      <a:lnTo>
                        <a:pt x="52" y="484"/>
                      </a:lnTo>
                      <a:lnTo>
                        <a:pt x="52" y="481"/>
                      </a:lnTo>
                      <a:lnTo>
                        <a:pt x="52" y="449"/>
                      </a:lnTo>
                      <a:lnTo>
                        <a:pt x="52" y="443"/>
                      </a:lnTo>
                      <a:lnTo>
                        <a:pt x="52" y="425"/>
                      </a:lnTo>
                      <a:lnTo>
                        <a:pt x="52" y="425"/>
                      </a:lnTo>
                      <a:lnTo>
                        <a:pt x="52" y="443"/>
                      </a:lnTo>
                      <a:lnTo>
                        <a:pt x="52" y="425"/>
                      </a:lnTo>
                      <a:lnTo>
                        <a:pt x="52" y="443"/>
                      </a:lnTo>
                      <a:lnTo>
                        <a:pt x="53" y="448"/>
                      </a:lnTo>
                      <a:lnTo>
                        <a:pt x="53" y="465"/>
                      </a:lnTo>
                      <a:lnTo>
                        <a:pt x="53" y="448"/>
                      </a:lnTo>
                      <a:lnTo>
                        <a:pt x="53" y="465"/>
                      </a:lnTo>
                      <a:lnTo>
                        <a:pt x="53" y="467"/>
                      </a:lnTo>
                      <a:lnTo>
                        <a:pt x="53" y="487"/>
                      </a:lnTo>
                      <a:lnTo>
                        <a:pt x="53" y="467"/>
                      </a:lnTo>
                      <a:lnTo>
                        <a:pt x="53" y="487"/>
                      </a:lnTo>
                      <a:lnTo>
                        <a:pt x="53" y="489"/>
                      </a:lnTo>
                      <a:lnTo>
                        <a:pt x="53" y="494"/>
                      </a:lnTo>
                      <a:lnTo>
                        <a:pt x="53" y="489"/>
                      </a:lnTo>
                      <a:lnTo>
                        <a:pt x="53" y="494"/>
                      </a:lnTo>
                      <a:lnTo>
                        <a:pt x="53" y="494"/>
                      </a:lnTo>
                      <a:lnTo>
                        <a:pt x="53" y="495"/>
                      </a:lnTo>
                      <a:lnTo>
                        <a:pt x="53" y="493"/>
                      </a:lnTo>
                      <a:lnTo>
                        <a:pt x="53" y="493"/>
                      </a:lnTo>
                      <a:lnTo>
                        <a:pt x="53" y="486"/>
                      </a:lnTo>
                      <a:lnTo>
                        <a:pt x="54" y="485"/>
                      </a:lnTo>
                      <a:lnTo>
                        <a:pt x="54" y="481"/>
                      </a:lnTo>
                      <a:lnTo>
                        <a:pt x="54" y="480"/>
                      </a:lnTo>
                      <a:lnTo>
                        <a:pt x="54" y="482"/>
                      </a:lnTo>
                      <a:lnTo>
                        <a:pt x="54" y="480"/>
                      </a:lnTo>
                      <a:lnTo>
                        <a:pt x="54" y="482"/>
                      </a:lnTo>
                      <a:lnTo>
                        <a:pt x="54" y="482"/>
                      </a:lnTo>
                      <a:lnTo>
                        <a:pt x="54" y="486"/>
                      </a:lnTo>
                      <a:lnTo>
                        <a:pt x="54" y="482"/>
                      </a:lnTo>
                      <a:lnTo>
                        <a:pt x="54" y="486"/>
                      </a:lnTo>
                      <a:lnTo>
                        <a:pt x="54" y="486"/>
                      </a:lnTo>
                      <a:lnTo>
                        <a:pt x="54" y="486"/>
                      </a:lnTo>
                      <a:lnTo>
                        <a:pt x="54" y="486"/>
                      </a:lnTo>
                      <a:lnTo>
                        <a:pt x="55" y="486"/>
                      </a:lnTo>
                      <a:lnTo>
                        <a:pt x="55" y="488"/>
                      </a:lnTo>
                      <a:lnTo>
                        <a:pt x="55" y="486"/>
                      </a:lnTo>
                      <a:lnTo>
                        <a:pt x="55" y="488"/>
                      </a:lnTo>
                      <a:lnTo>
                        <a:pt x="55" y="489"/>
                      </a:lnTo>
                      <a:lnTo>
                        <a:pt x="55" y="497"/>
                      </a:lnTo>
                      <a:lnTo>
                        <a:pt x="55" y="489"/>
                      </a:lnTo>
                      <a:lnTo>
                        <a:pt x="55" y="497"/>
                      </a:lnTo>
                      <a:lnTo>
                        <a:pt x="55" y="498"/>
                      </a:lnTo>
                      <a:lnTo>
                        <a:pt x="55" y="503"/>
                      </a:lnTo>
                      <a:lnTo>
                        <a:pt x="55" y="498"/>
                      </a:lnTo>
                      <a:lnTo>
                        <a:pt x="55" y="503"/>
                      </a:lnTo>
                      <a:lnTo>
                        <a:pt x="55" y="504"/>
                      </a:lnTo>
                      <a:lnTo>
                        <a:pt x="55" y="508"/>
                      </a:lnTo>
                      <a:lnTo>
                        <a:pt x="55" y="504"/>
                      </a:lnTo>
                      <a:lnTo>
                        <a:pt x="55" y="508"/>
                      </a:lnTo>
                      <a:lnTo>
                        <a:pt x="55" y="508"/>
                      </a:lnTo>
                      <a:lnTo>
                        <a:pt x="55" y="510"/>
                      </a:lnTo>
                      <a:lnTo>
                        <a:pt x="55" y="508"/>
                      </a:lnTo>
                      <a:lnTo>
                        <a:pt x="55" y="510"/>
                      </a:lnTo>
                      <a:lnTo>
                        <a:pt x="56" y="510"/>
                      </a:lnTo>
                      <a:lnTo>
                        <a:pt x="56" y="507"/>
                      </a:lnTo>
                      <a:lnTo>
                        <a:pt x="56" y="507"/>
                      </a:lnTo>
                      <a:lnTo>
                        <a:pt x="56" y="501"/>
                      </a:lnTo>
                      <a:lnTo>
                        <a:pt x="56" y="500"/>
                      </a:lnTo>
                      <a:lnTo>
                        <a:pt x="56" y="496"/>
                      </a:lnTo>
                      <a:lnTo>
                        <a:pt x="56" y="496"/>
                      </a:lnTo>
                      <a:lnTo>
                        <a:pt x="56" y="495"/>
                      </a:lnTo>
                      <a:lnTo>
                        <a:pt x="56" y="496"/>
                      </a:lnTo>
                      <a:lnTo>
                        <a:pt x="57" y="496"/>
                      </a:lnTo>
                      <a:lnTo>
                        <a:pt x="57" y="494"/>
                      </a:lnTo>
                      <a:lnTo>
                        <a:pt x="57" y="494"/>
                      </a:lnTo>
                      <a:lnTo>
                        <a:pt x="57" y="494"/>
                      </a:lnTo>
                      <a:lnTo>
                        <a:pt x="57" y="493"/>
                      </a:lnTo>
                      <a:lnTo>
                        <a:pt x="57" y="494"/>
                      </a:lnTo>
                      <a:lnTo>
                        <a:pt x="57" y="494"/>
                      </a:lnTo>
                      <a:lnTo>
                        <a:pt x="57" y="494"/>
                      </a:lnTo>
                      <a:lnTo>
                        <a:pt x="57" y="494"/>
                      </a:lnTo>
                      <a:lnTo>
                        <a:pt x="57" y="494"/>
                      </a:lnTo>
                      <a:lnTo>
                        <a:pt x="57" y="495"/>
                      </a:lnTo>
                      <a:lnTo>
                        <a:pt x="57" y="500"/>
                      </a:lnTo>
                      <a:lnTo>
                        <a:pt x="57" y="495"/>
                      </a:lnTo>
                      <a:lnTo>
                        <a:pt x="57" y="500"/>
                      </a:lnTo>
                      <a:lnTo>
                        <a:pt x="58" y="501"/>
                      </a:lnTo>
                      <a:lnTo>
                        <a:pt x="58" y="505"/>
                      </a:lnTo>
                      <a:lnTo>
                        <a:pt x="58" y="501"/>
                      </a:lnTo>
                      <a:lnTo>
                        <a:pt x="58" y="503"/>
                      </a:lnTo>
                      <a:lnTo>
                        <a:pt x="58" y="503"/>
                      </a:lnTo>
                      <a:lnTo>
                        <a:pt x="58" y="505"/>
                      </a:lnTo>
                      <a:lnTo>
                        <a:pt x="58" y="503"/>
                      </a:lnTo>
                      <a:lnTo>
                        <a:pt x="58" y="505"/>
                      </a:lnTo>
                      <a:lnTo>
                        <a:pt x="58" y="506"/>
                      </a:lnTo>
                      <a:lnTo>
                        <a:pt x="58" y="508"/>
                      </a:lnTo>
                      <a:lnTo>
                        <a:pt x="58" y="506"/>
                      </a:lnTo>
                      <a:lnTo>
                        <a:pt x="58" y="508"/>
                      </a:lnTo>
                      <a:lnTo>
                        <a:pt x="58" y="508"/>
                      </a:lnTo>
                      <a:lnTo>
                        <a:pt x="58" y="507"/>
                      </a:lnTo>
                      <a:lnTo>
                        <a:pt x="58" y="506"/>
                      </a:lnTo>
                      <a:lnTo>
                        <a:pt x="58" y="504"/>
                      </a:lnTo>
                      <a:lnTo>
                        <a:pt x="58" y="504"/>
                      </a:lnTo>
                      <a:lnTo>
                        <a:pt x="59" y="504"/>
                      </a:lnTo>
                      <a:lnTo>
                        <a:pt x="59" y="504"/>
                      </a:lnTo>
                      <a:lnTo>
                        <a:pt x="59" y="497"/>
                      </a:lnTo>
                      <a:lnTo>
                        <a:pt x="59" y="494"/>
                      </a:lnTo>
                      <a:lnTo>
                        <a:pt x="59" y="476"/>
                      </a:lnTo>
                      <a:lnTo>
                        <a:pt x="59" y="472"/>
                      </a:lnTo>
                      <a:lnTo>
                        <a:pt x="59" y="461"/>
                      </a:lnTo>
                      <a:lnTo>
                        <a:pt x="59" y="461"/>
                      </a:lnTo>
                      <a:lnTo>
                        <a:pt x="59" y="467"/>
                      </a:lnTo>
                      <a:lnTo>
                        <a:pt x="59" y="461"/>
                      </a:lnTo>
                      <a:lnTo>
                        <a:pt x="59" y="467"/>
                      </a:lnTo>
                      <a:lnTo>
                        <a:pt x="60" y="468"/>
                      </a:lnTo>
                      <a:lnTo>
                        <a:pt x="60" y="471"/>
                      </a:lnTo>
                      <a:lnTo>
                        <a:pt x="60" y="468"/>
                      </a:lnTo>
                      <a:lnTo>
                        <a:pt x="60" y="471"/>
                      </a:lnTo>
                      <a:lnTo>
                        <a:pt x="60" y="471"/>
                      </a:lnTo>
                      <a:lnTo>
                        <a:pt x="60" y="475"/>
                      </a:lnTo>
                      <a:lnTo>
                        <a:pt x="60" y="471"/>
                      </a:lnTo>
                      <a:lnTo>
                        <a:pt x="60" y="475"/>
                      </a:lnTo>
                      <a:lnTo>
                        <a:pt x="60" y="476"/>
                      </a:lnTo>
                      <a:lnTo>
                        <a:pt x="60" y="477"/>
                      </a:lnTo>
                      <a:lnTo>
                        <a:pt x="60" y="476"/>
                      </a:lnTo>
                      <a:lnTo>
                        <a:pt x="60" y="477"/>
                      </a:lnTo>
                      <a:lnTo>
                        <a:pt x="60" y="477"/>
                      </a:lnTo>
                      <a:lnTo>
                        <a:pt x="60" y="472"/>
                      </a:lnTo>
                      <a:lnTo>
                        <a:pt x="61" y="470"/>
                      </a:lnTo>
                      <a:lnTo>
                        <a:pt x="61" y="447"/>
                      </a:lnTo>
                      <a:lnTo>
                        <a:pt x="61" y="444"/>
                      </a:lnTo>
                      <a:lnTo>
                        <a:pt x="61" y="435"/>
                      </a:lnTo>
                      <a:lnTo>
                        <a:pt x="61" y="435"/>
                      </a:lnTo>
                      <a:lnTo>
                        <a:pt x="61" y="440"/>
                      </a:lnTo>
                      <a:lnTo>
                        <a:pt x="61" y="435"/>
                      </a:lnTo>
                      <a:lnTo>
                        <a:pt x="61" y="440"/>
                      </a:lnTo>
                      <a:lnTo>
                        <a:pt x="61" y="443"/>
                      </a:lnTo>
                      <a:lnTo>
                        <a:pt x="61" y="458"/>
                      </a:lnTo>
                      <a:lnTo>
                        <a:pt x="61" y="443"/>
                      </a:lnTo>
                      <a:lnTo>
                        <a:pt x="61" y="458"/>
                      </a:lnTo>
                      <a:lnTo>
                        <a:pt x="61" y="461"/>
                      </a:lnTo>
                      <a:lnTo>
                        <a:pt x="61" y="477"/>
                      </a:lnTo>
                      <a:lnTo>
                        <a:pt x="61" y="461"/>
                      </a:lnTo>
                      <a:lnTo>
                        <a:pt x="61" y="477"/>
                      </a:lnTo>
                      <a:lnTo>
                        <a:pt x="62" y="479"/>
                      </a:lnTo>
                      <a:lnTo>
                        <a:pt x="62" y="488"/>
                      </a:lnTo>
                      <a:lnTo>
                        <a:pt x="62" y="479"/>
                      </a:lnTo>
                      <a:lnTo>
                        <a:pt x="62" y="488"/>
                      </a:lnTo>
                      <a:lnTo>
                        <a:pt x="62" y="488"/>
                      </a:lnTo>
                      <a:lnTo>
                        <a:pt x="62" y="488"/>
                      </a:lnTo>
                      <a:lnTo>
                        <a:pt x="62" y="488"/>
                      </a:lnTo>
                      <a:lnTo>
                        <a:pt x="62" y="488"/>
                      </a:lnTo>
                      <a:lnTo>
                        <a:pt x="62" y="488"/>
                      </a:lnTo>
                      <a:lnTo>
                        <a:pt x="62" y="488"/>
                      </a:lnTo>
                      <a:lnTo>
                        <a:pt x="62" y="485"/>
                      </a:lnTo>
                      <a:lnTo>
                        <a:pt x="62" y="484"/>
                      </a:lnTo>
                      <a:lnTo>
                        <a:pt x="62" y="481"/>
                      </a:lnTo>
                      <a:lnTo>
                        <a:pt x="63" y="481"/>
                      </a:lnTo>
                      <a:lnTo>
                        <a:pt x="63" y="489"/>
                      </a:lnTo>
                      <a:lnTo>
                        <a:pt x="63" y="481"/>
                      </a:lnTo>
                      <a:lnTo>
                        <a:pt x="63" y="489"/>
                      </a:lnTo>
                      <a:lnTo>
                        <a:pt x="63" y="491"/>
                      </a:lnTo>
                      <a:lnTo>
                        <a:pt x="63" y="498"/>
                      </a:lnTo>
                      <a:lnTo>
                        <a:pt x="63" y="491"/>
                      </a:lnTo>
                      <a:lnTo>
                        <a:pt x="63" y="498"/>
                      </a:lnTo>
                      <a:lnTo>
                        <a:pt x="63" y="499"/>
                      </a:lnTo>
                      <a:lnTo>
                        <a:pt x="63" y="503"/>
                      </a:lnTo>
                      <a:lnTo>
                        <a:pt x="63" y="499"/>
                      </a:lnTo>
                      <a:lnTo>
                        <a:pt x="63" y="503"/>
                      </a:lnTo>
                      <a:lnTo>
                        <a:pt x="63" y="504"/>
                      </a:lnTo>
                      <a:lnTo>
                        <a:pt x="63" y="507"/>
                      </a:lnTo>
                      <a:lnTo>
                        <a:pt x="63" y="504"/>
                      </a:lnTo>
                      <a:lnTo>
                        <a:pt x="63" y="507"/>
                      </a:lnTo>
                      <a:lnTo>
                        <a:pt x="63" y="506"/>
                      </a:lnTo>
                      <a:lnTo>
                        <a:pt x="63" y="506"/>
                      </a:lnTo>
                      <a:lnTo>
                        <a:pt x="63" y="506"/>
                      </a:lnTo>
                      <a:lnTo>
                        <a:pt x="64" y="506"/>
                      </a:lnTo>
                      <a:lnTo>
                        <a:pt x="64" y="506"/>
                      </a:lnTo>
                      <a:lnTo>
                        <a:pt x="64" y="505"/>
                      </a:lnTo>
                      <a:lnTo>
                        <a:pt x="64" y="506"/>
                      </a:lnTo>
                      <a:lnTo>
                        <a:pt x="64" y="506"/>
                      </a:lnTo>
                      <a:lnTo>
                        <a:pt x="64" y="510"/>
                      </a:lnTo>
                      <a:lnTo>
                        <a:pt x="64" y="506"/>
                      </a:lnTo>
                      <a:lnTo>
                        <a:pt x="64" y="510"/>
                      </a:lnTo>
                      <a:lnTo>
                        <a:pt x="64" y="510"/>
                      </a:lnTo>
                      <a:lnTo>
                        <a:pt x="64" y="508"/>
                      </a:lnTo>
                      <a:lnTo>
                        <a:pt x="64" y="509"/>
                      </a:lnTo>
                      <a:lnTo>
                        <a:pt x="64" y="509"/>
                      </a:lnTo>
                      <a:lnTo>
                        <a:pt x="64" y="507"/>
                      </a:lnTo>
                      <a:lnTo>
                        <a:pt x="65" y="507"/>
                      </a:lnTo>
                      <a:lnTo>
                        <a:pt x="65" y="498"/>
                      </a:lnTo>
                      <a:lnTo>
                        <a:pt x="65" y="497"/>
                      </a:lnTo>
                      <a:lnTo>
                        <a:pt x="65" y="492"/>
                      </a:lnTo>
                      <a:lnTo>
                        <a:pt x="65" y="491"/>
                      </a:lnTo>
                      <a:lnTo>
                        <a:pt x="65" y="492"/>
                      </a:lnTo>
                      <a:lnTo>
                        <a:pt x="65" y="491"/>
                      </a:lnTo>
                      <a:lnTo>
                        <a:pt x="65" y="492"/>
                      </a:lnTo>
                      <a:lnTo>
                        <a:pt x="65" y="493"/>
                      </a:lnTo>
                      <a:lnTo>
                        <a:pt x="65" y="499"/>
                      </a:lnTo>
                      <a:lnTo>
                        <a:pt x="65" y="493"/>
                      </a:lnTo>
                      <a:lnTo>
                        <a:pt x="65" y="499"/>
                      </a:lnTo>
                      <a:lnTo>
                        <a:pt x="66" y="500"/>
                      </a:lnTo>
                      <a:lnTo>
                        <a:pt x="66" y="504"/>
                      </a:lnTo>
                      <a:lnTo>
                        <a:pt x="66" y="500"/>
                      </a:lnTo>
                      <a:lnTo>
                        <a:pt x="66" y="504"/>
                      </a:lnTo>
                      <a:lnTo>
                        <a:pt x="66" y="504"/>
                      </a:lnTo>
                      <a:lnTo>
                        <a:pt x="66" y="505"/>
                      </a:lnTo>
                      <a:lnTo>
                        <a:pt x="66" y="504"/>
                      </a:lnTo>
                      <a:lnTo>
                        <a:pt x="66" y="503"/>
                      </a:lnTo>
                      <a:lnTo>
                        <a:pt x="66" y="493"/>
                      </a:lnTo>
                      <a:lnTo>
                        <a:pt x="66" y="491"/>
                      </a:lnTo>
                      <a:lnTo>
                        <a:pt x="66" y="485"/>
                      </a:lnTo>
                      <a:lnTo>
                        <a:pt x="66" y="483"/>
                      </a:lnTo>
                      <a:lnTo>
                        <a:pt x="66" y="478"/>
                      </a:lnTo>
                      <a:lnTo>
                        <a:pt x="67" y="478"/>
                      </a:lnTo>
                      <a:lnTo>
                        <a:pt x="67" y="483"/>
                      </a:lnTo>
                      <a:lnTo>
                        <a:pt x="67" y="478"/>
                      </a:lnTo>
                      <a:lnTo>
                        <a:pt x="67" y="483"/>
                      </a:lnTo>
                      <a:lnTo>
                        <a:pt x="67" y="483"/>
                      </a:lnTo>
                      <a:lnTo>
                        <a:pt x="67" y="486"/>
                      </a:lnTo>
                      <a:lnTo>
                        <a:pt x="67" y="483"/>
                      </a:lnTo>
                      <a:lnTo>
                        <a:pt x="67" y="486"/>
                      </a:lnTo>
                      <a:lnTo>
                        <a:pt x="67" y="487"/>
                      </a:lnTo>
                      <a:lnTo>
                        <a:pt x="67" y="491"/>
                      </a:lnTo>
                      <a:lnTo>
                        <a:pt x="67" y="487"/>
                      </a:lnTo>
                      <a:lnTo>
                        <a:pt x="67" y="491"/>
                      </a:lnTo>
                      <a:lnTo>
                        <a:pt x="67" y="491"/>
                      </a:lnTo>
                      <a:lnTo>
                        <a:pt x="67" y="492"/>
                      </a:lnTo>
                      <a:lnTo>
                        <a:pt x="67" y="491"/>
                      </a:lnTo>
                      <a:lnTo>
                        <a:pt x="67" y="492"/>
                      </a:lnTo>
                      <a:lnTo>
                        <a:pt x="68" y="492"/>
                      </a:lnTo>
                      <a:lnTo>
                        <a:pt x="68" y="495"/>
                      </a:lnTo>
                      <a:lnTo>
                        <a:pt x="68" y="492"/>
                      </a:lnTo>
                      <a:lnTo>
                        <a:pt x="68" y="495"/>
                      </a:lnTo>
                      <a:lnTo>
                        <a:pt x="68" y="495"/>
                      </a:lnTo>
                      <a:lnTo>
                        <a:pt x="68" y="498"/>
                      </a:lnTo>
                      <a:lnTo>
                        <a:pt x="68" y="495"/>
                      </a:lnTo>
                      <a:lnTo>
                        <a:pt x="68" y="498"/>
                      </a:lnTo>
                      <a:lnTo>
                        <a:pt x="68" y="499"/>
                      </a:lnTo>
                      <a:lnTo>
                        <a:pt x="68" y="501"/>
                      </a:lnTo>
                      <a:lnTo>
                        <a:pt x="68" y="499"/>
                      </a:lnTo>
                      <a:lnTo>
                        <a:pt x="68" y="501"/>
                      </a:lnTo>
                      <a:lnTo>
                        <a:pt x="68" y="502"/>
                      </a:lnTo>
                      <a:lnTo>
                        <a:pt x="68" y="503"/>
                      </a:lnTo>
                      <a:lnTo>
                        <a:pt x="68" y="501"/>
                      </a:lnTo>
                      <a:lnTo>
                        <a:pt x="68" y="500"/>
                      </a:lnTo>
                      <a:lnTo>
                        <a:pt x="68" y="496"/>
                      </a:lnTo>
                      <a:lnTo>
                        <a:pt x="69" y="495"/>
                      </a:lnTo>
                      <a:lnTo>
                        <a:pt x="69" y="492"/>
                      </a:lnTo>
                      <a:lnTo>
                        <a:pt x="69" y="492"/>
                      </a:lnTo>
                      <a:lnTo>
                        <a:pt x="69" y="488"/>
                      </a:lnTo>
                      <a:lnTo>
                        <a:pt x="69" y="487"/>
                      </a:lnTo>
                      <a:lnTo>
                        <a:pt x="69" y="483"/>
                      </a:lnTo>
                      <a:lnTo>
                        <a:pt x="69" y="483"/>
                      </a:lnTo>
                      <a:lnTo>
                        <a:pt x="69" y="488"/>
                      </a:lnTo>
                      <a:lnTo>
                        <a:pt x="69" y="483"/>
                      </a:lnTo>
                      <a:lnTo>
                        <a:pt x="69" y="488"/>
                      </a:lnTo>
                      <a:lnTo>
                        <a:pt x="70" y="489"/>
                      </a:lnTo>
                      <a:lnTo>
                        <a:pt x="70" y="499"/>
                      </a:lnTo>
                      <a:lnTo>
                        <a:pt x="70" y="489"/>
                      </a:lnTo>
                      <a:lnTo>
                        <a:pt x="70" y="499"/>
                      </a:lnTo>
                      <a:lnTo>
                        <a:pt x="70" y="500"/>
                      </a:lnTo>
                      <a:lnTo>
                        <a:pt x="70" y="500"/>
                      </a:lnTo>
                      <a:lnTo>
                        <a:pt x="70" y="499"/>
                      </a:lnTo>
                      <a:lnTo>
                        <a:pt x="70" y="500"/>
                      </a:lnTo>
                      <a:lnTo>
                        <a:pt x="70" y="500"/>
                      </a:lnTo>
                      <a:lnTo>
                        <a:pt x="70" y="500"/>
                      </a:lnTo>
                      <a:lnTo>
                        <a:pt x="70" y="496"/>
                      </a:lnTo>
                      <a:lnTo>
                        <a:pt x="70" y="494"/>
                      </a:lnTo>
                      <a:lnTo>
                        <a:pt x="70" y="489"/>
                      </a:lnTo>
                      <a:lnTo>
                        <a:pt x="71" y="488"/>
                      </a:lnTo>
                      <a:lnTo>
                        <a:pt x="71" y="490"/>
                      </a:lnTo>
                      <a:lnTo>
                        <a:pt x="71" y="488"/>
                      </a:lnTo>
                      <a:lnTo>
                        <a:pt x="71" y="490"/>
                      </a:lnTo>
                      <a:lnTo>
                        <a:pt x="71" y="491"/>
                      </a:lnTo>
                      <a:lnTo>
                        <a:pt x="71" y="498"/>
                      </a:lnTo>
                      <a:lnTo>
                        <a:pt x="71" y="491"/>
                      </a:lnTo>
                      <a:lnTo>
                        <a:pt x="71" y="498"/>
                      </a:lnTo>
                      <a:lnTo>
                        <a:pt x="71" y="499"/>
                      </a:lnTo>
                      <a:lnTo>
                        <a:pt x="71" y="504"/>
                      </a:lnTo>
                      <a:lnTo>
                        <a:pt x="71" y="499"/>
                      </a:lnTo>
                      <a:lnTo>
                        <a:pt x="71" y="504"/>
                      </a:lnTo>
                      <a:lnTo>
                        <a:pt x="71" y="504"/>
                      </a:lnTo>
                      <a:lnTo>
                        <a:pt x="71" y="504"/>
                      </a:lnTo>
                      <a:lnTo>
                        <a:pt x="71" y="503"/>
                      </a:lnTo>
                      <a:lnTo>
                        <a:pt x="71" y="504"/>
                      </a:lnTo>
                      <a:lnTo>
                        <a:pt x="71" y="505"/>
                      </a:lnTo>
                      <a:lnTo>
                        <a:pt x="71" y="509"/>
                      </a:lnTo>
                      <a:lnTo>
                        <a:pt x="71" y="505"/>
                      </a:lnTo>
                      <a:lnTo>
                        <a:pt x="71" y="509"/>
                      </a:lnTo>
                      <a:lnTo>
                        <a:pt x="72" y="510"/>
                      </a:lnTo>
                      <a:lnTo>
                        <a:pt x="72" y="510"/>
                      </a:lnTo>
                      <a:lnTo>
                        <a:pt x="72" y="509"/>
                      </a:lnTo>
                      <a:lnTo>
                        <a:pt x="72" y="508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4" name="Freeform 287"/>
                <p:cNvSpPr>
                  <a:spLocks/>
                </p:cNvSpPr>
                <p:nvPr/>
              </p:nvSpPr>
              <p:spPr bwMode="auto">
                <a:xfrm>
                  <a:off x="1641475" y="6589713"/>
                  <a:ext cx="117475" cy="957263"/>
                </a:xfrm>
                <a:custGeom>
                  <a:avLst/>
                  <a:gdLst/>
                  <a:ahLst/>
                  <a:cxnLst>
                    <a:cxn ang="0">
                      <a:pos x="1" y="593"/>
                    </a:cxn>
                    <a:cxn ang="0">
                      <a:pos x="2" y="577"/>
                    </a:cxn>
                    <a:cxn ang="0">
                      <a:pos x="4" y="525"/>
                    </a:cxn>
                    <a:cxn ang="0">
                      <a:pos x="4" y="590"/>
                    </a:cxn>
                    <a:cxn ang="0">
                      <a:pos x="6" y="578"/>
                    </a:cxn>
                    <a:cxn ang="0">
                      <a:pos x="7" y="542"/>
                    </a:cxn>
                    <a:cxn ang="0">
                      <a:pos x="8" y="558"/>
                    </a:cxn>
                    <a:cxn ang="0">
                      <a:pos x="9" y="455"/>
                    </a:cxn>
                    <a:cxn ang="0">
                      <a:pos x="10" y="570"/>
                    </a:cxn>
                    <a:cxn ang="0">
                      <a:pos x="11" y="589"/>
                    </a:cxn>
                    <a:cxn ang="0">
                      <a:pos x="12" y="600"/>
                    </a:cxn>
                    <a:cxn ang="0">
                      <a:pos x="13" y="585"/>
                    </a:cxn>
                    <a:cxn ang="0">
                      <a:pos x="15" y="578"/>
                    </a:cxn>
                    <a:cxn ang="0">
                      <a:pos x="16" y="576"/>
                    </a:cxn>
                    <a:cxn ang="0">
                      <a:pos x="17" y="479"/>
                    </a:cxn>
                    <a:cxn ang="0">
                      <a:pos x="19" y="459"/>
                    </a:cxn>
                    <a:cxn ang="0">
                      <a:pos x="20" y="523"/>
                    </a:cxn>
                    <a:cxn ang="0">
                      <a:pos x="20" y="590"/>
                    </a:cxn>
                    <a:cxn ang="0">
                      <a:pos x="22" y="596"/>
                    </a:cxn>
                    <a:cxn ang="0">
                      <a:pos x="23" y="561"/>
                    </a:cxn>
                    <a:cxn ang="0">
                      <a:pos x="24" y="583"/>
                    </a:cxn>
                    <a:cxn ang="0">
                      <a:pos x="25" y="585"/>
                    </a:cxn>
                    <a:cxn ang="0">
                      <a:pos x="26" y="569"/>
                    </a:cxn>
                    <a:cxn ang="0">
                      <a:pos x="27" y="600"/>
                    </a:cxn>
                    <a:cxn ang="0">
                      <a:pos x="29" y="570"/>
                    </a:cxn>
                    <a:cxn ang="0">
                      <a:pos x="30" y="521"/>
                    </a:cxn>
                    <a:cxn ang="0">
                      <a:pos x="31" y="528"/>
                    </a:cxn>
                    <a:cxn ang="0">
                      <a:pos x="32" y="375"/>
                    </a:cxn>
                    <a:cxn ang="0">
                      <a:pos x="33" y="458"/>
                    </a:cxn>
                    <a:cxn ang="0">
                      <a:pos x="34" y="531"/>
                    </a:cxn>
                    <a:cxn ang="0">
                      <a:pos x="35" y="567"/>
                    </a:cxn>
                    <a:cxn ang="0">
                      <a:pos x="36" y="563"/>
                    </a:cxn>
                    <a:cxn ang="0">
                      <a:pos x="37" y="575"/>
                    </a:cxn>
                    <a:cxn ang="0">
                      <a:pos x="38" y="580"/>
                    </a:cxn>
                    <a:cxn ang="0">
                      <a:pos x="40" y="576"/>
                    </a:cxn>
                    <a:cxn ang="0">
                      <a:pos x="41" y="538"/>
                    </a:cxn>
                    <a:cxn ang="0">
                      <a:pos x="43" y="553"/>
                    </a:cxn>
                    <a:cxn ang="0">
                      <a:pos x="44" y="500"/>
                    </a:cxn>
                    <a:cxn ang="0">
                      <a:pos x="45" y="491"/>
                    </a:cxn>
                    <a:cxn ang="0">
                      <a:pos x="46" y="543"/>
                    </a:cxn>
                    <a:cxn ang="0">
                      <a:pos x="47" y="570"/>
                    </a:cxn>
                    <a:cxn ang="0">
                      <a:pos x="49" y="532"/>
                    </a:cxn>
                    <a:cxn ang="0">
                      <a:pos x="50" y="472"/>
                    </a:cxn>
                    <a:cxn ang="0">
                      <a:pos x="51" y="574"/>
                    </a:cxn>
                    <a:cxn ang="0">
                      <a:pos x="52" y="569"/>
                    </a:cxn>
                    <a:cxn ang="0">
                      <a:pos x="53" y="575"/>
                    </a:cxn>
                    <a:cxn ang="0">
                      <a:pos x="54" y="583"/>
                    </a:cxn>
                    <a:cxn ang="0">
                      <a:pos x="55" y="587"/>
                    </a:cxn>
                    <a:cxn ang="0">
                      <a:pos x="57" y="556"/>
                    </a:cxn>
                    <a:cxn ang="0">
                      <a:pos x="58" y="588"/>
                    </a:cxn>
                    <a:cxn ang="0">
                      <a:pos x="59" y="566"/>
                    </a:cxn>
                    <a:cxn ang="0">
                      <a:pos x="60" y="587"/>
                    </a:cxn>
                    <a:cxn ang="0">
                      <a:pos x="61" y="593"/>
                    </a:cxn>
                    <a:cxn ang="0">
                      <a:pos x="62" y="575"/>
                    </a:cxn>
                    <a:cxn ang="0">
                      <a:pos x="64" y="560"/>
                    </a:cxn>
                    <a:cxn ang="0">
                      <a:pos x="64" y="589"/>
                    </a:cxn>
                    <a:cxn ang="0">
                      <a:pos x="66" y="600"/>
                    </a:cxn>
                    <a:cxn ang="0">
                      <a:pos x="67" y="506"/>
                    </a:cxn>
                    <a:cxn ang="0">
                      <a:pos x="68" y="591"/>
                    </a:cxn>
                    <a:cxn ang="0">
                      <a:pos x="69" y="603"/>
                    </a:cxn>
                    <a:cxn ang="0">
                      <a:pos x="71" y="591"/>
                    </a:cxn>
                    <a:cxn ang="0">
                      <a:pos x="72" y="587"/>
                    </a:cxn>
                    <a:cxn ang="0">
                      <a:pos x="73" y="574"/>
                    </a:cxn>
                  </a:cxnLst>
                  <a:rect l="0" t="0" r="r" b="b"/>
                  <a:pathLst>
                    <a:path w="74" h="603">
                      <a:moveTo>
                        <a:pt x="0" y="598"/>
                      </a:moveTo>
                      <a:lnTo>
                        <a:pt x="0" y="598"/>
                      </a:lnTo>
                      <a:lnTo>
                        <a:pt x="0" y="599"/>
                      </a:lnTo>
                      <a:lnTo>
                        <a:pt x="0" y="599"/>
                      </a:lnTo>
                      <a:lnTo>
                        <a:pt x="0" y="598"/>
                      </a:lnTo>
                      <a:lnTo>
                        <a:pt x="0" y="598"/>
                      </a:lnTo>
                      <a:lnTo>
                        <a:pt x="0" y="600"/>
                      </a:lnTo>
                      <a:lnTo>
                        <a:pt x="0" y="598"/>
                      </a:lnTo>
                      <a:lnTo>
                        <a:pt x="0" y="599"/>
                      </a:lnTo>
                      <a:lnTo>
                        <a:pt x="1" y="599"/>
                      </a:lnTo>
                      <a:lnTo>
                        <a:pt x="1" y="602"/>
                      </a:lnTo>
                      <a:lnTo>
                        <a:pt x="1" y="599"/>
                      </a:lnTo>
                      <a:lnTo>
                        <a:pt x="1" y="602"/>
                      </a:lnTo>
                      <a:lnTo>
                        <a:pt x="1" y="601"/>
                      </a:lnTo>
                      <a:lnTo>
                        <a:pt x="1" y="594"/>
                      </a:lnTo>
                      <a:lnTo>
                        <a:pt x="1" y="593"/>
                      </a:lnTo>
                      <a:lnTo>
                        <a:pt x="1" y="590"/>
                      </a:lnTo>
                      <a:lnTo>
                        <a:pt x="1" y="589"/>
                      </a:lnTo>
                      <a:lnTo>
                        <a:pt x="1" y="581"/>
                      </a:lnTo>
                      <a:lnTo>
                        <a:pt x="2" y="579"/>
                      </a:lnTo>
                      <a:lnTo>
                        <a:pt x="2" y="579"/>
                      </a:lnTo>
                      <a:lnTo>
                        <a:pt x="2" y="577"/>
                      </a:lnTo>
                      <a:lnTo>
                        <a:pt x="2" y="579"/>
                      </a:lnTo>
                      <a:lnTo>
                        <a:pt x="2" y="581"/>
                      </a:lnTo>
                      <a:lnTo>
                        <a:pt x="2" y="586"/>
                      </a:lnTo>
                      <a:lnTo>
                        <a:pt x="2" y="581"/>
                      </a:lnTo>
                      <a:lnTo>
                        <a:pt x="2" y="586"/>
                      </a:lnTo>
                      <a:lnTo>
                        <a:pt x="2" y="586"/>
                      </a:lnTo>
                      <a:lnTo>
                        <a:pt x="2" y="586"/>
                      </a:lnTo>
                      <a:lnTo>
                        <a:pt x="2" y="584"/>
                      </a:lnTo>
                      <a:lnTo>
                        <a:pt x="2" y="583"/>
                      </a:lnTo>
                      <a:lnTo>
                        <a:pt x="2" y="577"/>
                      </a:lnTo>
                      <a:lnTo>
                        <a:pt x="2" y="576"/>
                      </a:lnTo>
                      <a:lnTo>
                        <a:pt x="2" y="573"/>
                      </a:lnTo>
                      <a:lnTo>
                        <a:pt x="2" y="574"/>
                      </a:lnTo>
                      <a:lnTo>
                        <a:pt x="3" y="574"/>
                      </a:lnTo>
                      <a:lnTo>
                        <a:pt x="3" y="576"/>
                      </a:lnTo>
                      <a:lnTo>
                        <a:pt x="3" y="574"/>
                      </a:lnTo>
                      <a:lnTo>
                        <a:pt x="3" y="576"/>
                      </a:lnTo>
                      <a:lnTo>
                        <a:pt x="3" y="576"/>
                      </a:lnTo>
                      <a:lnTo>
                        <a:pt x="3" y="560"/>
                      </a:lnTo>
                      <a:lnTo>
                        <a:pt x="3" y="553"/>
                      </a:lnTo>
                      <a:lnTo>
                        <a:pt x="3" y="519"/>
                      </a:lnTo>
                      <a:lnTo>
                        <a:pt x="3" y="516"/>
                      </a:lnTo>
                      <a:lnTo>
                        <a:pt x="3" y="521"/>
                      </a:lnTo>
                      <a:lnTo>
                        <a:pt x="3" y="512"/>
                      </a:lnTo>
                      <a:lnTo>
                        <a:pt x="3" y="521"/>
                      </a:lnTo>
                      <a:lnTo>
                        <a:pt x="4" y="525"/>
                      </a:lnTo>
                      <a:lnTo>
                        <a:pt x="4" y="551"/>
                      </a:lnTo>
                      <a:lnTo>
                        <a:pt x="4" y="525"/>
                      </a:lnTo>
                      <a:lnTo>
                        <a:pt x="4" y="551"/>
                      </a:lnTo>
                      <a:lnTo>
                        <a:pt x="4" y="555"/>
                      </a:lnTo>
                      <a:lnTo>
                        <a:pt x="4" y="571"/>
                      </a:lnTo>
                      <a:lnTo>
                        <a:pt x="4" y="555"/>
                      </a:lnTo>
                      <a:lnTo>
                        <a:pt x="4" y="571"/>
                      </a:lnTo>
                      <a:lnTo>
                        <a:pt x="4" y="574"/>
                      </a:lnTo>
                      <a:lnTo>
                        <a:pt x="4" y="584"/>
                      </a:lnTo>
                      <a:lnTo>
                        <a:pt x="4" y="574"/>
                      </a:lnTo>
                      <a:lnTo>
                        <a:pt x="4" y="584"/>
                      </a:lnTo>
                      <a:lnTo>
                        <a:pt x="4" y="585"/>
                      </a:lnTo>
                      <a:lnTo>
                        <a:pt x="4" y="589"/>
                      </a:lnTo>
                      <a:lnTo>
                        <a:pt x="4" y="585"/>
                      </a:lnTo>
                      <a:lnTo>
                        <a:pt x="4" y="589"/>
                      </a:lnTo>
                      <a:lnTo>
                        <a:pt x="4" y="590"/>
                      </a:lnTo>
                      <a:lnTo>
                        <a:pt x="4" y="593"/>
                      </a:lnTo>
                      <a:lnTo>
                        <a:pt x="4" y="590"/>
                      </a:lnTo>
                      <a:lnTo>
                        <a:pt x="4" y="593"/>
                      </a:lnTo>
                      <a:lnTo>
                        <a:pt x="5" y="593"/>
                      </a:lnTo>
                      <a:lnTo>
                        <a:pt x="5" y="592"/>
                      </a:lnTo>
                      <a:lnTo>
                        <a:pt x="5" y="593"/>
                      </a:lnTo>
                      <a:lnTo>
                        <a:pt x="5" y="592"/>
                      </a:lnTo>
                      <a:lnTo>
                        <a:pt x="5" y="585"/>
                      </a:lnTo>
                      <a:lnTo>
                        <a:pt x="5" y="584"/>
                      </a:lnTo>
                      <a:lnTo>
                        <a:pt x="5" y="581"/>
                      </a:lnTo>
                      <a:lnTo>
                        <a:pt x="5" y="580"/>
                      </a:lnTo>
                      <a:lnTo>
                        <a:pt x="5" y="576"/>
                      </a:lnTo>
                      <a:lnTo>
                        <a:pt x="6" y="576"/>
                      </a:lnTo>
                      <a:lnTo>
                        <a:pt x="6" y="578"/>
                      </a:lnTo>
                      <a:lnTo>
                        <a:pt x="6" y="576"/>
                      </a:lnTo>
                      <a:lnTo>
                        <a:pt x="6" y="578"/>
                      </a:lnTo>
                      <a:lnTo>
                        <a:pt x="6" y="578"/>
                      </a:lnTo>
                      <a:lnTo>
                        <a:pt x="6" y="580"/>
                      </a:lnTo>
                      <a:lnTo>
                        <a:pt x="6" y="578"/>
                      </a:lnTo>
                      <a:lnTo>
                        <a:pt x="6" y="580"/>
                      </a:lnTo>
                      <a:lnTo>
                        <a:pt x="6" y="581"/>
                      </a:lnTo>
                      <a:lnTo>
                        <a:pt x="6" y="585"/>
                      </a:lnTo>
                      <a:lnTo>
                        <a:pt x="6" y="581"/>
                      </a:lnTo>
                      <a:lnTo>
                        <a:pt x="6" y="585"/>
                      </a:lnTo>
                      <a:lnTo>
                        <a:pt x="6" y="585"/>
                      </a:lnTo>
                      <a:lnTo>
                        <a:pt x="6" y="580"/>
                      </a:lnTo>
                      <a:lnTo>
                        <a:pt x="7" y="578"/>
                      </a:lnTo>
                      <a:lnTo>
                        <a:pt x="7" y="563"/>
                      </a:lnTo>
                      <a:lnTo>
                        <a:pt x="7" y="559"/>
                      </a:lnTo>
                      <a:lnTo>
                        <a:pt x="7" y="544"/>
                      </a:lnTo>
                      <a:lnTo>
                        <a:pt x="7" y="543"/>
                      </a:lnTo>
                      <a:lnTo>
                        <a:pt x="7" y="542"/>
                      </a:lnTo>
                      <a:lnTo>
                        <a:pt x="7" y="543"/>
                      </a:lnTo>
                      <a:lnTo>
                        <a:pt x="7" y="543"/>
                      </a:lnTo>
                      <a:lnTo>
                        <a:pt x="7" y="547"/>
                      </a:lnTo>
                      <a:lnTo>
                        <a:pt x="7" y="543"/>
                      </a:lnTo>
                      <a:lnTo>
                        <a:pt x="7" y="547"/>
                      </a:lnTo>
                      <a:lnTo>
                        <a:pt x="7" y="549"/>
                      </a:lnTo>
                      <a:lnTo>
                        <a:pt x="7" y="553"/>
                      </a:lnTo>
                      <a:lnTo>
                        <a:pt x="7" y="549"/>
                      </a:lnTo>
                      <a:lnTo>
                        <a:pt x="7" y="553"/>
                      </a:lnTo>
                      <a:lnTo>
                        <a:pt x="8" y="553"/>
                      </a:lnTo>
                      <a:lnTo>
                        <a:pt x="8" y="557"/>
                      </a:lnTo>
                      <a:lnTo>
                        <a:pt x="8" y="553"/>
                      </a:lnTo>
                      <a:lnTo>
                        <a:pt x="8" y="557"/>
                      </a:lnTo>
                      <a:lnTo>
                        <a:pt x="8" y="558"/>
                      </a:lnTo>
                      <a:lnTo>
                        <a:pt x="8" y="562"/>
                      </a:lnTo>
                      <a:lnTo>
                        <a:pt x="8" y="558"/>
                      </a:lnTo>
                      <a:lnTo>
                        <a:pt x="8" y="562"/>
                      </a:lnTo>
                      <a:lnTo>
                        <a:pt x="8" y="563"/>
                      </a:lnTo>
                      <a:lnTo>
                        <a:pt x="8" y="567"/>
                      </a:lnTo>
                      <a:lnTo>
                        <a:pt x="8" y="563"/>
                      </a:lnTo>
                      <a:lnTo>
                        <a:pt x="8" y="567"/>
                      </a:lnTo>
                      <a:lnTo>
                        <a:pt x="8" y="568"/>
                      </a:lnTo>
                      <a:lnTo>
                        <a:pt x="8" y="574"/>
                      </a:lnTo>
                      <a:lnTo>
                        <a:pt x="8" y="568"/>
                      </a:lnTo>
                      <a:lnTo>
                        <a:pt x="8" y="574"/>
                      </a:lnTo>
                      <a:lnTo>
                        <a:pt x="9" y="573"/>
                      </a:lnTo>
                      <a:lnTo>
                        <a:pt x="9" y="553"/>
                      </a:lnTo>
                      <a:lnTo>
                        <a:pt x="9" y="545"/>
                      </a:lnTo>
                      <a:lnTo>
                        <a:pt x="9" y="488"/>
                      </a:lnTo>
                      <a:lnTo>
                        <a:pt x="9" y="478"/>
                      </a:lnTo>
                      <a:lnTo>
                        <a:pt x="9" y="455"/>
                      </a:lnTo>
                      <a:lnTo>
                        <a:pt x="9" y="455"/>
                      </a:lnTo>
                      <a:lnTo>
                        <a:pt x="9" y="458"/>
                      </a:lnTo>
                      <a:lnTo>
                        <a:pt x="9" y="488"/>
                      </a:lnTo>
                      <a:lnTo>
                        <a:pt x="9" y="458"/>
                      </a:lnTo>
                      <a:lnTo>
                        <a:pt x="9" y="488"/>
                      </a:lnTo>
                      <a:lnTo>
                        <a:pt x="10" y="496"/>
                      </a:lnTo>
                      <a:lnTo>
                        <a:pt x="10" y="536"/>
                      </a:lnTo>
                      <a:lnTo>
                        <a:pt x="10" y="496"/>
                      </a:lnTo>
                      <a:lnTo>
                        <a:pt x="10" y="536"/>
                      </a:lnTo>
                      <a:lnTo>
                        <a:pt x="10" y="540"/>
                      </a:lnTo>
                      <a:lnTo>
                        <a:pt x="10" y="557"/>
                      </a:lnTo>
                      <a:lnTo>
                        <a:pt x="10" y="540"/>
                      </a:lnTo>
                      <a:lnTo>
                        <a:pt x="10" y="557"/>
                      </a:lnTo>
                      <a:lnTo>
                        <a:pt x="10" y="560"/>
                      </a:lnTo>
                      <a:lnTo>
                        <a:pt x="10" y="570"/>
                      </a:lnTo>
                      <a:lnTo>
                        <a:pt x="10" y="560"/>
                      </a:lnTo>
                      <a:lnTo>
                        <a:pt x="10" y="570"/>
                      </a:lnTo>
                      <a:lnTo>
                        <a:pt x="10" y="571"/>
                      </a:lnTo>
                      <a:lnTo>
                        <a:pt x="10" y="581"/>
                      </a:lnTo>
                      <a:lnTo>
                        <a:pt x="10" y="571"/>
                      </a:lnTo>
                      <a:lnTo>
                        <a:pt x="10" y="581"/>
                      </a:lnTo>
                      <a:lnTo>
                        <a:pt x="10" y="582"/>
                      </a:lnTo>
                      <a:lnTo>
                        <a:pt x="10" y="587"/>
                      </a:lnTo>
                      <a:lnTo>
                        <a:pt x="10" y="582"/>
                      </a:lnTo>
                      <a:lnTo>
                        <a:pt x="10" y="587"/>
                      </a:lnTo>
                      <a:lnTo>
                        <a:pt x="11" y="587"/>
                      </a:lnTo>
                      <a:lnTo>
                        <a:pt x="11" y="590"/>
                      </a:lnTo>
                      <a:lnTo>
                        <a:pt x="11" y="587"/>
                      </a:lnTo>
                      <a:lnTo>
                        <a:pt x="11" y="590"/>
                      </a:lnTo>
                      <a:lnTo>
                        <a:pt x="11" y="589"/>
                      </a:lnTo>
                      <a:lnTo>
                        <a:pt x="11" y="588"/>
                      </a:lnTo>
                      <a:lnTo>
                        <a:pt x="11" y="588"/>
                      </a:lnTo>
                      <a:lnTo>
                        <a:pt x="11" y="589"/>
                      </a:lnTo>
                      <a:lnTo>
                        <a:pt x="11" y="595"/>
                      </a:lnTo>
                      <a:lnTo>
                        <a:pt x="11" y="589"/>
                      </a:lnTo>
                      <a:lnTo>
                        <a:pt x="11" y="595"/>
                      </a:lnTo>
                      <a:lnTo>
                        <a:pt x="11" y="596"/>
                      </a:lnTo>
                      <a:lnTo>
                        <a:pt x="11" y="599"/>
                      </a:lnTo>
                      <a:lnTo>
                        <a:pt x="11" y="596"/>
                      </a:lnTo>
                      <a:lnTo>
                        <a:pt x="11" y="599"/>
                      </a:lnTo>
                      <a:lnTo>
                        <a:pt x="12" y="599"/>
                      </a:lnTo>
                      <a:lnTo>
                        <a:pt x="12" y="599"/>
                      </a:lnTo>
                      <a:lnTo>
                        <a:pt x="12" y="599"/>
                      </a:lnTo>
                      <a:lnTo>
                        <a:pt x="12" y="599"/>
                      </a:lnTo>
                      <a:lnTo>
                        <a:pt x="12" y="600"/>
                      </a:lnTo>
                      <a:lnTo>
                        <a:pt x="12" y="600"/>
                      </a:lnTo>
                      <a:lnTo>
                        <a:pt x="12" y="600"/>
                      </a:lnTo>
                      <a:lnTo>
                        <a:pt x="12" y="600"/>
                      </a:lnTo>
                      <a:lnTo>
                        <a:pt x="12" y="600"/>
                      </a:lnTo>
                      <a:lnTo>
                        <a:pt x="12" y="601"/>
                      </a:lnTo>
                      <a:lnTo>
                        <a:pt x="12" y="599"/>
                      </a:lnTo>
                      <a:lnTo>
                        <a:pt x="12" y="599"/>
                      </a:lnTo>
                      <a:lnTo>
                        <a:pt x="12" y="603"/>
                      </a:lnTo>
                      <a:lnTo>
                        <a:pt x="12" y="599"/>
                      </a:lnTo>
                      <a:lnTo>
                        <a:pt x="12" y="603"/>
                      </a:lnTo>
                      <a:lnTo>
                        <a:pt x="12" y="603"/>
                      </a:lnTo>
                      <a:lnTo>
                        <a:pt x="12" y="599"/>
                      </a:lnTo>
                      <a:lnTo>
                        <a:pt x="13" y="598"/>
                      </a:lnTo>
                      <a:lnTo>
                        <a:pt x="13" y="593"/>
                      </a:lnTo>
                      <a:lnTo>
                        <a:pt x="13" y="591"/>
                      </a:lnTo>
                      <a:lnTo>
                        <a:pt x="13" y="586"/>
                      </a:lnTo>
                      <a:lnTo>
                        <a:pt x="13" y="585"/>
                      </a:lnTo>
                      <a:lnTo>
                        <a:pt x="13" y="583"/>
                      </a:lnTo>
                      <a:lnTo>
                        <a:pt x="13" y="585"/>
                      </a:lnTo>
                      <a:lnTo>
                        <a:pt x="13" y="585"/>
                      </a:lnTo>
                      <a:lnTo>
                        <a:pt x="13" y="587"/>
                      </a:lnTo>
                      <a:lnTo>
                        <a:pt x="13" y="585"/>
                      </a:lnTo>
                      <a:lnTo>
                        <a:pt x="13" y="586"/>
                      </a:lnTo>
                      <a:lnTo>
                        <a:pt x="14" y="585"/>
                      </a:lnTo>
                      <a:lnTo>
                        <a:pt x="14" y="577"/>
                      </a:lnTo>
                      <a:lnTo>
                        <a:pt x="14" y="576"/>
                      </a:lnTo>
                      <a:lnTo>
                        <a:pt x="14" y="573"/>
                      </a:lnTo>
                      <a:lnTo>
                        <a:pt x="14" y="573"/>
                      </a:lnTo>
                      <a:lnTo>
                        <a:pt x="14" y="576"/>
                      </a:lnTo>
                      <a:lnTo>
                        <a:pt x="14" y="573"/>
                      </a:lnTo>
                      <a:lnTo>
                        <a:pt x="14" y="576"/>
                      </a:lnTo>
                      <a:lnTo>
                        <a:pt x="14" y="576"/>
                      </a:lnTo>
                      <a:lnTo>
                        <a:pt x="14" y="579"/>
                      </a:lnTo>
                      <a:lnTo>
                        <a:pt x="14" y="576"/>
                      </a:lnTo>
                      <a:lnTo>
                        <a:pt x="14" y="578"/>
                      </a:lnTo>
                      <a:lnTo>
                        <a:pt x="15" y="578"/>
                      </a:lnTo>
                      <a:lnTo>
                        <a:pt x="15" y="575"/>
                      </a:lnTo>
                      <a:lnTo>
                        <a:pt x="15" y="575"/>
                      </a:lnTo>
                      <a:lnTo>
                        <a:pt x="15" y="569"/>
                      </a:lnTo>
                      <a:lnTo>
                        <a:pt x="15" y="569"/>
                      </a:lnTo>
                      <a:lnTo>
                        <a:pt x="15" y="567"/>
                      </a:lnTo>
                      <a:lnTo>
                        <a:pt x="15" y="566"/>
                      </a:lnTo>
                      <a:lnTo>
                        <a:pt x="15" y="571"/>
                      </a:lnTo>
                      <a:lnTo>
                        <a:pt x="15" y="566"/>
                      </a:lnTo>
                      <a:lnTo>
                        <a:pt x="15" y="571"/>
                      </a:lnTo>
                      <a:lnTo>
                        <a:pt x="15" y="573"/>
                      </a:lnTo>
                      <a:lnTo>
                        <a:pt x="15" y="576"/>
                      </a:lnTo>
                      <a:lnTo>
                        <a:pt x="15" y="573"/>
                      </a:lnTo>
                      <a:lnTo>
                        <a:pt x="15" y="576"/>
                      </a:lnTo>
                      <a:lnTo>
                        <a:pt x="16" y="576"/>
                      </a:lnTo>
                      <a:lnTo>
                        <a:pt x="16" y="577"/>
                      </a:lnTo>
                      <a:lnTo>
                        <a:pt x="16" y="576"/>
                      </a:lnTo>
                      <a:lnTo>
                        <a:pt x="16" y="577"/>
                      </a:lnTo>
                      <a:lnTo>
                        <a:pt x="16" y="576"/>
                      </a:lnTo>
                      <a:lnTo>
                        <a:pt x="16" y="571"/>
                      </a:lnTo>
                      <a:lnTo>
                        <a:pt x="16" y="570"/>
                      </a:lnTo>
                      <a:lnTo>
                        <a:pt x="16" y="568"/>
                      </a:lnTo>
                      <a:lnTo>
                        <a:pt x="16" y="568"/>
                      </a:lnTo>
                      <a:lnTo>
                        <a:pt x="16" y="564"/>
                      </a:lnTo>
                      <a:lnTo>
                        <a:pt x="17" y="564"/>
                      </a:lnTo>
                      <a:lnTo>
                        <a:pt x="17" y="561"/>
                      </a:lnTo>
                      <a:lnTo>
                        <a:pt x="17" y="560"/>
                      </a:lnTo>
                      <a:lnTo>
                        <a:pt x="17" y="555"/>
                      </a:lnTo>
                      <a:lnTo>
                        <a:pt x="17" y="553"/>
                      </a:lnTo>
                      <a:lnTo>
                        <a:pt x="17" y="532"/>
                      </a:lnTo>
                      <a:lnTo>
                        <a:pt x="17" y="526"/>
                      </a:lnTo>
                      <a:lnTo>
                        <a:pt x="17" y="490"/>
                      </a:lnTo>
                      <a:lnTo>
                        <a:pt x="17" y="479"/>
                      </a:lnTo>
                      <a:lnTo>
                        <a:pt x="17" y="350"/>
                      </a:lnTo>
                      <a:lnTo>
                        <a:pt x="18" y="306"/>
                      </a:lnTo>
                      <a:lnTo>
                        <a:pt x="18" y="74"/>
                      </a:lnTo>
                      <a:lnTo>
                        <a:pt x="18" y="40"/>
                      </a:lnTo>
                      <a:lnTo>
                        <a:pt x="18" y="0"/>
                      </a:lnTo>
                      <a:lnTo>
                        <a:pt x="18" y="16"/>
                      </a:lnTo>
                      <a:lnTo>
                        <a:pt x="18" y="34"/>
                      </a:lnTo>
                      <a:lnTo>
                        <a:pt x="18" y="214"/>
                      </a:lnTo>
                      <a:lnTo>
                        <a:pt x="18" y="34"/>
                      </a:lnTo>
                      <a:lnTo>
                        <a:pt x="18" y="214"/>
                      </a:lnTo>
                      <a:lnTo>
                        <a:pt x="18" y="245"/>
                      </a:lnTo>
                      <a:lnTo>
                        <a:pt x="18" y="374"/>
                      </a:lnTo>
                      <a:lnTo>
                        <a:pt x="18" y="245"/>
                      </a:lnTo>
                      <a:lnTo>
                        <a:pt x="18" y="374"/>
                      </a:lnTo>
                      <a:lnTo>
                        <a:pt x="19" y="393"/>
                      </a:lnTo>
                      <a:lnTo>
                        <a:pt x="19" y="459"/>
                      </a:lnTo>
                      <a:lnTo>
                        <a:pt x="19" y="393"/>
                      </a:lnTo>
                      <a:lnTo>
                        <a:pt x="19" y="459"/>
                      </a:lnTo>
                      <a:lnTo>
                        <a:pt x="19" y="469"/>
                      </a:lnTo>
                      <a:lnTo>
                        <a:pt x="19" y="503"/>
                      </a:lnTo>
                      <a:lnTo>
                        <a:pt x="19" y="469"/>
                      </a:lnTo>
                      <a:lnTo>
                        <a:pt x="19" y="503"/>
                      </a:lnTo>
                      <a:lnTo>
                        <a:pt x="19" y="508"/>
                      </a:lnTo>
                      <a:lnTo>
                        <a:pt x="19" y="524"/>
                      </a:lnTo>
                      <a:lnTo>
                        <a:pt x="19" y="508"/>
                      </a:lnTo>
                      <a:lnTo>
                        <a:pt x="19" y="524"/>
                      </a:lnTo>
                      <a:lnTo>
                        <a:pt x="19" y="526"/>
                      </a:lnTo>
                      <a:lnTo>
                        <a:pt x="19" y="529"/>
                      </a:lnTo>
                      <a:lnTo>
                        <a:pt x="19" y="526"/>
                      </a:lnTo>
                      <a:lnTo>
                        <a:pt x="19" y="528"/>
                      </a:lnTo>
                      <a:lnTo>
                        <a:pt x="20" y="527"/>
                      </a:lnTo>
                      <a:lnTo>
                        <a:pt x="20" y="523"/>
                      </a:lnTo>
                      <a:lnTo>
                        <a:pt x="20" y="524"/>
                      </a:lnTo>
                      <a:lnTo>
                        <a:pt x="20" y="526"/>
                      </a:lnTo>
                      <a:lnTo>
                        <a:pt x="20" y="543"/>
                      </a:lnTo>
                      <a:lnTo>
                        <a:pt x="20" y="526"/>
                      </a:lnTo>
                      <a:lnTo>
                        <a:pt x="20" y="543"/>
                      </a:lnTo>
                      <a:lnTo>
                        <a:pt x="20" y="548"/>
                      </a:lnTo>
                      <a:lnTo>
                        <a:pt x="20" y="574"/>
                      </a:lnTo>
                      <a:lnTo>
                        <a:pt x="20" y="548"/>
                      </a:lnTo>
                      <a:lnTo>
                        <a:pt x="20" y="574"/>
                      </a:lnTo>
                      <a:lnTo>
                        <a:pt x="20" y="577"/>
                      </a:lnTo>
                      <a:lnTo>
                        <a:pt x="20" y="590"/>
                      </a:lnTo>
                      <a:lnTo>
                        <a:pt x="20" y="577"/>
                      </a:lnTo>
                      <a:lnTo>
                        <a:pt x="20" y="590"/>
                      </a:lnTo>
                      <a:lnTo>
                        <a:pt x="20" y="590"/>
                      </a:lnTo>
                      <a:lnTo>
                        <a:pt x="20" y="593"/>
                      </a:lnTo>
                      <a:lnTo>
                        <a:pt x="20" y="590"/>
                      </a:lnTo>
                      <a:lnTo>
                        <a:pt x="20" y="593"/>
                      </a:lnTo>
                      <a:lnTo>
                        <a:pt x="21" y="593"/>
                      </a:lnTo>
                      <a:lnTo>
                        <a:pt x="21" y="597"/>
                      </a:lnTo>
                      <a:lnTo>
                        <a:pt x="21" y="593"/>
                      </a:lnTo>
                      <a:lnTo>
                        <a:pt x="21" y="597"/>
                      </a:lnTo>
                      <a:lnTo>
                        <a:pt x="21" y="597"/>
                      </a:lnTo>
                      <a:lnTo>
                        <a:pt x="21" y="597"/>
                      </a:lnTo>
                      <a:lnTo>
                        <a:pt x="21" y="597"/>
                      </a:lnTo>
                      <a:lnTo>
                        <a:pt x="21" y="597"/>
                      </a:lnTo>
                      <a:lnTo>
                        <a:pt x="21" y="598"/>
                      </a:lnTo>
                      <a:lnTo>
                        <a:pt x="21" y="600"/>
                      </a:lnTo>
                      <a:lnTo>
                        <a:pt x="21" y="598"/>
                      </a:lnTo>
                      <a:lnTo>
                        <a:pt x="21" y="600"/>
                      </a:lnTo>
                      <a:lnTo>
                        <a:pt x="21" y="600"/>
                      </a:lnTo>
                      <a:lnTo>
                        <a:pt x="21" y="598"/>
                      </a:lnTo>
                      <a:lnTo>
                        <a:pt x="22" y="596"/>
                      </a:lnTo>
                      <a:lnTo>
                        <a:pt x="22" y="584"/>
                      </a:lnTo>
                      <a:lnTo>
                        <a:pt x="22" y="580"/>
                      </a:lnTo>
                      <a:lnTo>
                        <a:pt x="22" y="566"/>
                      </a:lnTo>
                      <a:lnTo>
                        <a:pt x="22" y="564"/>
                      </a:lnTo>
                      <a:lnTo>
                        <a:pt x="22" y="560"/>
                      </a:lnTo>
                      <a:lnTo>
                        <a:pt x="22" y="560"/>
                      </a:lnTo>
                      <a:lnTo>
                        <a:pt x="22" y="562"/>
                      </a:lnTo>
                      <a:lnTo>
                        <a:pt x="22" y="560"/>
                      </a:lnTo>
                      <a:lnTo>
                        <a:pt x="22" y="562"/>
                      </a:lnTo>
                      <a:lnTo>
                        <a:pt x="23" y="563"/>
                      </a:lnTo>
                      <a:lnTo>
                        <a:pt x="23" y="564"/>
                      </a:lnTo>
                      <a:lnTo>
                        <a:pt x="23" y="562"/>
                      </a:lnTo>
                      <a:lnTo>
                        <a:pt x="23" y="562"/>
                      </a:lnTo>
                      <a:lnTo>
                        <a:pt x="23" y="560"/>
                      </a:lnTo>
                      <a:lnTo>
                        <a:pt x="23" y="561"/>
                      </a:lnTo>
                      <a:lnTo>
                        <a:pt x="23" y="561"/>
                      </a:lnTo>
                      <a:lnTo>
                        <a:pt x="23" y="566"/>
                      </a:lnTo>
                      <a:lnTo>
                        <a:pt x="23" y="561"/>
                      </a:lnTo>
                      <a:lnTo>
                        <a:pt x="23" y="566"/>
                      </a:lnTo>
                      <a:lnTo>
                        <a:pt x="23" y="567"/>
                      </a:lnTo>
                      <a:lnTo>
                        <a:pt x="23" y="576"/>
                      </a:lnTo>
                      <a:lnTo>
                        <a:pt x="23" y="567"/>
                      </a:lnTo>
                      <a:lnTo>
                        <a:pt x="23" y="576"/>
                      </a:lnTo>
                      <a:lnTo>
                        <a:pt x="23" y="577"/>
                      </a:lnTo>
                      <a:lnTo>
                        <a:pt x="23" y="583"/>
                      </a:lnTo>
                      <a:lnTo>
                        <a:pt x="23" y="577"/>
                      </a:lnTo>
                      <a:lnTo>
                        <a:pt x="23" y="583"/>
                      </a:lnTo>
                      <a:lnTo>
                        <a:pt x="24" y="582"/>
                      </a:lnTo>
                      <a:lnTo>
                        <a:pt x="24" y="583"/>
                      </a:lnTo>
                      <a:lnTo>
                        <a:pt x="24" y="582"/>
                      </a:lnTo>
                      <a:lnTo>
                        <a:pt x="24" y="583"/>
                      </a:lnTo>
                      <a:lnTo>
                        <a:pt x="24" y="583"/>
                      </a:lnTo>
                      <a:lnTo>
                        <a:pt x="24" y="576"/>
                      </a:lnTo>
                      <a:lnTo>
                        <a:pt x="24" y="575"/>
                      </a:lnTo>
                      <a:lnTo>
                        <a:pt x="24" y="572"/>
                      </a:lnTo>
                      <a:lnTo>
                        <a:pt x="24" y="573"/>
                      </a:lnTo>
                      <a:lnTo>
                        <a:pt x="24" y="574"/>
                      </a:lnTo>
                      <a:lnTo>
                        <a:pt x="24" y="578"/>
                      </a:lnTo>
                      <a:lnTo>
                        <a:pt x="24" y="574"/>
                      </a:lnTo>
                      <a:lnTo>
                        <a:pt x="24" y="578"/>
                      </a:lnTo>
                      <a:lnTo>
                        <a:pt x="25" y="578"/>
                      </a:lnTo>
                      <a:lnTo>
                        <a:pt x="25" y="582"/>
                      </a:lnTo>
                      <a:lnTo>
                        <a:pt x="25" y="578"/>
                      </a:lnTo>
                      <a:lnTo>
                        <a:pt x="25" y="582"/>
                      </a:lnTo>
                      <a:lnTo>
                        <a:pt x="25" y="582"/>
                      </a:lnTo>
                      <a:lnTo>
                        <a:pt x="25" y="585"/>
                      </a:lnTo>
                      <a:lnTo>
                        <a:pt x="25" y="582"/>
                      </a:lnTo>
                      <a:lnTo>
                        <a:pt x="25" y="585"/>
                      </a:lnTo>
                      <a:lnTo>
                        <a:pt x="25" y="586"/>
                      </a:lnTo>
                      <a:lnTo>
                        <a:pt x="25" y="586"/>
                      </a:lnTo>
                      <a:lnTo>
                        <a:pt x="25" y="584"/>
                      </a:lnTo>
                      <a:lnTo>
                        <a:pt x="25" y="583"/>
                      </a:lnTo>
                      <a:lnTo>
                        <a:pt x="25" y="579"/>
                      </a:lnTo>
                      <a:lnTo>
                        <a:pt x="25" y="579"/>
                      </a:lnTo>
                      <a:lnTo>
                        <a:pt x="25" y="575"/>
                      </a:lnTo>
                      <a:lnTo>
                        <a:pt x="26" y="575"/>
                      </a:lnTo>
                      <a:lnTo>
                        <a:pt x="26" y="567"/>
                      </a:lnTo>
                      <a:lnTo>
                        <a:pt x="26" y="566"/>
                      </a:lnTo>
                      <a:lnTo>
                        <a:pt x="26" y="569"/>
                      </a:lnTo>
                      <a:lnTo>
                        <a:pt x="26" y="566"/>
                      </a:lnTo>
                      <a:lnTo>
                        <a:pt x="26" y="569"/>
                      </a:lnTo>
                      <a:lnTo>
                        <a:pt x="26" y="569"/>
                      </a:lnTo>
                      <a:lnTo>
                        <a:pt x="26" y="578"/>
                      </a:lnTo>
                      <a:lnTo>
                        <a:pt x="26" y="569"/>
                      </a:lnTo>
                      <a:lnTo>
                        <a:pt x="26" y="578"/>
                      </a:lnTo>
                      <a:lnTo>
                        <a:pt x="26" y="580"/>
                      </a:lnTo>
                      <a:lnTo>
                        <a:pt x="26" y="589"/>
                      </a:lnTo>
                      <a:lnTo>
                        <a:pt x="26" y="580"/>
                      </a:lnTo>
                      <a:lnTo>
                        <a:pt x="26" y="589"/>
                      </a:lnTo>
                      <a:lnTo>
                        <a:pt x="27" y="590"/>
                      </a:lnTo>
                      <a:lnTo>
                        <a:pt x="27" y="598"/>
                      </a:lnTo>
                      <a:lnTo>
                        <a:pt x="27" y="590"/>
                      </a:lnTo>
                      <a:lnTo>
                        <a:pt x="27" y="598"/>
                      </a:lnTo>
                      <a:lnTo>
                        <a:pt x="27" y="598"/>
                      </a:lnTo>
                      <a:lnTo>
                        <a:pt x="27" y="600"/>
                      </a:lnTo>
                      <a:lnTo>
                        <a:pt x="27" y="598"/>
                      </a:lnTo>
                      <a:lnTo>
                        <a:pt x="27" y="600"/>
                      </a:lnTo>
                      <a:lnTo>
                        <a:pt x="27" y="600"/>
                      </a:lnTo>
                      <a:lnTo>
                        <a:pt x="27" y="603"/>
                      </a:lnTo>
                      <a:lnTo>
                        <a:pt x="27" y="600"/>
                      </a:lnTo>
                      <a:lnTo>
                        <a:pt x="27" y="603"/>
                      </a:lnTo>
                      <a:lnTo>
                        <a:pt x="27" y="603"/>
                      </a:lnTo>
                      <a:lnTo>
                        <a:pt x="27" y="599"/>
                      </a:lnTo>
                      <a:lnTo>
                        <a:pt x="28" y="598"/>
                      </a:lnTo>
                      <a:lnTo>
                        <a:pt x="28" y="589"/>
                      </a:lnTo>
                      <a:lnTo>
                        <a:pt x="28" y="588"/>
                      </a:lnTo>
                      <a:lnTo>
                        <a:pt x="28" y="586"/>
                      </a:lnTo>
                      <a:lnTo>
                        <a:pt x="28" y="586"/>
                      </a:lnTo>
                      <a:lnTo>
                        <a:pt x="28" y="580"/>
                      </a:lnTo>
                      <a:lnTo>
                        <a:pt x="28" y="578"/>
                      </a:lnTo>
                      <a:lnTo>
                        <a:pt x="28" y="569"/>
                      </a:lnTo>
                      <a:lnTo>
                        <a:pt x="28" y="568"/>
                      </a:lnTo>
                      <a:lnTo>
                        <a:pt x="28" y="569"/>
                      </a:lnTo>
                      <a:lnTo>
                        <a:pt x="28" y="567"/>
                      </a:lnTo>
                      <a:lnTo>
                        <a:pt x="28" y="569"/>
                      </a:lnTo>
                      <a:lnTo>
                        <a:pt x="29" y="570"/>
                      </a:lnTo>
                      <a:lnTo>
                        <a:pt x="29" y="574"/>
                      </a:lnTo>
                      <a:lnTo>
                        <a:pt x="29" y="570"/>
                      </a:lnTo>
                      <a:lnTo>
                        <a:pt x="29" y="574"/>
                      </a:lnTo>
                      <a:lnTo>
                        <a:pt x="29" y="574"/>
                      </a:lnTo>
                      <a:lnTo>
                        <a:pt x="29" y="574"/>
                      </a:lnTo>
                      <a:lnTo>
                        <a:pt x="29" y="572"/>
                      </a:lnTo>
                      <a:lnTo>
                        <a:pt x="29" y="572"/>
                      </a:lnTo>
                      <a:lnTo>
                        <a:pt x="29" y="573"/>
                      </a:lnTo>
                      <a:lnTo>
                        <a:pt x="29" y="572"/>
                      </a:lnTo>
                      <a:lnTo>
                        <a:pt x="29" y="571"/>
                      </a:lnTo>
                      <a:lnTo>
                        <a:pt x="29" y="565"/>
                      </a:lnTo>
                      <a:lnTo>
                        <a:pt x="30" y="563"/>
                      </a:lnTo>
                      <a:lnTo>
                        <a:pt x="30" y="553"/>
                      </a:lnTo>
                      <a:lnTo>
                        <a:pt x="30" y="552"/>
                      </a:lnTo>
                      <a:lnTo>
                        <a:pt x="30" y="529"/>
                      </a:lnTo>
                      <a:lnTo>
                        <a:pt x="30" y="521"/>
                      </a:lnTo>
                      <a:lnTo>
                        <a:pt x="30" y="472"/>
                      </a:lnTo>
                      <a:lnTo>
                        <a:pt x="30" y="463"/>
                      </a:lnTo>
                      <a:lnTo>
                        <a:pt x="30" y="447"/>
                      </a:lnTo>
                      <a:lnTo>
                        <a:pt x="30" y="448"/>
                      </a:lnTo>
                      <a:lnTo>
                        <a:pt x="30" y="450"/>
                      </a:lnTo>
                      <a:lnTo>
                        <a:pt x="30" y="472"/>
                      </a:lnTo>
                      <a:lnTo>
                        <a:pt x="30" y="450"/>
                      </a:lnTo>
                      <a:lnTo>
                        <a:pt x="30" y="472"/>
                      </a:lnTo>
                      <a:lnTo>
                        <a:pt x="31" y="478"/>
                      </a:lnTo>
                      <a:lnTo>
                        <a:pt x="31" y="505"/>
                      </a:lnTo>
                      <a:lnTo>
                        <a:pt x="31" y="478"/>
                      </a:lnTo>
                      <a:lnTo>
                        <a:pt x="31" y="505"/>
                      </a:lnTo>
                      <a:lnTo>
                        <a:pt x="31" y="510"/>
                      </a:lnTo>
                      <a:lnTo>
                        <a:pt x="31" y="528"/>
                      </a:lnTo>
                      <a:lnTo>
                        <a:pt x="31" y="510"/>
                      </a:lnTo>
                      <a:lnTo>
                        <a:pt x="31" y="528"/>
                      </a:lnTo>
                      <a:lnTo>
                        <a:pt x="31" y="531"/>
                      </a:lnTo>
                      <a:lnTo>
                        <a:pt x="31" y="536"/>
                      </a:lnTo>
                      <a:lnTo>
                        <a:pt x="31" y="531"/>
                      </a:lnTo>
                      <a:lnTo>
                        <a:pt x="31" y="536"/>
                      </a:lnTo>
                      <a:lnTo>
                        <a:pt x="31" y="537"/>
                      </a:lnTo>
                      <a:lnTo>
                        <a:pt x="31" y="539"/>
                      </a:lnTo>
                      <a:lnTo>
                        <a:pt x="31" y="537"/>
                      </a:lnTo>
                      <a:lnTo>
                        <a:pt x="31" y="538"/>
                      </a:lnTo>
                      <a:lnTo>
                        <a:pt x="32" y="537"/>
                      </a:lnTo>
                      <a:lnTo>
                        <a:pt x="32" y="531"/>
                      </a:lnTo>
                      <a:lnTo>
                        <a:pt x="32" y="528"/>
                      </a:lnTo>
                      <a:lnTo>
                        <a:pt x="32" y="501"/>
                      </a:lnTo>
                      <a:lnTo>
                        <a:pt x="32" y="492"/>
                      </a:lnTo>
                      <a:lnTo>
                        <a:pt x="32" y="438"/>
                      </a:lnTo>
                      <a:lnTo>
                        <a:pt x="32" y="427"/>
                      </a:lnTo>
                      <a:lnTo>
                        <a:pt x="32" y="375"/>
                      </a:lnTo>
                      <a:lnTo>
                        <a:pt x="33" y="370"/>
                      </a:lnTo>
                      <a:lnTo>
                        <a:pt x="33" y="380"/>
                      </a:lnTo>
                      <a:lnTo>
                        <a:pt x="33" y="367"/>
                      </a:lnTo>
                      <a:lnTo>
                        <a:pt x="33" y="380"/>
                      </a:lnTo>
                      <a:lnTo>
                        <a:pt x="33" y="387"/>
                      </a:lnTo>
                      <a:lnTo>
                        <a:pt x="33" y="429"/>
                      </a:lnTo>
                      <a:lnTo>
                        <a:pt x="33" y="387"/>
                      </a:lnTo>
                      <a:lnTo>
                        <a:pt x="33" y="429"/>
                      </a:lnTo>
                      <a:lnTo>
                        <a:pt x="33" y="436"/>
                      </a:lnTo>
                      <a:lnTo>
                        <a:pt x="33" y="456"/>
                      </a:lnTo>
                      <a:lnTo>
                        <a:pt x="33" y="436"/>
                      </a:lnTo>
                      <a:lnTo>
                        <a:pt x="33" y="456"/>
                      </a:lnTo>
                      <a:lnTo>
                        <a:pt x="33" y="457"/>
                      </a:lnTo>
                      <a:lnTo>
                        <a:pt x="33" y="458"/>
                      </a:lnTo>
                      <a:lnTo>
                        <a:pt x="33" y="455"/>
                      </a:lnTo>
                      <a:lnTo>
                        <a:pt x="33" y="458"/>
                      </a:lnTo>
                      <a:lnTo>
                        <a:pt x="33" y="461"/>
                      </a:lnTo>
                      <a:lnTo>
                        <a:pt x="33" y="474"/>
                      </a:lnTo>
                      <a:lnTo>
                        <a:pt x="33" y="461"/>
                      </a:lnTo>
                      <a:lnTo>
                        <a:pt x="33" y="474"/>
                      </a:lnTo>
                      <a:lnTo>
                        <a:pt x="34" y="477"/>
                      </a:lnTo>
                      <a:lnTo>
                        <a:pt x="34" y="501"/>
                      </a:lnTo>
                      <a:lnTo>
                        <a:pt x="34" y="477"/>
                      </a:lnTo>
                      <a:lnTo>
                        <a:pt x="34" y="501"/>
                      </a:lnTo>
                      <a:lnTo>
                        <a:pt x="34" y="505"/>
                      </a:lnTo>
                      <a:lnTo>
                        <a:pt x="34" y="522"/>
                      </a:lnTo>
                      <a:lnTo>
                        <a:pt x="34" y="505"/>
                      </a:lnTo>
                      <a:lnTo>
                        <a:pt x="34" y="522"/>
                      </a:lnTo>
                      <a:lnTo>
                        <a:pt x="34" y="524"/>
                      </a:lnTo>
                      <a:lnTo>
                        <a:pt x="34" y="531"/>
                      </a:lnTo>
                      <a:lnTo>
                        <a:pt x="34" y="524"/>
                      </a:lnTo>
                      <a:lnTo>
                        <a:pt x="34" y="531"/>
                      </a:lnTo>
                      <a:lnTo>
                        <a:pt x="34" y="533"/>
                      </a:lnTo>
                      <a:lnTo>
                        <a:pt x="34" y="544"/>
                      </a:lnTo>
                      <a:lnTo>
                        <a:pt x="34" y="533"/>
                      </a:lnTo>
                      <a:lnTo>
                        <a:pt x="34" y="544"/>
                      </a:lnTo>
                      <a:lnTo>
                        <a:pt x="35" y="547"/>
                      </a:lnTo>
                      <a:lnTo>
                        <a:pt x="35" y="563"/>
                      </a:lnTo>
                      <a:lnTo>
                        <a:pt x="35" y="547"/>
                      </a:lnTo>
                      <a:lnTo>
                        <a:pt x="35" y="563"/>
                      </a:lnTo>
                      <a:lnTo>
                        <a:pt x="35" y="566"/>
                      </a:lnTo>
                      <a:lnTo>
                        <a:pt x="35" y="571"/>
                      </a:lnTo>
                      <a:lnTo>
                        <a:pt x="35" y="566"/>
                      </a:lnTo>
                      <a:lnTo>
                        <a:pt x="35" y="571"/>
                      </a:lnTo>
                      <a:lnTo>
                        <a:pt x="35" y="571"/>
                      </a:lnTo>
                      <a:lnTo>
                        <a:pt x="35" y="572"/>
                      </a:lnTo>
                      <a:lnTo>
                        <a:pt x="35" y="570"/>
                      </a:lnTo>
                      <a:lnTo>
                        <a:pt x="35" y="567"/>
                      </a:lnTo>
                      <a:lnTo>
                        <a:pt x="35" y="561"/>
                      </a:lnTo>
                      <a:lnTo>
                        <a:pt x="36" y="561"/>
                      </a:lnTo>
                      <a:lnTo>
                        <a:pt x="36" y="563"/>
                      </a:lnTo>
                      <a:lnTo>
                        <a:pt x="36" y="561"/>
                      </a:lnTo>
                      <a:lnTo>
                        <a:pt x="36" y="563"/>
                      </a:lnTo>
                      <a:lnTo>
                        <a:pt x="36" y="565"/>
                      </a:lnTo>
                      <a:lnTo>
                        <a:pt x="36" y="568"/>
                      </a:lnTo>
                      <a:lnTo>
                        <a:pt x="36" y="565"/>
                      </a:lnTo>
                      <a:lnTo>
                        <a:pt x="36" y="568"/>
                      </a:lnTo>
                      <a:lnTo>
                        <a:pt x="36" y="568"/>
                      </a:lnTo>
                      <a:lnTo>
                        <a:pt x="36" y="570"/>
                      </a:lnTo>
                      <a:lnTo>
                        <a:pt x="36" y="568"/>
                      </a:lnTo>
                      <a:lnTo>
                        <a:pt x="36" y="570"/>
                      </a:lnTo>
                      <a:lnTo>
                        <a:pt x="36" y="570"/>
                      </a:lnTo>
                      <a:lnTo>
                        <a:pt x="36" y="564"/>
                      </a:lnTo>
                      <a:lnTo>
                        <a:pt x="36" y="563"/>
                      </a:lnTo>
                      <a:lnTo>
                        <a:pt x="36" y="550"/>
                      </a:lnTo>
                      <a:lnTo>
                        <a:pt x="37" y="547"/>
                      </a:lnTo>
                      <a:lnTo>
                        <a:pt x="37" y="543"/>
                      </a:lnTo>
                      <a:lnTo>
                        <a:pt x="37" y="544"/>
                      </a:lnTo>
                      <a:lnTo>
                        <a:pt x="37" y="545"/>
                      </a:lnTo>
                      <a:lnTo>
                        <a:pt x="37" y="554"/>
                      </a:lnTo>
                      <a:lnTo>
                        <a:pt x="37" y="545"/>
                      </a:lnTo>
                      <a:lnTo>
                        <a:pt x="37" y="554"/>
                      </a:lnTo>
                      <a:lnTo>
                        <a:pt x="37" y="555"/>
                      </a:lnTo>
                      <a:lnTo>
                        <a:pt x="37" y="564"/>
                      </a:lnTo>
                      <a:lnTo>
                        <a:pt x="37" y="555"/>
                      </a:lnTo>
                      <a:lnTo>
                        <a:pt x="37" y="564"/>
                      </a:lnTo>
                      <a:lnTo>
                        <a:pt x="37" y="566"/>
                      </a:lnTo>
                      <a:lnTo>
                        <a:pt x="37" y="575"/>
                      </a:lnTo>
                      <a:lnTo>
                        <a:pt x="37" y="566"/>
                      </a:lnTo>
                      <a:lnTo>
                        <a:pt x="37" y="575"/>
                      </a:lnTo>
                      <a:lnTo>
                        <a:pt x="38" y="575"/>
                      </a:lnTo>
                      <a:lnTo>
                        <a:pt x="38" y="583"/>
                      </a:lnTo>
                      <a:lnTo>
                        <a:pt x="38" y="575"/>
                      </a:lnTo>
                      <a:lnTo>
                        <a:pt x="38" y="583"/>
                      </a:lnTo>
                      <a:lnTo>
                        <a:pt x="38" y="583"/>
                      </a:lnTo>
                      <a:lnTo>
                        <a:pt x="38" y="585"/>
                      </a:lnTo>
                      <a:lnTo>
                        <a:pt x="38" y="583"/>
                      </a:lnTo>
                      <a:lnTo>
                        <a:pt x="38" y="585"/>
                      </a:lnTo>
                      <a:lnTo>
                        <a:pt x="38" y="585"/>
                      </a:lnTo>
                      <a:lnTo>
                        <a:pt x="38" y="582"/>
                      </a:lnTo>
                      <a:lnTo>
                        <a:pt x="38" y="581"/>
                      </a:lnTo>
                      <a:lnTo>
                        <a:pt x="38" y="578"/>
                      </a:lnTo>
                      <a:lnTo>
                        <a:pt x="38" y="577"/>
                      </a:lnTo>
                      <a:lnTo>
                        <a:pt x="38" y="580"/>
                      </a:lnTo>
                      <a:lnTo>
                        <a:pt x="38" y="577"/>
                      </a:lnTo>
                      <a:lnTo>
                        <a:pt x="38" y="580"/>
                      </a:lnTo>
                      <a:lnTo>
                        <a:pt x="39" y="581"/>
                      </a:lnTo>
                      <a:lnTo>
                        <a:pt x="39" y="590"/>
                      </a:lnTo>
                      <a:lnTo>
                        <a:pt x="39" y="581"/>
                      </a:lnTo>
                      <a:lnTo>
                        <a:pt x="39" y="590"/>
                      </a:lnTo>
                      <a:lnTo>
                        <a:pt x="39" y="591"/>
                      </a:lnTo>
                      <a:lnTo>
                        <a:pt x="39" y="593"/>
                      </a:lnTo>
                      <a:lnTo>
                        <a:pt x="39" y="591"/>
                      </a:lnTo>
                      <a:lnTo>
                        <a:pt x="39" y="593"/>
                      </a:lnTo>
                      <a:lnTo>
                        <a:pt x="39" y="593"/>
                      </a:lnTo>
                      <a:lnTo>
                        <a:pt x="39" y="589"/>
                      </a:lnTo>
                      <a:lnTo>
                        <a:pt x="39" y="589"/>
                      </a:lnTo>
                      <a:lnTo>
                        <a:pt x="39" y="586"/>
                      </a:lnTo>
                      <a:lnTo>
                        <a:pt x="40" y="585"/>
                      </a:lnTo>
                      <a:lnTo>
                        <a:pt x="40" y="580"/>
                      </a:lnTo>
                      <a:lnTo>
                        <a:pt x="40" y="579"/>
                      </a:lnTo>
                      <a:lnTo>
                        <a:pt x="40" y="576"/>
                      </a:lnTo>
                      <a:lnTo>
                        <a:pt x="40" y="575"/>
                      </a:lnTo>
                      <a:lnTo>
                        <a:pt x="40" y="570"/>
                      </a:lnTo>
                      <a:lnTo>
                        <a:pt x="40" y="569"/>
                      </a:lnTo>
                      <a:lnTo>
                        <a:pt x="40" y="561"/>
                      </a:lnTo>
                      <a:lnTo>
                        <a:pt x="41" y="560"/>
                      </a:lnTo>
                      <a:lnTo>
                        <a:pt x="41" y="560"/>
                      </a:lnTo>
                      <a:lnTo>
                        <a:pt x="41" y="559"/>
                      </a:lnTo>
                      <a:lnTo>
                        <a:pt x="41" y="559"/>
                      </a:lnTo>
                      <a:lnTo>
                        <a:pt x="41" y="557"/>
                      </a:lnTo>
                      <a:lnTo>
                        <a:pt x="41" y="556"/>
                      </a:lnTo>
                      <a:lnTo>
                        <a:pt x="41" y="551"/>
                      </a:lnTo>
                      <a:lnTo>
                        <a:pt x="41" y="549"/>
                      </a:lnTo>
                      <a:lnTo>
                        <a:pt x="41" y="540"/>
                      </a:lnTo>
                      <a:lnTo>
                        <a:pt x="41" y="538"/>
                      </a:lnTo>
                      <a:lnTo>
                        <a:pt x="41" y="541"/>
                      </a:lnTo>
                      <a:lnTo>
                        <a:pt x="41" y="538"/>
                      </a:lnTo>
                      <a:lnTo>
                        <a:pt x="41" y="541"/>
                      </a:lnTo>
                      <a:lnTo>
                        <a:pt x="42" y="542"/>
                      </a:lnTo>
                      <a:lnTo>
                        <a:pt x="42" y="551"/>
                      </a:lnTo>
                      <a:lnTo>
                        <a:pt x="42" y="542"/>
                      </a:lnTo>
                      <a:lnTo>
                        <a:pt x="42" y="551"/>
                      </a:lnTo>
                      <a:lnTo>
                        <a:pt x="42" y="553"/>
                      </a:lnTo>
                      <a:lnTo>
                        <a:pt x="42" y="559"/>
                      </a:lnTo>
                      <a:lnTo>
                        <a:pt x="42" y="553"/>
                      </a:lnTo>
                      <a:lnTo>
                        <a:pt x="42" y="559"/>
                      </a:lnTo>
                      <a:lnTo>
                        <a:pt x="42" y="559"/>
                      </a:lnTo>
                      <a:lnTo>
                        <a:pt x="42" y="560"/>
                      </a:lnTo>
                      <a:lnTo>
                        <a:pt x="42" y="558"/>
                      </a:lnTo>
                      <a:lnTo>
                        <a:pt x="42" y="558"/>
                      </a:lnTo>
                      <a:lnTo>
                        <a:pt x="42" y="556"/>
                      </a:lnTo>
                      <a:lnTo>
                        <a:pt x="43" y="555"/>
                      </a:lnTo>
                      <a:lnTo>
                        <a:pt x="43" y="553"/>
                      </a:lnTo>
                      <a:lnTo>
                        <a:pt x="43" y="551"/>
                      </a:lnTo>
                      <a:lnTo>
                        <a:pt x="43" y="526"/>
                      </a:lnTo>
                      <a:lnTo>
                        <a:pt x="43" y="515"/>
                      </a:lnTo>
                      <a:lnTo>
                        <a:pt x="43" y="437"/>
                      </a:lnTo>
                      <a:lnTo>
                        <a:pt x="43" y="419"/>
                      </a:lnTo>
                      <a:lnTo>
                        <a:pt x="43" y="364"/>
                      </a:lnTo>
                      <a:lnTo>
                        <a:pt x="43" y="361"/>
                      </a:lnTo>
                      <a:lnTo>
                        <a:pt x="43" y="380"/>
                      </a:lnTo>
                      <a:lnTo>
                        <a:pt x="43" y="360"/>
                      </a:lnTo>
                      <a:lnTo>
                        <a:pt x="43" y="380"/>
                      </a:lnTo>
                      <a:lnTo>
                        <a:pt x="44" y="391"/>
                      </a:lnTo>
                      <a:lnTo>
                        <a:pt x="44" y="447"/>
                      </a:lnTo>
                      <a:lnTo>
                        <a:pt x="44" y="391"/>
                      </a:lnTo>
                      <a:lnTo>
                        <a:pt x="44" y="447"/>
                      </a:lnTo>
                      <a:lnTo>
                        <a:pt x="44" y="457"/>
                      </a:lnTo>
                      <a:lnTo>
                        <a:pt x="44" y="500"/>
                      </a:lnTo>
                      <a:lnTo>
                        <a:pt x="44" y="457"/>
                      </a:lnTo>
                      <a:lnTo>
                        <a:pt x="44" y="500"/>
                      </a:lnTo>
                      <a:lnTo>
                        <a:pt x="44" y="507"/>
                      </a:lnTo>
                      <a:lnTo>
                        <a:pt x="44" y="531"/>
                      </a:lnTo>
                      <a:lnTo>
                        <a:pt x="44" y="507"/>
                      </a:lnTo>
                      <a:lnTo>
                        <a:pt x="44" y="531"/>
                      </a:lnTo>
                      <a:lnTo>
                        <a:pt x="44" y="534"/>
                      </a:lnTo>
                      <a:lnTo>
                        <a:pt x="44" y="543"/>
                      </a:lnTo>
                      <a:lnTo>
                        <a:pt x="44" y="534"/>
                      </a:lnTo>
                      <a:lnTo>
                        <a:pt x="44" y="543"/>
                      </a:lnTo>
                      <a:lnTo>
                        <a:pt x="45" y="543"/>
                      </a:lnTo>
                      <a:lnTo>
                        <a:pt x="45" y="544"/>
                      </a:lnTo>
                      <a:lnTo>
                        <a:pt x="45" y="542"/>
                      </a:lnTo>
                      <a:lnTo>
                        <a:pt x="45" y="539"/>
                      </a:lnTo>
                      <a:lnTo>
                        <a:pt x="45" y="504"/>
                      </a:lnTo>
                      <a:lnTo>
                        <a:pt x="45" y="491"/>
                      </a:lnTo>
                      <a:lnTo>
                        <a:pt x="45" y="430"/>
                      </a:lnTo>
                      <a:lnTo>
                        <a:pt x="45" y="422"/>
                      </a:lnTo>
                      <a:lnTo>
                        <a:pt x="45" y="416"/>
                      </a:lnTo>
                      <a:lnTo>
                        <a:pt x="45" y="420"/>
                      </a:lnTo>
                      <a:lnTo>
                        <a:pt x="46" y="426"/>
                      </a:lnTo>
                      <a:lnTo>
                        <a:pt x="46" y="472"/>
                      </a:lnTo>
                      <a:lnTo>
                        <a:pt x="46" y="426"/>
                      </a:lnTo>
                      <a:lnTo>
                        <a:pt x="46" y="472"/>
                      </a:lnTo>
                      <a:lnTo>
                        <a:pt x="46" y="482"/>
                      </a:lnTo>
                      <a:lnTo>
                        <a:pt x="46" y="521"/>
                      </a:lnTo>
                      <a:lnTo>
                        <a:pt x="46" y="482"/>
                      </a:lnTo>
                      <a:lnTo>
                        <a:pt x="46" y="521"/>
                      </a:lnTo>
                      <a:lnTo>
                        <a:pt x="46" y="527"/>
                      </a:lnTo>
                      <a:lnTo>
                        <a:pt x="46" y="543"/>
                      </a:lnTo>
                      <a:lnTo>
                        <a:pt x="46" y="527"/>
                      </a:lnTo>
                      <a:lnTo>
                        <a:pt x="46" y="543"/>
                      </a:lnTo>
                      <a:lnTo>
                        <a:pt x="46" y="546"/>
                      </a:lnTo>
                      <a:lnTo>
                        <a:pt x="46" y="553"/>
                      </a:lnTo>
                      <a:lnTo>
                        <a:pt x="46" y="546"/>
                      </a:lnTo>
                      <a:lnTo>
                        <a:pt x="46" y="553"/>
                      </a:lnTo>
                      <a:lnTo>
                        <a:pt x="46" y="554"/>
                      </a:lnTo>
                      <a:lnTo>
                        <a:pt x="46" y="557"/>
                      </a:lnTo>
                      <a:lnTo>
                        <a:pt x="46" y="554"/>
                      </a:lnTo>
                      <a:lnTo>
                        <a:pt x="46" y="557"/>
                      </a:lnTo>
                      <a:lnTo>
                        <a:pt x="47" y="559"/>
                      </a:lnTo>
                      <a:lnTo>
                        <a:pt x="47" y="567"/>
                      </a:lnTo>
                      <a:lnTo>
                        <a:pt x="47" y="559"/>
                      </a:lnTo>
                      <a:lnTo>
                        <a:pt x="47" y="567"/>
                      </a:lnTo>
                      <a:lnTo>
                        <a:pt x="47" y="568"/>
                      </a:lnTo>
                      <a:lnTo>
                        <a:pt x="47" y="571"/>
                      </a:lnTo>
                      <a:lnTo>
                        <a:pt x="47" y="568"/>
                      </a:lnTo>
                      <a:lnTo>
                        <a:pt x="47" y="570"/>
                      </a:lnTo>
                      <a:lnTo>
                        <a:pt x="47" y="570"/>
                      </a:lnTo>
                      <a:lnTo>
                        <a:pt x="47" y="565"/>
                      </a:lnTo>
                      <a:lnTo>
                        <a:pt x="47" y="564"/>
                      </a:lnTo>
                      <a:lnTo>
                        <a:pt x="47" y="548"/>
                      </a:lnTo>
                      <a:lnTo>
                        <a:pt x="48" y="545"/>
                      </a:lnTo>
                      <a:lnTo>
                        <a:pt x="48" y="536"/>
                      </a:lnTo>
                      <a:lnTo>
                        <a:pt x="48" y="533"/>
                      </a:lnTo>
                      <a:lnTo>
                        <a:pt x="48" y="530"/>
                      </a:lnTo>
                      <a:lnTo>
                        <a:pt x="48" y="531"/>
                      </a:lnTo>
                      <a:lnTo>
                        <a:pt x="48" y="532"/>
                      </a:lnTo>
                      <a:lnTo>
                        <a:pt x="48" y="528"/>
                      </a:lnTo>
                      <a:lnTo>
                        <a:pt x="48" y="527"/>
                      </a:lnTo>
                      <a:lnTo>
                        <a:pt x="48" y="531"/>
                      </a:lnTo>
                      <a:lnTo>
                        <a:pt x="48" y="527"/>
                      </a:lnTo>
                      <a:lnTo>
                        <a:pt x="48" y="531"/>
                      </a:lnTo>
                      <a:lnTo>
                        <a:pt x="49" y="532"/>
                      </a:lnTo>
                      <a:lnTo>
                        <a:pt x="49" y="536"/>
                      </a:lnTo>
                      <a:lnTo>
                        <a:pt x="49" y="532"/>
                      </a:lnTo>
                      <a:lnTo>
                        <a:pt x="49" y="536"/>
                      </a:lnTo>
                      <a:lnTo>
                        <a:pt x="49" y="536"/>
                      </a:lnTo>
                      <a:lnTo>
                        <a:pt x="49" y="521"/>
                      </a:lnTo>
                      <a:lnTo>
                        <a:pt x="49" y="516"/>
                      </a:lnTo>
                      <a:lnTo>
                        <a:pt x="49" y="482"/>
                      </a:lnTo>
                      <a:lnTo>
                        <a:pt x="49" y="476"/>
                      </a:lnTo>
                      <a:lnTo>
                        <a:pt x="49" y="459"/>
                      </a:lnTo>
                      <a:lnTo>
                        <a:pt x="49" y="457"/>
                      </a:lnTo>
                      <a:lnTo>
                        <a:pt x="49" y="454"/>
                      </a:lnTo>
                      <a:lnTo>
                        <a:pt x="49" y="455"/>
                      </a:lnTo>
                      <a:lnTo>
                        <a:pt x="50" y="457"/>
                      </a:lnTo>
                      <a:lnTo>
                        <a:pt x="50" y="472"/>
                      </a:lnTo>
                      <a:lnTo>
                        <a:pt x="50" y="457"/>
                      </a:lnTo>
                      <a:lnTo>
                        <a:pt x="50" y="472"/>
                      </a:lnTo>
                      <a:lnTo>
                        <a:pt x="50" y="477"/>
                      </a:lnTo>
                      <a:lnTo>
                        <a:pt x="50" y="509"/>
                      </a:lnTo>
                      <a:lnTo>
                        <a:pt x="50" y="477"/>
                      </a:lnTo>
                      <a:lnTo>
                        <a:pt x="50" y="509"/>
                      </a:lnTo>
                      <a:lnTo>
                        <a:pt x="50" y="516"/>
                      </a:lnTo>
                      <a:lnTo>
                        <a:pt x="50" y="543"/>
                      </a:lnTo>
                      <a:lnTo>
                        <a:pt x="50" y="516"/>
                      </a:lnTo>
                      <a:lnTo>
                        <a:pt x="50" y="543"/>
                      </a:lnTo>
                      <a:lnTo>
                        <a:pt x="50" y="548"/>
                      </a:lnTo>
                      <a:lnTo>
                        <a:pt x="50" y="564"/>
                      </a:lnTo>
                      <a:lnTo>
                        <a:pt x="50" y="548"/>
                      </a:lnTo>
                      <a:lnTo>
                        <a:pt x="50" y="564"/>
                      </a:lnTo>
                      <a:lnTo>
                        <a:pt x="51" y="567"/>
                      </a:lnTo>
                      <a:lnTo>
                        <a:pt x="51" y="574"/>
                      </a:lnTo>
                      <a:lnTo>
                        <a:pt x="51" y="567"/>
                      </a:lnTo>
                      <a:lnTo>
                        <a:pt x="51" y="574"/>
                      </a:lnTo>
                      <a:lnTo>
                        <a:pt x="51" y="575"/>
                      </a:lnTo>
                      <a:lnTo>
                        <a:pt x="51" y="578"/>
                      </a:lnTo>
                      <a:lnTo>
                        <a:pt x="51" y="575"/>
                      </a:lnTo>
                      <a:lnTo>
                        <a:pt x="51" y="578"/>
                      </a:lnTo>
                      <a:lnTo>
                        <a:pt x="51" y="578"/>
                      </a:lnTo>
                      <a:lnTo>
                        <a:pt x="51" y="579"/>
                      </a:lnTo>
                      <a:lnTo>
                        <a:pt x="51" y="578"/>
                      </a:lnTo>
                      <a:lnTo>
                        <a:pt x="51" y="579"/>
                      </a:lnTo>
                      <a:lnTo>
                        <a:pt x="51" y="579"/>
                      </a:lnTo>
                      <a:lnTo>
                        <a:pt x="51" y="580"/>
                      </a:lnTo>
                      <a:lnTo>
                        <a:pt x="51" y="579"/>
                      </a:lnTo>
                      <a:lnTo>
                        <a:pt x="51" y="578"/>
                      </a:lnTo>
                      <a:lnTo>
                        <a:pt x="51" y="572"/>
                      </a:lnTo>
                      <a:lnTo>
                        <a:pt x="52" y="571"/>
                      </a:lnTo>
                      <a:lnTo>
                        <a:pt x="52" y="570"/>
                      </a:lnTo>
                      <a:lnTo>
                        <a:pt x="52" y="569"/>
                      </a:lnTo>
                      <a:lnTo>
                        <a:pt x="52" y="567"/>
                      </a:lnTo>
                      <a:lnTo>
                        <a:pt x="52" y="567"/>
                      </a:lnTo>
                      <a:lnTo>
                        <a:pt x="52" y="564"/>
                      </a:lnTo>
                      <a:lnTo>
                        <a:pt x="52" y="565"/>
                      </a:lnTo>
                      <a:lnTo>
                        <a:pt x="52" y="570"/>
                      </a:lnTo>
                      <a:lnTo>
                        <a:pt x="52" y="565"/>
                      </a:lnTo>
                      <a:lnTo>
                        <a:pt x="52" y="570"/>
                      </a:lnTo>
                      <a:lnTo>
                        <a:pt x="53" y="571"/>
                      </a:lnTo>
                      <a:lnTo>
                        <a:pt x="53" y="572"/>
                      </a:lnTo>
                      <a:lnTo>
                        <a:pt x="53" y="571"/>
                      </a:lnTo>
                      <a:lnTo>
                        <a:pt x="53" y="572"/>
                      </a:lnTo>
                      <a:lnTo>
                        <a:pt x="53" y="572"/>
                      </a:lnTo>
                      <a:lnTo>
                        <a:pt x="53" y="576"/>
                      </a:lnTo>
                      <a:lnTo>
                        <a:pt x="53" y="572"/>
                      </a:lnTo>
                      <a:lnTo>
                        <a:pt x="53" y="576"/>
                      </a:lnTo>
                      <a:lnTo>
                        <a:pt x="53" y="575"/>
                      </a:lnTo>
                      <a:lnTo>
                        <a:pt x="53" y="569"/>
                      </a:lnTo>
                      <a:lnTo>
                        <a:pt x="53" y="568"/>
                      </a:lnTo>
                      <a:lnTo>
                        <a:pt x="53" y="569"/>
                      </a:lnTo>
                      <a:lnTo>
                        <a:pt x="53" y="568"/>
                      </a:lnTo>
                      <a:lnTo>
                        <a:pt x="53" y="569"/>
                      </a:lnTo>
                      <a:lnTo>
                        <a:pt x="54" y="570"/>
                      </a:lnTo>
                      <a:lnTo>
                        <a:pt x="54" y="576"/>
                      </a:lnTo>
                      <a:lnTo>
                        <a:pt x="54" y="570"/>
                      </a:lnTo>
                      <a:lnTo>
                        <a:pt x="54" y="576"/>
                      </a:lnTo>
                      <a:lnTo>
                        <a:pt x="54" y="578"/>
                      </a:lnTo>
                      <a:lnTo>
                        <a:pt x="54" y="583"/>
                      </a:lnTo>
                      <a:lnTo>
                        <a:pt x="54" y="578"/>
                      </a:lnTo>
                      <a:lnTo>
                        <a:pt x="54" y="583"/>
                      </a:lnTo>
                      <a:lnTo>
                        <a:pt x="54" y="583"/>
                      </a:lnTo>
                      <a:lnTo>
                        <a:pt x="54" y="584"/>
                      </a:lnTo>
                      <a:lnTo>
                        <a:pt x="54" y="583"/>
                      </a:lnTo>
                      <a:lnTo>
                        <a:pt x="54" y="581"/>
                      </a:lnTo>
                      <a:lnTo>
                        <a:pt x="54" y="573"/>
                      </a:lnTo>
                      <a:lnTo>
                        <a:pt x="54" y="572"/>
                      </a:lnTo>
                      <a:lnTo>
                        <a:pt x="54" y="571"/>
                      </a:lnTo>
                      <a:lnTo>
                        <a:pt x="54" y="571"/>
                      </a:lnTo>
                      <a:lnTo>
                        <a:pt x="55" y="571"/>
                      </a:lnTo>
                      <a:lnTo>
                        <a:pt x="55" y="578"/>
                      </a:lnTo>
                      <a:lnTo>
                        <a:pt x="55" y="571"/>
                      </a:lnTo>
                      <a:lnTo>
                        <a:pt x="55" y="578"/>
                      </a:lnTo>
                      <a:lnTo>
                        <a:pt x="55" y="580"/>
                      </a:lnTo>
                      <a:lnTo>
                        <a:pt x="55" y="585"/>
                      </a:lnTo>
                      <a:lnTo>
                        <a:pt x="55" y="580"/>
                      </a:lnTo>
                      <a:lnTo>
                        <a:pt x="55" y="585"/>
                      </a:lnTo>
                      <a:lnTo>
                        <a:pt x="55" y="587"/>
                      </a:lnTo>
                      <a:lnTo>
                        <a:pt x="55" y="593"/>
                      </a:lnTo>
                      <a:lnTo>
                        <a:pt x="55" y="587"/>
                      </a:lnTo>
                      <a:lnTo>
                        <a:pt x="55" y="593"/>
                      </a:lnTo>
                      <a:lnTo>
                        <a:pt x="55" y="594"/>
                      </a:lnTo>
                      <a:lnTo>
                        <a:pt x="55" y="595"/>
                      </a:lnTo>
                      <a:lnTo>
                        <a:pt x="55" y="594"/>
                      </a:lnTo>
                      <a:lnTo>
                        <a:pt x="56" y="592"/>
                      </a:lnTo>
                      <a:lnTo>
                        <a:pt x="56" y="589"/>
                      </a:lnTo>
                      <a:lnTo>
                        <a:pt x="56" y="589"/>
                      </a:lnTo>
                      <a:lnTo>
                        <a:pt x="56" y="585"/>
                      </a:lnTo>
                      <a:lnTo>
                        <a:pt x="56" y="586"/>
                      </a:lnTo>
                      <a:lnTo>
                        <a:pt x="56" y="586"/>
                      </a:lnTo>
                      <a:lnTo>
                        <a:pt x="56" y="580"/>
                      </a:lnTo>
                      <a:lnTo>
                        <a:pt x="56" y="579"/>
                      </a:lnTo>
                      <a:lnTo>
                        <a:pt x="56" y="567"/>
                      </a:lnTo>
                      <a:lnTo>
                        <a:pt x="56" y="563"/>
                      </a:lnTo>
                      <a:lnTo>
                        <a:pt x="56" y="556"/>
                      </a:lnTo>
                      <a:lnTo>
                        <a:pt x="57" y="556"/>
                      </a:lnTo>
                      <a:lnTo>
                        <a:pt x="57" y="563"/>
                      </a:lnTo>
                      <a:lnTo>
                        <a:pt x="57" y="556"/>
                      </a:lnTo>
                      <a:lnTo>
                        <a:pt x="57" y="563"/>
                      </a:lnTo>
                      <a:lnTo>
                        <a:pt x="57" y="565"/>
                      </a:lnTo>
                      <a:lnTo>
                        <a:pt x="57" y="574"/>
                      </a:lnTo>
                      <a:lnTo>
                        <a:pt x="57" y="565"/>
                      </a:lnTo>
                      <a:lnTo>
                        <a:pt x="57" y="574"/>
                      </a:lnTo>
                      <a:lnTo>
                        <a:pt x="57" y="576"/>
                      </a:lnTo>
                      <a:lnTo>
                        <a:pt x="57" y="585"/>
                      </a:lnTo>
                      <a:lnTo>
                        <a:pt x="57" y="576"/>
                      </a:lnTo>
                      <a:lnTo>
                        <a:pt x="57" y="585"/>
                      </a:lnTo>
                      <a:lnTo>
                        <a:pt x="57" y="586"/>
                      </a:lnTo>
                      <a:lnTo>
                        <a:pt x="57" y="588"/>
                      </a:lnTo>
                      <a:lnTo>
                        <a:pt x="57" y="586"/>
                      </a:lnTo>
                      <a:lnTo>
                        <a:pt x="57" y="588"/>
                      </a:lnTo>
                      <a:lnTo>
                        <a:pt x="58" y="588"/>
                      </a:lnTo>
                      <a:lnTo>
                        <a:pt x="58" y="591"/>
                      </a:lnTo>
                      <a:lnTo>
                        <a:pt x="58" y="588"/>
                      </a:lnTo>
                      <a:lnTo>
                        <a:pt x="58" y="591"/>
                      </a:lnTo>
                      <a:lnTo>
                        <a:pt x="58" y="592"/>
                      </a:lnTo>
                      <a:lnTo>
                        <a:pt x="58" y="593"/>
                      </a:lnTo>
                      <a:lnTo>
                        <a:pt x="58" y="592"/>
                      </a:lnTo>
                      <a:lnTo>
                        <a:pt x="58" y="592"/>
                      </a:lnTo>
                      <a:lnTo>
                        <a:pt x="58" y="584"/>
                      </a:lnTo>
                      <a:lnTo>
                        <a:pt x="58" y="582"/>
                      </a:lnTo>
                      <a:lnTo>
                        <a:pt x="58" y="569"/>
                      </a:lnTo>
                      <a:lnTo>
                        <a:pt x="59" y="567"/>
                      </a:lnTo>
                      <a:lnTo>
                        <a:pt x="59" y="564"/>
                      </a:lnTo>
                      <a:lnTo>
                        <a:pt x="59" y="563"/>
                      </a:lnTo>
                      <a:lnTo>
                        <a:pt x="59" y="566"/>
                      </a:lnTo>
                      <a:lnTo>
                        <a:pt x="59" y="563"/>
                      </a:lnTo>
                      <a:lnTo>
                        <a:pt x="59" y="566"/>
                      </a:lnTo>
                      <a:lnTo>
                        <a:pt x="59" y="567"/>
                      </a:lnTo>
                      <a:lnTo>
                        <a:pt x="59" y="571"/>
                      </a:lnTo>
                      <a:lnTo>
                        <a:pt x="59" y="567"/>
                      </a:lnTo>
                      <a:lnTo>
                        <a:pt x="59" y="571"/>
                      </a:lnTo>
                      <a:lnTo>
                        <a:pt x="59" y="573"/>
                      </a:lnTo>
                      <a:lnTo>
                        <a:pt x="59" y="578"/>
                      </a:lnTo>
                      <a:lnTo>
                        <a:pt x="59" y="573"/>
                      </a:lnTo>
                      <a:lnTo>
                        <a:pt x="59" y="578"/>
                      </a:lnTo>
                      <a:lnTo>
                        <a:pt x="59" y="579"/>
                      </a:lnTo>
                      <a:lnTo>
                        <a:pt x="59" y="586"/>
                      </a:lnTo>
                      <a:lnTo>
                        <a:pt x="59" y="579"/>
                      </a:lnTo>
                      <a:lnTo>
                        <a:pt x="59" y="586"/>
                      </a:lnTo>
                      <a:lnTo>
                        <a:pt x="60" y="587"/>
                      </a:lnTo>
                      <a:lnTo>
                        <a:pt x="60" y="588"/>
                      </a:lnTo>
                      <a:lnTo>
                        <a:pt x="60" y="587"/>
                      </a:lnTo>
                      <a:lnTo>
                        <a:pt x="60" y="587"/>
                      </a:lnTo>
                      <a:lnTo>
                        <a:pt x="60" y="587"/>
                      </a:lnTo>
                      <a:lnTo>
                        <a:pt x="60" y="585"/>
                      </a:lnTo>
                      <a:lnTo>
                        <a:pt x="60" y="585"/>
                      </a:lnTo>
                      <a:lnTo>
                        <a:pt x="60" y="585"/>
                      </a:lnTo>
                      <a:lnTo>
                        <a:pt x="60" y="584"/>
                      </a:lnTo>
                      <a:lnTo>
                        <a:pt x="60" y="584"/>
                      </a:lnTo>
                      <a:lnTo>
                        <a:pt x="60" y="589"/>
                      </a:lnTo>
                      <a:lnTo>
                        <a:pt x="60" y="584"/>
                      </a:lnTo>
                      <a:lnTo>
                        <a:pt x="60" y="589"/>
                      </a:lnTo>
                      <a:lnTo>
                        <a:pt x="61" y="589"/>
                      </a:lnTo>
                      <a:lnTo>
                        <a:pt x="61" y="592"/>
                      </a:lnTo>
                      <a:lnTo>
                        <a:pt x="61" y="589"/>
                      </a:lnTo>
                      <a:lnTo>
                        <a:pt x="61" y="592"/>
                      </a:lnTo>
                      <a:lnTo>
                        <a:pt x="61" y="593"/>
                      </a:lnTo>
                      <a:lnTo>
                        <a:pt x="61" y="595"/>
                      </a:lnTo>
                      <a:lnTo>
                        <a:pt x="61" y="593"/>
                      </a:lnTo>
                      <a:lnTo>
                        <a:pt x="61" y="595"/>
                      </a:lnTo>
                      <a:lnTo>
                        <a:pt x="61" y="595"/>
                      </a:lnTo>
                      <a:lnTo>
                        <a:pt x="61" y="597"/>
                      </a:lnTo>
                      <a:lnTo>
                        <a:pt x="61" y="595"/>
                      </a:lnTo>
                      <a:lnTo>
                        <a:pt x="61" y="597"/>
                      </a:lnTo>
                      <a:lnTo>
                        <a:pt x="61" y="597"/>
                      </a:lnTo>
                      <a:lnTo>
                        <a:pt x="61" y="596"/>
                      </a:lnTo>
                      <a:lnTo>
                        <a:pt x="62" y="595"/>
                      </a:lnTo>
                      <a:lnTo>
                        <a:pt x="62" y="591"/>
                      </a:lnTo>
                      <a:lnTo>
                        <a:pt x="62" y="591"/>
                      </a:lnTo>
                      <a:lnTo>
                        <a:pt x="62" y="588"/>
                      </a:lnTo>
                      <a:lnTo>
                        <a:pt x="62" y="588"/>
                      </a:lnTo>
                      <a:lnTo>
                        <a:pt x="62" y="582"/>
                      </a:lnTo>
                      <a:lnTo>
                        <a:pt x="62" y="581"/>
                      </a:lnTo>
                      <a:lnTo>
                        <a:pt x="62" y="576"/>
                      </a:lnTo>
                      <a:lnTo>
                        <a:pt x="62" y="575"/>
                      </a:lnTo>
                      <a:lnTo>
                        <a:pt x="62" y="570"/>
                      </a:lnTo>
                      <a:lnTo>
                        <a:pt x="63" y="568"/>
                      </a:lnTo>
                      <a:lnTo>
                        <a:pt x="63" y="561"/>
                      </a:lnTo>
                      <a:lnTo>
                        <a:pt x="63" y="559"/>
                      </a:lnTo>
                      <a:lnTo>
                        <a:pt x="63" y="539"/>
                      </a:lnTo>
                      <a:lnTo>
                        <a:pt x="63" y="536"/>
                      </a:lnTo>
                      <a:lnTo>
                        <a:pt x="63" y="532"/>
                      </a:lnTo>
                      <a:lnTo>
                        <a:pt x="63" y="533"/>
                      </a:lnTo>
                      <a:lnTo>
                        <a:pt x="63" y="534"/>
                      </a:lnTo>
                      <a:lnTo>
                        <a:pt x="63" y="543"/>
                      </a:lnTo>
                      <a:lnTo>
                        <a:pt x="63" y="534"/>
                      </a:lnTo>
                      <a:lnTo>
                        <a:pt x="63" y="543"/>
                      </a:lnTo>
                      <a:lnTo>
                        <a:pt x="64" y="546"/>
                      </a:lnTo>
                      <a:lnTo>
                        <a:pt x="64" y="560"/>
                      </a:lnTo>
                      <a:lnTo>
                        <a:pt x="64" y="546"/>
                      </a:lnTo>
                      <a:lnTo>
                        <a:pt x="64" y="560"/>
                      </a:lnTo>
                      <a:lnTo>
                        <a:pt x="64" y="563"/>
                      </a:lnTo>
                      <a:lnTo>
                        <a:pt x="64" y="570"/>
                      </a:lnTo>
                      <a:lnTo>
                        <a:pt x="64" y="563"/>
                      </a:lnTo>
                      <a:lnTo>
                        <a:pt x="64" y="570"/>
                      </a:lnTo>
                      <a:lnTo>
                        <a:pt x="64" y="570"/>
                      </a:lnTo>
                      <a:lnTo>
                        <a:pt x="64" y="571"/>
                      </a:lnTo>
                      <a:lnTo>
                        <a:pt x="64" y="570"/>
                      </a:lnTo>
                      <a:lnTo>
                        <a:pt x="64" y="571"/>
                      </a:lnTo>
                      <a:lnTo>
                        <a:pt x="64" y="572"/>
                      </a:lnTo>
                      <a:lnTo>
                        <a:pt x="64" y="577"/>
                      </a:lnTo>
                      <a:lnTo>
                        <a:pt x="64" y="572"/>
                      </a:lnTo>
                      <a:lnTo>
                        <a:pt x="64" y="577"/>
                      </a:lnTo>
                      <a:lnTo>
                        <a:pt x="64" y="579"/>
                      </a:lnTo>
                      <a:lnTo>
                        <a:pt x="64" y="589"/>
                      </a:lnTo>
                      <a:lnTo>
                        <a:pt x="64" y="579"/>
                      </a:lnTo>
                      <a:lnTo>
                        <a:pt x="64" y="589"/>
                      </a:lnTo>
                      <a:lnTo>
                        <a:pt x="65" y="591"/>
                      </a:lnTo>
                      <a:lnTo>
                        <a:pt x="65" y="600"/>
                      </a:lnTo>
                      <a:lnTo>
                        <a:pt x="65" y="591"/>
                      </a:lnTo>
                      <a:lnTo>
                        <a:pt x="65" y="600"/>
                      </a:lnTo>
                      <a:lnTo>
                        <a:pt x="65" y="601"/>
                      </a:lnTo>
                      <a:lnTo>
                        <a:pt x="65" y="603"/>
                      </a:lnTo>
                      <a:lnTo>
                        <a:pt x="65" y="601"/>
                      </a:lnTo>
                      <a:lnTo>
                        <a:pt x="65" y="603"/>
                      </a:lnTo>
                      <a:lnTo>
                        <a:pt x="65" y="603"/>
                      </a:lnTo>
                      <a:lnTo>
                        <a:pt x="65" y="603"/>
                      </a:lnTo>
                      <a:lnTo>
                        <a:pt x="66" y="603"/>
                      </a:lnTo>
                      <a:lnTo>
                        <a:pt x="66" y="603"/>
                      </a:lnTo>
                      <a:lnTo>
                        <a:pt x="66" y="599"/>
                      </a:lnTo>
                      <a:lnTo>
                        <a:pt x="66" y="600"/>
                      </a:lnTo>
                      <a:lnTo>
                        <a:pt x="66" y="600"/>
                      </a:lnTo>
                      <a:lnTo>
                        <a:pt x="66" y="600"/>
                      </a:lnTo>
                      <a:lnTo>
                        <a:pt x="66" y="598"/>
                      </a:lnTo>
                      <a:lnTo>
                        <a:pt x="66" y="597"/>
                      </a:lnTo>
                      <a:lnTo>
                        <a:pt x="66" y="589"/>
                      </a:lnTo>
                      <a:lnTo>
                        <a:pt x="67" y="585"/>
                      </a:lnTo>
                      <a:lnTo>
                        <a:pt x="67" y="555"/>
                      </a:lnTo>
                      <a:lnTo>
                        <a:pt x="67" y="546"/>
                      </a:lnTo>
                      <a:lnTo>
                        <a:pt x="67" y="492"/>
                      </a:lnTo>
                      <a:lnTo>
                        <a:pt x="67" y="482"/>
                      </a:lnTo>
                      <a:lnTo>
                        <a:pt x="67" y="466"/>
                      </a:lnTo>
                      <a:lnTo>
                        <a:pt x="67" y="467"/>
                      </a:lnTo>
                      <a:lnTo>
                        <a:pt x="67" y="498"/>
                      </a:lnTo>
                      <a:lnTo>
                        <a:pt x="67" y="467"/>
                      </a:lnTo>
                      <a:lnTo>
                        <a:pt x="67" y="498"/>
                      </a:lnTo>
                      <a:lnTo>
                        <a:pt x="67" y="506"/>
                      </a:lnTo>
                      <a:lnTo>
                        <a:pt x="67" y="543"/>
                      </a:lnTo>
                      <a:lnTo>
                        <a:pt x="67" y="506"/>
                      </a:lnTo>
                      <a:lnTo>
                        <a:pt x="67" y="543"/>
                      </a:lnTo>
                      <a:lnTo>
                        <a:pt x="68" y="548"/>
                      </a:lnTo>
                      <a:lnTo>
                        <a:pt x="68" y="571"/>
                      </a:lnTo>
                      <a:lnTo>
                        <a:pt x="68" y="548"/>
                      </a:lnTo>
                      <a:lnTo>
                        <a:pt x="68" y="571"/>
                      </a:lnTo>
                      <a:lnTo>
                        <a:pt x="68" y="574"/>
                      </a:lnTo>
                      <a:lnTo>
                        <a:pt x="68" y="583"/>
                      </a:lnTo>
                      <a:lnTo>
                        <a:pt x="68" y="574"/>
                      </a:lnTo>
                      <a:lnTo>
                        <a:pt x="68" y="583"/>
                      </a:lnTo>
                      <a:lnTo>
                        <a:pt x="68" y="584"/>
                      </a:lnTo>
                      <a:lnTo>
                        <a:pt x="68" y="591"/>
                      </a:lnTo>
                      <a:lnTo>
                        <a:pt x="68" y="584"/>
                      </a:lnTo>
                      <a:lnTo>
                        <a:pt x="68" y="591"/>
                      </a:lnTo>
                      <a:lnTo>
                        <a:pt x="68" y="592"/>
                      </a:lnTo>
                      <a:lnTo>
                        <a:pt x="68" y="593"/>
                      </a:lnTo>
                      <a:lnTo>
                        <a:pt x="68" y="591"/>
                      </a:lnTo>
                      <a:lnTo>
                        <a:pt x="69" y="591"/>
                      </a:lnTo>
                      <a:lnTo>
                        <a:pt x="69" y="589"/>
                      </a:lnTo>
                      <a:lnTo>
                        <a:pt x="69" y="589"/>
                      </a:lnTo>
                      <a:lnTo>
                        <a:pt x="69" y="592"/>
                      </a:lnTo>
                      <a:lnTo>
                        <a:pt x="69" y="589"/>
                      </a:lnTo>
                      <a:lnTo>
                        <a:pt x="69" y="592"/>
                      </a:lnTo>
                      <a:lnTo>
                        <a:pt x="69" y="593"/>
                      </a:lnTo>
                      <a:lnTo>
                        <a:pt x="69" y="599"/>
                      </a:lnTo>
                      <a:lnTo>
                        <a:pt x="69" y="593"/>
                      </a:lnTo>
                      <a:lnTo>
                        <a:pt x="69" y="599"/>
                      </a:lnTo>
                      <a:lnTo>
                        <a:pt x="69" y="599"/>
                      </a:lnTo>
                      <a:lnTo>
                        <a:pt x="69" y="600"/>
                      </a:lnTo>
                      <a:lnTo>
                        <a:pt x="69" y="599"/>
                      </a:lnTo>
                      <a:lnTo>
                        <a:pt x="69" y="600"/>
                      </a:lnTo>
                      <a:lnTo>
                        <a:pt x="69" y="601"/>
                      </a:lnTo>
                      <a:lnTo>
                        <a:pt x="69" y="603"/>
                      </a:lnTo>
                      <a:lnTo>
                        <a:pt x="69" y="601"/>
                      </a:lnTo>
                      <a:lnTo>
                        <a:pt x="69" y="603"/>
                      </a:lnTo>
                      <a:lnTo>
                        <a:pt x="70" y="603"/>
                      </a:lnTo>
                      <a:lnTo>
                        <a:pt x="70" y="603"/>
                      </a:lnTo>
                      <a:lnTo>
                        <a:pt x="70" y="602"/>
                      </a:lnTo>
                      <a:lnTo>
                        <a:pt x="70" y="602"/>
                      </a:lnTo>
                      <a:lnTo>
                        <a:pt x="70" y="603"/>
                      </a:lnTo>
                      <a:lnTo>
                        <a:pt x="70" y="602"/>
                      </a:lnTo>
                      <a:lnTo>
                        <a:pt x="70" y="603"/>
                      </a:lnTo>
                      <a:lnTo>
                        <a:pt x="70" y="603"/>
                      </a:lnTo>
                      <a:lnTo>
                        <a:pt x="70" y="602"/>
                      </a:lnTo>
                      <a:lnTo>
                        <a:pt x="70" y="601"/>
                      </a:lnTo>
                      <a:lnTo>
                        <a:pt x="70" y="599"/>
                      </a:lnTo>
                      <a:lnTo>
                        <a:pt x="71" y="597"/>
                      </a:lnTo>
                      <a:lnTo>
                        <a:pt x="71" y="592"/>
                      </a:lnTo>
                      <a:lnTo>
                        <a:pt x="71" y="591"/>
                      </a:lnTo>
                      <a:lnTo>
                        <a:pt x="71" y="585"/>
                      </a:lnTo>
                      <a:lnTo>
                        <a:pt x="71" y="584"/>
                      </a:lnTo>
                      <a:lnTo>
                        <a:pt x="71" y="584"/>
                      </a:lnTo>
                      <a:lnTo>
                        <a:pt x="71" y="583"/>
                      </a:lnTo>
                      <a:lnTo>
                        <a:pt x="71" y="584"/>
                      </a:lnTo>
                      <a:lnTo>
                        <a:pt x="71" y="584"/>
                      </a:lnTo>
                      <a:lnTo>
                        <a:pt x="71" y="584"/>
                      </a:lnTo>
                      <a:lnTo>
                        <a:pt x="71" y="584"/>
                      </a:lnTo>
                      <a:lnTo>
                        <a:pt x="72" y="584"/>
                      </a:lnTo>
                      <a:lnTo>
                        <a:pt x="72" y="587"/>
                      </a:lnTo>
                      <a:lnTo>
                        <a:pt x="72" y="584"/>
                      </a:lnTo>
                      <a:lnTo>
                        <a:pt x="72" y="587"/>
                      </a:lnTo>
                      <a:lnTo>
                        <a:pt x="72" y="588"/>
                      </a:lnTo>
                      <a:lnTo>
                        <a:pt x="72" y="589"/>
                      </a:lnTo>
                      <a:lnTo>
                        <a:pt x="72" y="588"/>
                      </a:lnTo>
                      <a:lnTo>
                        <a:pt x="72" y="587"/>
                      </a:lnTo>
                      <a:lnTo>
                        <a:pt x="72" y="582"/>
                      </a:lnTo>
                      <a:lnTo>
                        <a:pt x="72" y="581"/>
                      </a:lnTo>
                      <a:lnTo>
                        <a:pt x="72" y="576"/>
                      </a:lnTo>
                      <a:lnTo>
                        <a:pt x="72" y="576"/>
                      </a:lnTo>
                      <a:lnTo>
                        <a:pt x="72" y="576"/>
                      </a:lnTo>
                      <a:lnTo>
                        <a:pt x="72" y="579"/>
                      </a:lnTo>
                      <a:lnTo>
                        <a:pt x="72" y="576"/>
                      </a:lnTo>
                      <a:lnTo>
                        <a:pt x="72" y="579"/>
                      </a:lnTo>
                      <a:lnTo>
                        <a:pt x="73" y="579"/>
                      </a:lnTo>
                      <a:lnTo>
                        <a:pt x="73" y="579"/>
                      </a:lnTo>
                      <a:lnTo>
                        <a:pt x="73" y="578"/>
                      </a:lnTo>
                      <a:lnTo>
                        <a:pt x="73" y="578"/>
                      </a:lnTo>
                      <a:lnTo>
                        <a:pt x="73" y="575"/>
                      </a:lnTo>
                      <a:lnTo>
                        <a:pt x="73" y="575"/>
                      </a:lnTo>
                      <a:lnTo>
                        <a:pt x="73" y="576"/>
                      </a:lnTo>
                      <a:lnTo>
                        <a:pt x="73" y="574"/>
                      </a:lnTo>
                      <a:lnTo>
                        <a:pt x="73" y="574"/>
                      </a:lnTo>
                      <a:lnTo>
                        <a:pt x="73" y="577"/>
                      </a:lnTo>
                      <a:lnTo>
                        <a:pt x="73" y="574"/>
                      </a:lnTo>
                      <a:lnTo>
                        <a:pt x="73" y="577"/>
                      </a:lnTo>
                      <a:lnTo>
                        <a:pt x="74" y="577"/>
                      </a:lnTo>
                      <a:lnTo>
                        <a:pt x="74" y="580"/>
                      </a:lnTo>
                      <a:lnTo>
                        <a:pt x="74" y="577"/>
                      </a:lnTo>
                      <a:lnTo>
                        <a:pt x="74" y="580"/>
                      </a:lnTo>
                      <a:lnTo>
                        <a:pt x="74" y="582"/>
                      </a:lnTo>
                      <a:lnTo>
                        <a:pt x="74" y="585"/>
                      </a:lnTo>
                      <a:lnTo>
                        <a:pt x="74" y="582"/>
                      </a:lnTo>
                      <a:lnTo>
                        <a:pt x="74" y="585"/>
                      </a:lnTo>
                      <a:lnTo>
                        <a:pt x="74" y="585"/>
                      </a:lnTo>
                      <a:lnTo>
                        <a:pt x="74" y="585"/>
                      </a:lnTo>
                      <a:lnTo>
                        <a:pt x="74" y="584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5" name="Freeform 288"/>
                <p:cNvSpPr>
                  <a:spLocks/>
                </p:cNvSpPr>
                <p:nvPr/>
              </p:nvSpPr>
              <p:spPr bwMode="auto">
                <a:xfrm>
                  <a:off x="1758950" y="7165976"/>
                  <a:ext cx="117475" cy="381000"/>
                </a:xfrm>
                <a:custGeom>
                  <a:avLst/>
                  <a:gdLst/>
                  <a:ahLst/>
                  <a:cxnLst>
                    <a:cxn ang="0">
                      <a:pos x="1" y="210"/>
                    </a:cxn>
                    <a:cxn ang="0">
                      <a:pos x="3" y="211"/>
                    </a:cxn>
                    <a:cxn ang="0">
                      <a:pos x="4" y="170"/>
                    </a:cxn>
                    <a:cxn ang="0">
                      <a:pos x="5" y="142"/>
                    </a:cxn>
                    <a:cxn ang="0">
                      <a:pos x="6" y="191"/>
                    </a:cxn>
                    <a:cxn ang="0">
                      <a:pos x="7" y="206"/>
                    </a:cxn>
                    <a:cxn ang="0">
                      <a:pos x="8" y="193"/>
                    </a:cxn>
                    <a:cxn ang="0">
                      <a:pos x="9" y="208"/>
                    </a:cxn>
                    <a:cxn ang="0">
                      <a:pos x="10" y="231"/>
                    </a:cxn>
                    <a:cxn ang="0">
                      <a:pos x="11" y="225"/>
                    </a:cxn>
                    <a:cxn ang="0">
                      <a:pos x="12" y="237"/>
                    </a:cxn>
                    <a:cxn ang="0">
                      <a:pos x="14" y="222"/>
                    </a:cxn>
                    <a:cxn ang="0">
                      <a:pos x="15" y="219"/>
                    </a:cxn>
                    <a:cxn ang="0">
                      <a:pos x="16" y="230"/>
                    </a:cxn>
                    <a:cxn ang="0">
                      <a:pos x="17" y="226"/>
                    </a:cxn>
                    <a:cxn ang="0">
                      <a:pos x="19" y="167"/>
                    </a:cxn>
                    <a:cxn ang="0">
                      <a:pos x="20" y="10"/>
                    </a:cxn>
                    <a:cxn ang="0">
                      <a:pos x="21" y="145"/>
                    </a:cxn>
                    <a:cxn ang="0">
                      <a:pos x="22" y="203"/>
                    </a:cxn>
                    <a:cxn ang="0">
                      <a:pos x="23" y="204"/>
                    </a:cxn>
                    <a:cxn ang="0">
                      <a:pos x="24" y="50"/>
                    </a:cxn>
                    <a:cxn ang="0">
                      <a:pos x="25" y="194"/>
                    </a:cxn>
                    <a:cxn ang="0">
                      <a:pos x="26" y="227"/>
                    </a:cxn>
                    <a:cxn ang="0">
                      <a:pos x="27" y="231"/>
                    </a:cxn>
                    <a:cxn ang="0">
                      <a:pos x="29" y="230"/>
                    </a:cxn>
                    <a:cxn ang="0">
                      <a:pos x="30" y="238"/>
                    </a:cxn>
                    <a:cxn ang="0">
                      <a:pos x="31" y="202"/>
                    </a:cxn>
                    <a:cxn ang="0">
                      <a:pos x="32" y="198"/>
                    </a:cxn>
                    <a:cxn ang="0">
                      <a:pos x="33" y="201"/>
                    </a:cxn>
                    <a:cxn ang="0">
                      <a:pos x="34" y="221"/>
                    </a:cxn>
                    <a:cxn ang="0">
                      <a:pos x="35" y="240"/>
                    </a:cxn>
                    <a:cxn ang="0">
                      <a:pos x="37" y="235"/>
                    </a:cxn>
                    <a:cxn ang="0">
                      <a:pos x="38" y="235"/>
                    </a:cxn>
                    <a:cxn ang="0">
                      <a:pos x="39" y="239"/>
                    </a:cxn>
                    <a:cxn ang="0">
                      <a:pos x="40" y="185"/>
                    </a:cxn>
                    <a:cxn ang="0">
                      <a:pos x="42" y="167"/>
                    </a:cxn>
                    <a:cxn ang="0">
                      <a:pos x="43" y="201"/>
                    </a:cxn>
                    <a:cxn ang="0">
                      <a:pos x="44" y="225"/>
                    </a:cxn>
                    <a:cxn ang="0">
                      <a:pos x="45" y="237"/>
                    </a:cxn>
                    <a:cxn ang="0">
                      <a:pos x="46" y="229"/>
                    </a:cxn>
                    <a:cxn ang="0">
                      <a:pos x="47" y="217"/>
                    </a:cxn>
                    <a:cxn ang="0">
                      <a:pos x="49" y="143"/>
                    </a:cxn>
                    <a:cxn ang="0">
                      <a:pos x="50" y="210"/>
                    </a:cxn>
                    <a:cxn ang="0">
                      <a:pos x="50" y="234"/>
                    </a:cxn>
                    <a:cxn ang="0">
                      <a:pos x="52" y="215"/>
                    </a:cxn>
                    <a:cxn ang="0">
                      <a:pos x="53" y="222"/>
                    </a:cxn>
                    <a:cxn ang="0">
                      <a:pos x="55" y="217"/>
                    </a:cxn>
                    <a:cxn ang="0">
                      <a:pos x="56" y="199"/>
                    </a:cxn>
                    <a:cxn ang="0">
                      <a:pos x="57" y="87"/>
                    </a:cxn>
                    <a:cxn ang="0">
                      <a:pos x="58" y="193"/>
                    </a:cxn>
                    <a:cxn ang="0">
                      <a:pos x="59" y="206"/>
                    </a:cxn>
                    <a:cxn ang="0">
                      <a:pos x="60" y="221"/>
                    </a:cxn>
                    <a:cxn ang="0">
                      <a:pos x="61" y="232"/>
                    </a:cxn>
                    <a:cxn ang="0">
                      <a:pos x="63" y="199"/>
                    </a:cxn>
                    <a:cxn ang="0">
                      <a:pos x="63" y="227"/>
                    </a:cxn>
                    <a:cxn ang="0">
                      <a:pos x="65" y="170"/>
                    </a:cxn>
                    <a:cxn ang="0">
                      <a:pos x="66" y="107"/>
                    </a:cxn>
                    <a:cxn ang="0">
                      <a:pos x="68" y="122"/>
                    </a:cxn>
                    <a:cxn ang="0">
                      <a:pos x="69" y="136"/>
                    </a:cxn>
                    <a:cxn ang="0">
                      <a:pos x="70" y="189"/>
                    </a:cxn>
                    <a:cxn ang="0">
                      <a:pos x="71" y="187"/>
                    </a:cxn>
                    <a:cxn ang="0">
                      <a:pos x="72" y="207"/>
                    </a:cxn>
                    <a:cxn ang="0">
                      <a:pos x="73" y="166"/>
                    </a:cxn>
                  </a:cxnLst>
                  <a:rect l="0" t="0" r="r" b="b"/>
                  <a:pathLst>
                    <a:path w="74" h="240">
                      <a:moveTo>
                        <a:pt x="0" y="220"/>
                      </a:moveTo>
                      <a:lnTo>
                        <a:pt x="0" y="217"/>
                      </a:lnTo>
                      <a:lnTo>
                        <a:pt x="1" y="216"/>
                      </a:lnTo>
                      <a:lnTo>
                        <a:pt x="1" y="214"/>
                      </a:lnTo>
                      <a:lnTo>
                        <a:pt x="1" y="214"/>
                      </a:lnTo>
                      <a:lnTo>
                        <a:pt x="1" y="214"/>
                      </a:lnTo>
                      <a:lnTo>
                        <a:pt x="1" y="213"/>
                      </a:lnTo>
                      <a:lnTo>
                        <a:pt x="1" y="213"/>
                      </a:lnTo>
                      <a:lnTo>
                        <a:pt x="1" y="209"/>
                      </a:lnTo>
                      <a:lnTo>
                        <a:pt x="1" y="208"/>
                      </a:lnTo>
                      <a:lnTo>
                        <a:pt x="1" y="209"/>
                      </a:lnTo>
                      <a:lnTo>
                        <a:pt x="1" y="208"/>
                      </a:lnTo>
                      <a:lnTo>
                        <a:pt x="1" y="209"/>
                      </a:lnTo>
                      <a:lnTo>
                        <a:pt x="1" y="210"/>
                      </a:lnTo>
                      <a:lnTo>
                        <a:pt x="1" y="216"/>
                      </a:lnTo>
                      <a:lnTo>
                        <a:pt x="1" y="210"/>
                      </a:lnTo>
                      <a:lnTo>
                        <a:pt x="1" y="216"/>
                      </a:lnTo>
                      <a:lnTo>
                        <a:pt x="2" y="217"/>
                      </a:lnTo>
                      <a:lnTo>
                        <a:pt x="2" y="220"/>
                      </a:lnTo>
                      <a:lnTo>
                        <a:pt x="2" y="217"/>
                      </a:lnTo>
                      <a:lnTo>
                        <a:pt x="2" y="220"/>
                      </a:lnTo>
                      <a:lnTo>
                        <a:pt x="2" y="221"/>
                      </a:lnTo>
                      <a:lnTo>
                        <a:pt x="2" y="225"/>
                      </a:lnTo>
                      <a:lnTo>
                        <a:pt x="2" y="221"/>
                      </a:lnTo>
                      <a:lnTo>
                        <a:pt x="2" y="225"/>
                      </a:lnTo>
                      <a:lnTo>
                        <a:pt x="2" y="225"/>
                      </a:lnTo>
                      <a:lnTo>
                        <a:pt x="2" y="223"/>
                      </a:lnTo>
                      <a:lnTo>
                        <a:pt x="2" y="223"/>
                      </a:lnTo>
                      <a:lnTo>
                        <a:pt x="2" y="218"/>
                      </a:lnTo>
                      <a:lnTo>
                        <a:pt x="3" y="217"/>
                      </a:lnTo>
                      <a:lnTo>
                        <a:pt x="3" y="212"/>
                      </a:lnTo>
                      <a:lnTo>
                        <a:pt x="3" y="211"/>
                      </a:lnTo>
                      <a:lnTo>
                        <a:pt x="3" y="202"/>
                      </a:lnTo>
                      <a:lnTo>
                        <a:pt x="3" y="201"/>
                      </a:lnTo>
                      <a:lnTo>
                        <a:pt x="3" y="200"/>
                      </a:lnTo>
                      <a:lnTo>
                        <a:pt x="3" y="199"/>
                      </a:lnTo>
                      <a:lnTo>
                        <a:pt x="3" y="199"/>
                      </a:lnTo>
                      <a:lnTo>
                        <a:pt x="3" y="198"/>
                      </a:lnTo>
                      <a:lnTo>
                        <a:pt x="3" y="199"/>
                      </a:lnTo>
                      <a:lnTo>
                        <a:pt x="3" y="200"/>
                      </a:lnTo>
                      <a:lnTo>
                        <a:pt x="3" y="201"/>
                      </a:lnTo>
                      <a:lnTo>
                        <a:pt x="3" y="200"/>
                      </a:lnTo>
                      <a:lnTo>
                        <a:pt x="3" y="201"/>
                      </a:lnTo>
                      <a:lnTo>
                        <a:pt x="4" y="200"/>
                      </a:lnTo>
                      <a:lnTo>
                        <a:pt x="4" y="195"/>
                      </a:lnTo>
                      <a:lnTo>
                        <a:pt x="4" y="194"/>
                      </a:lnTo>
                      <a:lnTo>
                        <a:pt x="4" y="177"/>
                      </a:lnTo>
                      <a:lnTo>
                        <a:pt x="4" y="170"/>
                      </a:lnTo>
                      <a:lnTo>
                        <a:pt x="4" y="117"/>
                      </a:lnTo>
                      <a:lnTo>
                        <a:pt x="4" y="104"/>
                      </a:lnTo>
                      <a:lnTo>
                        <a:pt x="4" y="68"/>
                      </a:lnTo>
                      <a:lnTo>
                        <a:pt x="5" y="64"/>
                      </a:lnTo>
                      <a:lnTo>
                        <a:pt x="5" y="77"/>
                      </a:lnTo>
                      <a:lnTo>
                        <a:pt x="5" y="64"/>
                      </a:lnTo>
                      <a:lnTo>
                        <a:pt x="5" y="77"/>
                      </a:lnTo>
                      <a:lnTo>
                        <a:pt x="5" y="83"/>
                      </a:lnTo>
                      <a:lnTo>
                        <a:pt x="5" y="117"/>
                      </a:lnTo>
                      <a:lnTo>
                        <a:pt x="5" y="83"/>
                      </a:lnTo>
                      <a:lnTo>
                        <a:pt x="5" y="117"/>
                      </a:lnTo>
                      <a:lnTo>
                        <a:pt x="5" y="122"/>
                      </a:lnTo>
                      <a:lnTo>
                        <a:pt x="5" y="138"/>
                      </a:lnTo>
                      <a:lnTo>
                        <a:pt x="5" y="122"/>
                      </a:lnTo>
                      <a:lnTo>
                        <a:pt x="5" y="138"/>
                      </a:lnTo>
                      <a:lnTo>
                        <a:pt x="5" y="142"/>
                      </a:lnTo>
                      <a:lnTo>
                        <a:pt x="5" y="156"/>
                      </a:lnTo>
                      <a:lnTo>
                        <a:pt x="5" y="142"/>
                      </a:lnTo>
                      <a:lnTo>
                        <a:pt x="5" y="156"/>
                      </a:lnTo>
                      <a:lnTo>
                        <a:pt x="6" y="159"/>
                      </a:lnTo>
                      <a:lnTo>
                        <a:pt x="6" y="173"/>
                      </a:lnTo>
                      <a:lnTo>
                        <a:pt x="6" y="159"/>
                      </a:lnTo>
                      <a:lnTo>
                        <a:pt x="6" y="173"/>
                      </a:lnTo>
                      <a:lnTo>
                        <a:pt x="6" y="174"/>
                      </a:lnTo>
                      <a:lnTo>
                        <a:pt x="6" y="183"/>
                      </a:lnTo>
                      <a:lnTo>
                        <a:pt x="6" y="174"/>
                      </a:lnTo>
                      <a:lnTo>
                        <a:pt x="6" y="183"/>
                      </a:lnTo>
                      <a:lnTo>
                        <a:pt x="6" y="185"/>
                      </a:lnTo>
                      <a:lnTo>
                        <a:pt x="6" y="191"/>
                      </a:lnTo>
                      <a:lnTo>
                        <a:pt x="6" y="185"/>
                      </a:lnTo>
                      <a:lnTo>
                        <a:pt x="6" y="191"/>
                      </a:lnTo>
                      <a:lnTo>
                        <a:pt x="6" y="191"/>
                      </a:lnTo>
                      <a:lnTo>
                        <a:pt x="6" y="198"/>
                      </a:lnTo>
                      <a:lnTo>
                        <a:pt x="6" y="191"/>
                      </a:lnTo>
                      <a:lnTo>
                        <a:pt x="6" y="198"/>
                      </a:lnTo>
                      <a:lnTo>
                        <a:pt x="6" y="199"/>
                      </a:lnTo>
                      <a:lnTo>
                        <a:pt x="6" y="203"/>
                      </a:lnTo>
                      <a:lnTo>
                        <a:pt x="6" y="199"/>
                      </a:lnTo>
                      <a:lnTo>
                        <a:pt x="6" y="203"/>
                      </a:lnTo>
                      <a:lnTo>
                        <a:pt x="7" y="205"/>
                      </a:lnTo>
                      <a:lnTo>
                        <a:pt x="7" y="206"/>
                      </a:lnTo>
                      <a:lnTo>
                        <a:pt x="7" y="205"/>
                      </a:lnTo>
                      <a:lnTo>
                        <a:pt x="7" y="206"/>
                      </a:lnTo>
                      <a:lnTo>
                        <a:pt x="7" y="207"/>
                      </a:lnTo>
                      <a:lnTo>
                        <a:pt x="7" y="209"/>
                      </a:lnTo>
                      <a:lnTo>
                        <a:pt x="7" y="207"/>
                      </a:lnTo>
                      <a:lnTo>
                        <a:pt x="7" y="207"/>
                      </a:lnTo>
                      <a:lnTo>
                        <a:pt x="7" y="206"/>
                      </a:lnTo>
                      <a:lnTo>
                        <a:pt x="7" y="198"/>
                      </a:lnTo>
                      <a:lnTo>
                        <a:pt x="7" y="194"/>
                      </a:lnTo>
                      <a:lnTo>
                        <a:pt x="7" y="182"/>
                      </a:lnTo>
                      <a:lnTo>
                        <a:pt x="8" y="182"/>
                      </a:lnTo>
                      <a:lnTo>
                        <a:pt x="8" y="183"/>
                      </a:lnTo>
                      <a:lnTo>
                        <a:pt x="8" y="182"/>
                      </a:lnTo>
                      <a:lnTo>
                        <a:pt x="8" y="183"/>
                      </a:lnTo>
                      <a:lnTo>
                        <a:pt x="8" y="184"/>
                      </a:lnTo>
                      <a:lnTo>
                        <a:pt x="8" y="189"/>
                      </a:lnTo>
                      <a:lnTo>
                        <a:pt x="8" y="184"/>
                      </a:lnTo>
                      <a:lnTo>
                        <a:pt x="8" y="189"/>
                      </a:lnTo>
                      <a:lnTo>
                        <a:pt x="8" y="190"/>
                      </a:lnTo>
                      <a:lnTo>
                        <a:pt x="8" y="193"/>
                      </a:lnTo>
                      <a:lnTo>
                        <a:pt x="8" y="190"/>
                      </a:lnTo>
                      <a:lnTo>
                        <a:pt x="8" y="193"/>
                      </a:lnTo>
                      <a:lnTo>
                        <a:pt x="8" y="193"/>
                      </a:lnTo>
                      <a:lnTo>
                        <a:pt x="8" y="193"/>
                      </a:lnTo>
                      <a:lnTo>
                        <a:pt x="8" y="192"/>
                      </a:lnTo>
                      <a:lnTo>
                        <a:pt x="8" y="191"/>
                      </a:lnTo>
                      <a:lnTo>
                        <a:pt x="8" y="187"/>
                      </a:lnTo>
                      <a:lnTo>
                        <a:pt x="8" y="187"/>
                      </a:lnTo>
                      <a:lnTo>
                        <a:pt x="9" y="188"/>
                      </a:lnTo>
                      <a:lnTo>
                        <a:pt x="9" y="195"/>
                      </a:lnTo>
                      <a:lnTo>
                        <a:pt x="9" y="188"/>
                      </a:lnTo>
                      <a:lnTo>
                        <a:pt x="9" y="195"/>
                      </a:lnTo>
                      <a:lnTo>
                        <a:pt x="9" y="197"/>
                      </a:lnTo>
                      <a:lnTo>
                        <a:pt x="9" y="206"/>
                      </a:lnTo>
                      <a:lnTo>
                        <a:pt x="9" y="197"/>
                      </a:lnTo>
                      <a:lnTo>
                        <a:pt x="9" y="206"/>
                      </a:lnTo>
                      <a:lnTo>
                        <a:pt x="9" y="208"/>
                      </a:lnTo>
                      <a:lnTo>
                        <a:pt x="9" y="215"/>
                      </a:lnTo>
                      <a:lnTo>
                        <a:pt x="9" y="208"/>
                      </a:lnTo>
                      <a:lnTo>
                        <a:pt x="9" y="215"/>
                      </a:lnTo>
                      <a:lnTo>
                        <a:pt x="9" y="217"/>
                      </a:lnTo>
                      <a:lnTo>
                        <a:pt x="9" y="223"/>
                      </a:lnTo>
                      <a:lnTo>
                        <a:pt x="9" y="217"/>
                      </a:lnTo>
                      <a:lnTo>
                        <a:pt x="9" y="223"/>
                      </a:lnTo>
                      <a:lnTo>
                        <a:pt x="10" y="224"/>
                      </a:lnTo>
                      <a:lnTo>
                        <a:pt x="10" y="228"/>
                      </a:lnTo>
                      <a:lnTo>
                        <a:pt x="10" y="224"/>
                      </a:lnTo>
                      <a:lnTo>
                        <a:pt x="10" y="228"/>
                      </a:lnTo>
                      <a:lnTo>
                        <a:pt x="10" y="230"/>
                      </a:lnTo>
                      <a:lnTo>
                        <a:pt x="10" y="232"/>
                      </a:lnTo>
                      <a:lnTo>
                        <a:pt x="10" y="230"/>
                      </a:lnTo>
                      <a:lnTo>
                        <a:pt x="10" y="232"/>
                      </a:lnTo>
                      <a:lnTo>
                        <a:pt x="10" y="232"/>
                      </a:lnTo>
                      <a:lnTo>
                        <a:pt x="10" y="232"/>
                      </a:lnTo>
                      <a:lnTo>
                        <a:pt x="10" y="231"/>
                      </a:lnTo>
                      <a:lnTo>
                        <a:pt x="10" y="229"/>
                      </a:lnTo>
                      <a:lnTo>
                        <a:pt x="10" y="220"/>
                      </a:lnTo>
                      <a:lnTo>
                        <a:pt x="11" y="217"/>
                      </a:lnTo>
                      <a:lnTo>
                        <a:pt x="11" y="206"/>
                      </a:lnTo>
                      <a:lnTo>
                        <a:pt x="11" y="206"/>
                      </a:lnTo>
                      <a:lnTo>
                        <a:pt x="11" y="205"/>
                      </a:lnTo>
                      <a:lnTo>
                        <a:pt x="11" y="205"/>
                      </a:lnTo>
                      <a:lnTo>
                        <a:pt x="11" y="214"/>
                      </a:lnTo>
                      <a:lnTo>
                        <a:pt x="11" y="205"/>
                      </a:lnTo>
                      <a:lnTo>
                        <a:pt x="11" y="214"/>
                      </a:lnTo>
                      <a:lnTo>
                        <a:pt x="11" y="215"/>
                      </a:lnTo>
                      <a:lnTo>
                        <a:pt x="11" y="223"/>
                      </a:lnTo>
                      <a:lnTo>
                        <a:pt x="11" y="215"/>
                      </a:lnTo>
                      <a:lnTo>
                        <a:pt x="11" y="223"/>
                      </a:lnTo>
                      <a:lnTo>
                        <a:pt x="11" y="224"/>
                      </a:lnTo>
                      <a:lnTo>
                        <a:pt x="11" y="225"/>
                      </a:lnTo>
                      <a:lnTo>
                        <a:pt x="11" y="224"/>
                      </a:lnTo>
                      <a:lnTo>
                        <a:pt x="11" y="225"/>
                      </a:lnTo>
                      <a:lnTo>
                        <a:pt x="12" y="226"/>
                      </a:lnTo>
                      <a:lnTo>
                        <a:pt x="12" y="232"/>
                      </a:lnTo>
                      <a:lnTo>
                        <a:pt x="12" y="226"/>
                      </a:lnTo>
                      <a:lnTo>
                        <a:pt x="12" y="232"/>
                      </a:lnTo>
                      <a:lnTo>
                        <a:pt x="12" y="233"/>
                      </a:lnTo>
                      <a:lnTo>
                        <a:pt x="12" y="235"/>
                      </a:lnTo>
                      <a:lnTo>
                        <a:pt x="12" y="233"/>
                      </a:lnTo>
                      <a:lnTo>
                        <a:pt x="12" y="235"/>
                      </a:lnTo>
                      <a:lnTo>
                        <a:pt x="12" y="236"/>
                      </a:lnTo>
                      <a:lnTo>
                        <a:pt x="12" y="237"/>
                      </a:lnTo>
                      <a:lnTo>
                        <a:pt x="12" y="236"/>
                      </a:lnTo>
                      <a:lnTo>
                        <a:pt x="12" y="237"/>
                      </a:lnTo>
                      <a:lnTo>
                        <a:pt x="12" y="237"/>
                      </a:lnTo>
                      <a:lnTo>
                        <a:pt x="12" y="237"/>
                      </a:lnTo>
                      <a:lnTo>
                        <a:pt x="12" y="236"/>
                      </a:lnTo>
                      <a:lnTo>
                        <a:pt x="13" y="236"/>
                      </a:lnTo>
                      <a:lnTo>
                        <a:pt x="13" y="236"/>
                      </a:lnTo>
                      <a:lnTo>
                        <a:pt x="13" y="236"/>
                      </a:lnTo>
                      <a:lnTo>
                        <a:pt x="13" y="236"/>
                      </a:lnTo>
                      <a:lnTo>
                        <a:pt x="13" y="238"/>
                      </a:lnTo>
                      <a:lnTo>
                        <a:pt x="13" y="236"/>
                      </a:lnTo>
                      <a:lnTo>
                        <a:pt x="13" y="237"/>
                      </a:lnTo>
                      <a:lnTo>
                        <a:pt x="13" y="236"/>
                      </a:lnTo>
                      <a:lnTo>
                        <a:pt x="13" y="231"/>
                      </a:lnTo>
                      <a:lnTo>
                        <a:pt x="13" y="231"/>
                      </a:lnTo>
                      <a:lnTo>
                        <a:pt x="13" y="227"/>
                      </a:lnTo>
                      <a:lnTo>
                        <a:pt x="14" y="225"/>
                      </a:lnTo>
                      <a:lnTo>
                        <a:pt x="14" y="222"/>
                      </a:lnTo>
                      <a:lnTo>
                        <a:pt x="14" y="222"/>
                      </a:lnTo>
                      <a:lnTo>
                        <a:pt x="14" y="222"/>
                      </a:lnTo>
                      <a:lnTo>
                        <a:pt x="14" y="223"/>
                      </a:lnTo>
                      <a:lnTo>
                        <a:pt x="14" y="222"/>
                      </a:lnTo>
                      <a:lnTo>
                        <a:pt x="14" y="223"/>
                      </a:lnTo>
                      <a:lnTo>
                        <a:pt x="14" y="223"/>
                      </a:lnTo>
                      <a:lnTo>
                        <a:pt x="14" y="224"/>
                      </a:lnTo>
                      <a:lnTo>
                        <a:pt x="14" y="222"/>
                      </a:lnTo>
                      <a:lnTo>
                        <a:pt x="14" y="221"/>
                      </a:lnTo>
                      <a:lnTo>
                        <a:pt x="14" y="212"/>
                      </a:lnTo>
                      <a:lnTo>
                        <a:pt x="14" y="210"/>
                      </a:lnTo>
                      <a:lnTo>
                        <a:pt x="14" y="207"/>
                      </a:lnTo>
                      <a:lnTo>
                        <a:pt x="15" y="207"/>
                      </a:lnTo>
                      <a:lnTo>
                        <a:pt x="15" y="213"/>
                      </a:lnTo>
                      <a:lnTo>
                        <a:pt x="15" y="207"/>
                      </a:lnTo>
                      <a:lnTo>
                        <a:pt x="15" y="213"/>
                      </a:lnTo>
                      <a:lnTo>
                        <a:pt x="15" y="213"/>
                      </a:lnTo>
                      <a:lnTo>
                        <a:pt x="15" y="219"/>
                      </a:lnTo>
                      <a:lnTo>
                        <a:pt x="15" y="213"/>
                      </a:lnTo>
                      <a:lnTo>
                        <a:pt x="15" y="219"/>
                      </a:lnTo>
                      <a:lnTo>
                        <a:pt x="15" y="222"/>
                      </a:lnTo>
                      <a:lnTo>
                        <a:pt x="15" y="227"/>
                      </a:lnTo>
                      <a:lnTo>
                        <a:pt x="15" y="222"/>
                      </a:lnTo>
                      <a:lnTo>
                        <a:pt x="15" y="227"/>
                      </a:lnTo>
                      <a:lnTo>
                        <a:pt x="15" y="227"/>
                      </a:lnTo>
                      <a:lnTo>
                        <a:pt x="15" y="230"/>
                      </a:lnTo>
                      <a:lnTo>
                        <a:pt x="15" y="227"/>
                      </a:lnTo>
                      <a:lnTo>
                        <a:pt x="15" y="230"/>
                      </a:lnTo>
                      <a:lnTo>
                        <a:pt x="16" y="230"/>
                      </a:lnTo>
                      <a:lnTo>
                        <a:pt x="16" y="231"/>
                      </a:lnTo>
                      <a:lnTo>
                        <a:pt x="16" y="230"/>
                      </a:lnTo>
                      <a:lnTo>
                        <a:pt x="16" y="231"/>
                      </a:lnTo>
                      <a:lnTo>
                        <a:pt x="16" y="232"/>
                      </a:lnTo>
                      <a:lnTo>
                        <a:pt x="16" y="230"/>
                      </a:lnTo>
                      <a:lnTo>
                        <a:pt x="16" y="229"/>
                      </a:lnTo>
                      <a:lnTo>
                        <a:pt x="16" y="226"/>
                      </a:lnTo>
                      <a:lnTo>
                        <a:pt x="16" y="225"/>
                      </a:lnTo>
                      <a:lnTo>
                        <a:pt x="16" y="220"/>
                      </a:lnTo>
                      <a:lnTo>
                        <a:pt x="16" y="219"/>
                      </a:lnTo>
                      <a:lnTo>
                        <a:pt x="16" y="217"/>
                      </a:lnTo>
                      <a:lnTo>
                        <a:pt x="17" y="216"/>
                      </a:lnTo>
                      <a:lnTo>
                        <a:pt x="17" y="217"/>
                      </a:lnTo>
                      <a:lnTo>
                        <a:pt x="17" y="216"/>
                      </a:lnTo>
                      <a:lnTo>
                        <a:pt x="17" y="217"/>
                      </a:lnTo>
                      <a:lnTo>
                        <a:pt x="17" y="218"/>
                      </a:lnTo>
                      <a:lnTo>
                        <a:pt x="17" y="222"/>
                      </a:lnTo>
                      <a:lnTo>
                        <a:pt x="17" y="218"/>
                      </a:lnTo>
                      <a:lnTo>
                        <a:pt x="17" y="222"/>
                      </a:lnTo>
                      <a:lnTo>
                        <a:pt x="17" y="222"/>
                      </a:lnTo>
                      <a:lnTo>
                        <a:pt x="17" y="226"/>
                      </a:lnTo>
                      <a:lnTo>
                        <a:pt x="17" y="222"/>
                      </a:lnTo>
                      <a:lnTo>
                        <a:pt x="17" y="226"/>
                      </a:lnTo>
                      <a:lnTo>
                        <a:pt x="17" y="226"/>
                      </a:lnTo>
                      <a:lnTo>
                        <a:pt x="17" y="219"/>
                      </a:lnTo>
                      <a:lnTo>
                        <a:pt x="18" y="217"/>
                      </a:lnTo>
                      <a:lnTo>
                        <a:pt x="18" y="200"/>
                      </a:lnTo>
                      <a:lnTo>
                        <a:pt x="18" y="194"/>
                      </a:lnTo>
                      <a:lnTo>
                        <a:pt x="18" y="167"/>
                      </a:lnTo>
                      <a:lnTo>
                        <a:pt x="18" y="163"/>
                      </a:lnTo>
                      <a:lnTo>
                        <a:pt x="18" y="156"/>
                      </a:lnTo>
                      <a:lnTo>
                        <a:pt x="18" y="155"/>
                      </a:lnTo>
                      <a:lnTo>
                        <a:pt x="18" y="161"/>
                      </a:lnTo>
                      <a:lnTo>
                        <a:pt x="18" y="155"/>
                      </a:lnTo>
                      <a:lnTo>
                        <a:pt x="18" y="161"/>
                      </a:lnTo>
                      <a:lnTo>
                        <a:pt x="19" y="162"/>
                      </a:lnTo>
                      <a:lnTo>
                        <a:pt x="19" y="167"/>
                      </a:lnTo>
                      <a:lnTo>
                        <a:pt x="19" y="162"/>
                      </a:lnTo>
                      <a:lnTo>
                        <a:pt x="19" y="167"/>
                      </a:lnTo>
                      <a:lnTo>
                        <a:pt x="19" y="168"/>
                      </a:lnTo>
                      <a:lnTo>
                        <a:pt x="19" y="167"/>
                      </a:lnTo>
                      <a:lnTo>
                        <a:pt x="19" y="166"/>
                      </a:lnTo>
                      <a:lnTo>
                        <a:pt x="19" y="156"/>
                      </a:lnTo>
                      <a:lnTo>
                        <a:pt x="19" y="151"/>
                      </a:lnTo>
                      <a:lnTo>
                        <a:pt x="19" y="107"/>
                      </a:lnTo>
                      <a:lnTo>
                        <a:pt x="19" y="91"/>
                      </a:lnTo>
                      <a:lnTo>
                        <a:pt x="19" y="15"/>
                      </a:lnTo>
                      <a:lnTo>
                        <a:pt x="20" y="6"/>
                      </a:lnTo>
                      <a:lnTo>
                        <a:pt x="20" y="0"/>
                      </a:lnTo>
                      <a:lnTo>
                        <a:pt x="20" y="5"/>
                      </a:lnTo>
                      <a:lnTo>
                        <a:pt x="20" y="10"/>
                      </a:lnTo>
                      <a:lnTo>
                        <a:pt x="20" y="57"/>
                      </a:lnTo>
                      <a:lnTo>
                        <a:pt x="20" y="10"/>
                      </a:lnTo>
                      <a:lnTo>
                        <a:pt x="20" y="57"/>
                      </a:lnTo>
                      <a:lnTo>
                        <a:pt x="20" y="67"/>
                      </a:lnTo>
                      <a:lnTo>
                        <a:pt x="20" y="109"/>
                      </a:lnTo>
                      <a:lnTo>
                        <a:pt x="20" y="67"/>
                      </a:lnTo>
                      <a:lnTo>
                        <a:pt x="20" y="109"/>
                      </a:lnTo>
                      <a:lnTo>
                        <a:pt x="20" y="115"/>
                      </a:lnTo>
                      <a:lnTo>
                        <a:pt x="20" y="127"/>
                      </a:lnTo>
                      <a:lnTo>
                        <a:pt x="20" y="115"/>
                      </a:lnTo>
                      <a:lnTo>
                        <a:pt x="20" y="127"/>
                      </a:lnTo>
                      <a:lnTo>
                        <a:pt x="21" y="129"/>
                      </a:lnTo>
                      <a:lnTo>
                        <a:pt x="21" y="143"/>
                      </a:lnTo>
                      <a:lnTo>
                        <a:pt x="21" y="129"/>
                      </a:lnTo>
                      <a:lnTo>
                        <a:pt x="21" y="143"/>
                      </a:lnTo>
                      <a:lnTo>
                        <a:pt x="21" y="145"/>
                      </a:lnTo>
                      <a:lnTo>
                        <a:pt x="21" y="163"/>
                      </a:lnTo>
                      <a:lnTo>
                        <a:pt x="21" y="145"/>
                      </a:lnTo>
                      <a:lnTo>
                        <a:pt x="21" y="163"/>
                      </a:lnTo>
                      <a:lnTo>
                        <a:pt x="21" y="167"/>
                      </a:lnTo>
                      <a:lnTo>
                        <a:pt x="21" y="185"/>
                      </a:lnTo>
                      <a:lnTo>
                        <a:pt x="21" y="167"/>
                      </a:lnTo>
                      <a:lnTo>
                        <a:pt x="21" y="185"/>
                      </a:lnTo>
                      <a:lnTo>
                        <a:pt x="21" y="188"/>
                      </a:lnTo>
                      <a:lnTo>
                        <a:pt x="21" y="195"/>
                      </a:lnTo>
                      <a:lnTo>
                        <a:pt x="21" y="188"/>
                      </a:lnTo>
                      <a:lnTo>
                        <a:pt x="21" y="195"/>
                      </a:lnTo>
                      <a:lnTo>
                        <a:pt x="21" y="197"/>
                      </a:lnTo>
                      <a:lnTo>
                        <a:pt x="21" y="201"/>
                      </a:lnTo>
                      <a:lnTo>
                        <a:pt x="21" y="197"/>
                      </a:lnTo>
                      <a:lnTo>
                        <a:pt x="21" y="201"/>
                      </a:lnTo>
                      <a:lnTo>
                        <a:pt x="22" y="203"/>
                      </a:lnTo>
                      <a:lnTo>
                        <a:pt x="22" y="204"/>
                      </a:lnTo>
                      <a:lnTo>
                        <a:pt x="22" y="203"/>
                      </a:lnTo>
                      <a:lnTo>
                        <a:pt x="22" y="204"/>
                      </a:lnTo>
                      <a:lnTo>
                        <a:pt x="22" y="204"/>
                      </a:lnTo>
                      <a:lnTo>
                        <a:pt x="22" y="209"/>
                      </a:lnTo>
                      <a:lnTo>
                        <a:pt x="22" y="204"/>
                      </a:lnTo>
                      <a:lnTo>
                        <a:pt x="22" y="209"/>
                      </a:lnTo>
                      <a:lnTo>
                        <a:pt x="22" y="211"/>
                      </a:lnTo>
                      <a:lnTo>
                        <a:pt x="22" y="215"/>
                      </a:lnTo>
                      <a:lnTo>
                        <a:pt x="22" y="211"/>
                      </a:lnTo>
                      <a:lnTo>
                        <a:pt x="22" y="215"/>
                      </a:lnTo>
                      <a:lnTo>
                        <a:pt x="22" y="215"/>
                      </a:lnTo>
                      <a:lnTo>
                        <a:pt x="22" y="216"/>
                      </a:lnTo>
                      <a:lnTo>
                        <a:pt x="22" y="215"/>
                      </a:lnTo>
                      <a:lnTo>
                        <a:pt x="22" y="216"/>
                      </a:lnTo>
                      <a:lnTo>
                        <a:pt x="23" y="215"/>
                      </a:lnTo>
                      <a:lnTo>
                        <a:pt x="23" y="206"/>
                      </a:lnTo>
                      <a:lnTo>
                        <a:pt x="23" y="204"/>
                      </a:lnTo>
                      <a:lnTo>
                        <a:pt x="23" y="202"/>
                      </a:lnTo>
                      <a:lnTo>
                        <a:pt x="23" y="201"/>
                      </a:lnTo>
                      <a:lnTo>
                        <a:pt x="23" y="196"/>
                      </a:lnTo>
                      <a:lnTo>
                        <a:pt x="23" y="195"/>
                      </a:lnTo>
                      <a:lnTo>
                        <a:pt x="23" y="182"/>
                      </a:lnTo>
                      <a:lnTo>
                        <a:pt x="24" y="178"/>
                      </a:lnTo>
                      <a:lnTo>
                        <a:pt x="24" y="151"/>
                      </a:lnTo>
                      <a:lnTo>
                        <a:pt x="24" y="145"/>
                      </a:lnTo>
                      <a:lnTo>
                        <a:pt x="24" y="125"/>
                      </a:lnTo>
                      <a:lnTo>
                        <a:pt x="24" y="118"/>
                      </a:lnTo>
                      <a:lnTo>
                        <a:pt x="24" y="77"/>
                      </a:lnTo>
                      <a:lnTo>
                        <a:pt x="24" y="70"/>
                      </a:lnTo>
                      <a:lnTo>
                        <a:pt x="24" y="52"/>
                      </a:lnTo>
                      <a:lnTo>
                        <a:pt x="24" y="50"/>
                      </a:lnTo>
                      <a:lnTo>
                        <a:pt x="24" y="70"/>
                      </a:lnTo>
                      <a:lnTo>
                        <a:pt x="24" y="50"/>
                      </a:lnTo>
                      <a:lnTo>
                        <a:pt x="24" y="70"/>
                      </a:lnTo>
                      <a:lnTo>
                        <a:pt x="25" y="78"/>
                      </a:lnTo>
                      <a:lnTo>
                        <a:pt x="25" y="112"/>
                      </a:lnTo>
                      <a:lnTo>
                        <a:pt x="25" y="78"/>
                      </a:lnTo>
                      <a:lnTo>
                        <a:pt x="25" y="112"/>
                      </a:lnTo>
                      <a:lnTo>
                        <a:pt x="25" y="121"/>
                      </a:lnTo>
                      <a:lnTo>
                        <a:pt x="25" y="158"/>
                      </a:lnTo>
                      <a:lnTo>
                        <a:pt x="25" y="121"/>
                      </a:lnTo>
                      <a:lnTo>
                        <a:pt x="25" y="158"/>
                      </a:lnTo>
                      <a:lnTo>
                        <a:pt x="25" y="164"/>
                      </a:lnTo>
                      <a:lnTo>
                        <a:pt x="25" y="191"/>
                      </a:lnTo>
                      <a:lnTo>
                        <a:pt x="25" y="164"/>
                      </a:lnTo>
                      <a:lnTo>
                        <a:pt x="25" y="191"/>
                      </a:lnTo>
                      <a:lnTo>
                        <a:pt x="25" y="194"/>
                      </a:lnTo>
                      <a:lnTo>
                        <a:pt x="25" y="204"/>
                      </a:lnTo>
                      <a:lnTo>
                        <a:pt x="25" y="194"/>
                      </a:lnTo>
                      <a:lnTo>
                        <a:pt x="25" y="204"/>
                      </a:lnTo>
                      <a:lnTo>
                        <a:pt x="26" y="206"/>
                      </a:lnTo>
                      <a:lnTo>
                        <a:pt x="26" y="214"/>
                      </a:lnTo>
                      <a:lnTo>
                        <a:pt x="26" y="206"/>
                      </a:lnTo>
                      <a:lnTo>
                        <a:pt x="26" y="214"/>
                      </a:lnTo>
                      <a:lnTo>
                        <a:pt x="26" y="215"/>
                      </a:lnTo>
                      <a:lnTo>
                        <a:pt x="26" y="219"/>
                      </a:lnTo>
                      <a:lnTo>
                        <a:pt x="26" y="215"/>
                      </a:lnTo>
                      <a:lnTo>
                        <a:pt x="26" y="219"/>
                      </a:lnTo>
                      <a:lnTo>
                        <a:pt x="26" y="220"/>
                      </a:lnTo>
                      <a:lnTo>
                        <a:pt x="26" y="226"/>
                      </a:lnTo>
                      <a:lnTo>
                        <a:pt x="26" y="220"/>
                      </a:lnTo>
                      <a:lnTo>
                        <a:pt x="26" y="226"/>
                      </a:lnTo>
                      <a:lnTo>
                        <a:pt x="26" y="227"/>
                      </a:lnTo>
                      <a:lnTo>
                        <a:pt x="26" y="229"/>
                      </a:lnTo>
                      <a:lnTo>
                        <a:pt x="26" y="227"/>
                      </a:lnTo>
                      <a:lnTo>
                        <a:pt x="26" y="229"/>
                      </a:lnTo>
                      <a:lnTo>
                        <a:pt x="27" y="231"/>
                      </a:lnTo>
                      <a:lnTo>
                        <a:pt x="27" y="232"/>
                      </a:lnTo>
                      <a:lnTo>
                        <a:pt x="27" y="231"/>
                      </a:lnTo>
                      <a:lnTo>
                        <a:pt x="27" y="232"/>
                      </a:lnTo>
                      <a:lnTo>
                        <a:pt x="27" y="233"/>
                      </a:lnTo>
                      <a:lnTo>
                        <a:pt x="27" y="227"/>
                      </a:lnTo>
                      <a:lnTo>
                        <a:pt x="27" y="226"/>
                      </a:lnTo>
                      <a:lnTo>
                        <a:pt x="27" y="225"/>
                      </a:lnTo>
                      <a:lnTo>
                        <a:pt x="27" y="224"/>
                      </a:lnTo>
                      <a:lnTo>
                        <a:pt x="27" y="223"/>
                      </a:lnTo>
                      <a:lnTo>
                        <a:pt x="27" y="224"/>
                      </a:lnTo>
                      <a:lnTo>
                        <a:pt x="27" y="225"/>
                      </a:lnTo>
                      <a:lnTo>
                        <a:pt x="27" y="231"/>
                      </a:lnTo>
                      <a:lnTo>
                        <a:pt x="27" y="225"/>
                      </a:lnTo>
                      <a:lnTo>
                        <a:pt x="27" y="231"/>
                      </a:lnTo>
                      <a:lnTo>
                        <a:pt x="28" y="231"/>
                      </a:lnTo>
                      <a:lnTo>
                        <a:pt x="28" y="232"/>
                      </a:lnTo>
                      <a:lnTo>
                        <a:pt x="28" y="231"/>
                      </a:lnTo>
                      <a:lnTo>
                        <a:pt x="28" y="232"/>
                      </a:lnTo>
                      <a:lnTo>
                        <a:pt x="28" y="233"/>
                      </a:lnTo>
                      <a:lnTo>
                        <a:pt x="28" y="234"/>
                      </a:lnTo>
                      <a:lnTo>
                        <a:pt x="28" y="233"/>
                      </a:lnTo>
                      <a:lnTo>
                        <a:pt x="28" y="233"/>
                      </a:lnTo>
                      <a:lnTo>
                        <a:pt x="28" y="233"/>
                      </a:lnTo>
                      <a:lnTo>
                        <a:pt x="28" y="231"/>
                      </a:lnTo>
                      <a:lnTo>
                        <a:pt x="28" y="232"/>
                      </a:lnTo>
                      <a:lnTo>
                        <a:pt x="28" y="234"/>
                      </a:lnTo>
                      <a:lnTo>
                        <a:pt x="28" y="232"/>
                      </a:lnTo>
                      <a:lnTo>
                        <a:pt x="28" y="233"/>
                      </a:lnTo>
                      <a:lnTo>
                        <a:pt x="29" y="232"/>
                      </a:lnTo>
                      <a:lnTo>
                        <a:pt x="29" y="230"/>
                      </a:lnTo>
                      <a:lnTo>
                        <a:pt x="29" y="229"/>
                      </a:lnTo>
                      <a:lnTo>
                        <a:pt x="29" y="227"/>
                      </a:lnTo>
                      <a:lnTo>
                        <a:pt x="29" y="228"/>
                      </a:lnTo>
                      <a:lnTo>
                        <a:pt x="29" y="229"/>
                      </a:lnTo>
                      <a:lnTo>
                        <a:pt x="29" y="231"/>
                      </a:lnTo>
                      <a:lnTo>
                        <a:pt x="29" y="229"/>
                      </a:lnTo>
                      <a:lnTo>
                        <a:pt x="29" y="231"/>
                      </a:lnTo>
                      <a:lnTo>
                        <a:pt x="29" y="231"/>
                      </a:lnTo>
                      <a:lnTo>
                        <a:pt x="29" y="235"/>
                      </a:lnTo>
                      <a:lnTo>
                        <a:pt x="29" y="231"/>
                      </a:lnTo>
                      <a:lnTo>
                        <a:pt x="29" y="235"/>
                      </a:lnTo>
                      <a:lnTo>
                        <a:pt x="29" y="236"/>
                      </a:lnTo>
                      <a:lnTo>
                        <a:pt x="29" y="238"/>
                      </a:lnTo>
                      <a:lnTo>
                        <a:pt x="29" y="236"/>
                      </a:lnTo>
                      <a:lnTo>
                        <a:pt x="29" y="238"/>
                      </a:lnTo>
                      <a:lnTo>
                        <a:pt x="30" y="238"/>
                      </a:lnTo>
                      <a:lnTo>
                        <a:pt x="30" y="239"/>
                      </a:lnTo>
                      <a:lnTo>
                        <a:pt x="30" y="236"/>
                      </a:lnTo>
                      <a:lnTo>
                        <a:pt x="30" y="236"/>
                      </a:lnTo>
                      <a:lnTo>
                        <a:pt x="30" y="237"/>
                      </a:lnTo>
                      <a:lnTo>
                        <a:pt x="30" y="236"/>
                      </a:lnTo>
                      <a:lnTo>
                        <a:pt x="30" y="237"/>
                      </a:lnTo>
                      <a:lnTo>
                        <a:pt x="30" y="236"/>
                      </a:lnTo>
                      <a:lnTo>
                        <a:pt x="30" y="235"/>
                      </a:lnTo>
                      <a:lnTo>
                        <a:pt x="30" y="233"/>
                      </a:lnTo>
                      <a:lnTo>
                        <a:pt x="30" y="228"/>
                      </a:lnTo>
                      <a:lnTo>
                        <a:pt x="31" y="227"/>
                      </a:lnTo>
                      <a:lnTo>
                        <a:pt x="31" y="220"/>
                      </a:lnTo>
                      <a:lnTo>
                        <a:pt x="31" y="219"/>
                      </a:lnTo>
                      <a:lnTo>
                        <a:pt x="31" y="213"/>
                      </a:lnTo>
                      <a:lnTo>
                        <a:pt x="31" y="211"/>
                      </a:lnTo>
                      <a:lnTo>
                        <a:pt x="31" y="202"/>
                      </a:lnTo>
                      <a:lnTo>
                        <a:pt x="31" y="202"/>
                      </a:lnTo>
                      <a:lnTo>
                        <a:pt x="31" y="201"/>
                      </a:lnTo>
                      <a:lnTo>
                        <a:pt x="32" y="201"/>
                      </a:lnTo>
                      <a:lnTo>
                        <a:pt x="32" y="202"/>
                      </a:lnTo>
                      <a:lnTo>
                        <a:pt x="32" y="201"/>
                      </a:lnTo>
                      <a:lnTo>
                        <a:pt x="32" y="202"/>
                      </a:lnTo>
                      <a:lnTo>
                        <a:pt x="32" y="203"/>
                      </a:lnTo>
                      <a:lnTo>
                        <a:pt x="32" y="207"/>
                      </a:lnTo>
                      <a:lnTo>
                        <a:pt x="32" y="203"/>
                      </a:lnTo>
                      <a:lnTo>
                        <a:pt x="32" y="207"/>
                      </a:lnTo>
                      <a:lnTo>
                        <a:pt x="32" y="208"/>
                      </a:lnTo>
                      <a:lnTo>
                        <a:pt x="32" y="210"/>
                      </a:lnTo>
                      <a:lnTo>
                        <a:pt x="32" y="207"/>
                      </a:lnTo>
                      <a:lnTo>
                        <a:pt x="32" y="206"/>
                      </a:lnTo>
                      <a:lnTo>
                        <a:pt x="32" y="200"/>
                      </a:lnTo>
                      <a:lnTo>
                        <a:pt x="32" y="198"/>
                      </a:lnTo>
                      <a:lnTo>
                        <a:pt x="32" y="195"/>
                      </a:lnTo>
                      <a:lnTo>
                        <a:pt x="32" y="196"/>
                      </a:lnTo>
                      <a:lnTo>
                        <a:pt x="33" y="197"/>
                      </a:lnTo>
                      <a:lnTo>
                        <a:pt x="33" y="204"/>
                      </a:lnTo>
                      <a:lnTo>
                        <a:pt x="33" y="197"/>
                      </a:lnTo>
                      <a:lnTo>
                        <a:pt x="33" y="204"/>
                      </a:lnTo>
                      <a:lnTo>
                        <a:pt x="33" y="205"/>
                      </a:lnTo>
                      <a:lnTo>
                        <a:pt x="33" y="214"/>
                      </a:lnTo>
                      <a:lnTo>
                        <a:pt x="33" y="205"/>
                      </a:lnTo>
                      <a:lnTo>
                        <a:pt x="33" y="214"/>
                      </a:lnTo>
                      <a:lnTo>
                        <a:pt x="33" y="215"/>
                      </a:lnTo>
                      <a:lnTo>
                        <a:pt x="33" y="217"/>
                      </a:lnTo>
                      <a:lnTo>
                        <a:pt x="33" y="215"/>
                      </a:lnTo>
                      <a:lnTo>
                        <a:pt x="33" y="216"/>
                      </a:lnTo>
                      <a:lnTo>
                        <a:pt x="33" y="213"/>
                      </a:lnTo>
                      <a:lnTo>
                        <a:pt x="33" y="201"/>
                      </a:lnTo>
                      <a:lnTo>
                        <a:pt x="34" y="200"/>
                      </a:lnTo>
                      <a:lnTo>
                        <a:pt x="34" y="199"/>
                      </a:lnTo>
                      <a:lnTo>
                        <a:pt x="34" y="199"/>
                      </a:lnTo>
                      <a:lnTo>
                        <a:pt x="34" y="200"/>
                      </a:lnTo>
                      <a:lnTo>
                        <a:pt x="34" y="207"/>
                      </a:lnTo>
                      <a:lnTo>
                        <a:pt x="34" y="200"/>
                      </a:lnTo>
                      <a:lnTo>
                        <a:pt x="34" y="207"/>
                      </a:lnTo>
                      <a:lnTo>
                        <a:pt x="34" y="207"/>
                      </a:lnTo>
                      <a:lnTo>
                        <a:pt x="34" y="210"/>
                      </a:lnTo>
                      <a:lnTo>
                        <a:pt x="34" y="207"/>
                      </a:lnTo>
                      <a:lnTo>
                        <a:pt x="34" y="210"/>
                      </a:lnTo>
                      <a:lnTo>
                        <a:pt x="34" y="211"/>
                      </a:lnTo>
                      <a:lnTo>
                        <a:pt x="34" y="220"/>
                      </a:lnTo>
                      <a:lnTo>
                        <a:pt x="34" y="211"/>
                      </a:lnTo>
                      <a:lnTo>
                        <a:pt x="34" y="220"/>
                      </a:lnTo>
                      <a:lnTo>
                        <a:pt x="34" y="221"/>
                      </a:lnTo>
                      <a:lnTo>
                        <a:pt x="34" y="226"/>
                      </a:lnTo>
                      <a:lnTo>
                        <a:pt x="34" y="221"/>
                      </a:lnTo>
                      <a:lnTo>
                        <a:pt x="34" y="226"/>
                      </a:lnTo>
                      <a:lnTo>
                        <a:pt x="35" y="228"/>
                      </a:lnTo>
                      <a:lnTo>
                        <a:pt x="35" y="233"/>
                      </a:lnTo>
                      <a:lnTo>
                        <a:pt x="35" y="228"/>
                      </a:lnTo>
                      <a:lnTo>
                        <a:pt x="35" y="233"/>
                      </a:lnTo>
                      <a:lnTo>
                        <a:pt x="35" y="234"/>
                      </a:lnTo>
                      <a:lnTo>
                        <a:pt x="35" y="240"/>
                      </a:lnTo>
                      <a:lnTo>
                        <a:pt x="35" y="234"/>
                      </a:lnTo>
                      <a:lnTo>
                        <a:pt x="35" y="240"/>
                      </a:lnTo>
                      <a:lnTo>
                        <a:pt x="35" y="240"/>
                      </a:lnTo>
                      <a:lnTo>
                        <a:pt x="35" y="240"/>
                      </a:lnTo>
                      <a:lnTo>
                        <a:pt x="35" y="240"/>
                      </a:lnTo>
                      <a:lnTo>
                        <a:pt x="35" y="240"/>
                      </a:lnTo>
                      <a:lnTo>
                        <a:pt x="35" y="240"/>
                      </a:lnTo>
                      <a:lnTo>
                        <a:pt x="35" y="240"/>
                      </a:lnTo>
                      <a:lnTo>
                        <a:pt x="36" y="240"/>
                      </a:lnTo>
                      <a:lnTo>
                        <a:pt x="36" y="240"/>
                      </a:lnTo>
                      <a:lnTo>
                        <a:pt x="36" y="240"/>
                      </a:lnTo>
                      <a:lnTo>
                        <a:pt x="36" y="239"/>
                      </a:lnTo>
                      <a:lnTo>
                        <a:pt x="36" y="240"/>
                      </a:lnTo>
                      <a:lnTo>
                        <a:pt x="36" y="240"/>
                      </a:lnTo>
                      <a:lnTo>
                        <a:pt x="36" y="240"/>
                      </a:lnTo>
                      <a:lnTo>
                        <a:pt x="36" y="240"/>
                      </a:lnTo>
                      <a:lnTo>
                        <a:pt x="36" y="240"/>
                      </a:lnTo>
                      <a:lnTo>
                        <a:pt x="36" y="240"/>
                      </a:lnTo>
                      <a:lnTo>
                        <a:pt x="36" y="234"/>
                      </a:lnTo>
                      <a:lnTo>
                        <a:pt x="37" y="234"/>
                      </a:lnTo>
                      <a:lnTo>
                        <a:pt x="37" y="235"/>
                      </a:lnTo>
                      <a:lnTo>
                        <a:pt x="37" y="234"/>
                      </a:lnTo>
                      <a:lnTo>
                        <a:pt x="37" y="235"/>
                      </a:lnTo>
                      <a:lnTo>
                        <a:pt x="37" y="234"/>
                      </a:lnTo>
                      <a:lnTo>
                        <a:pt x="37" y="233"/>
                      </a:lnTo>
                      <a:lnTo>
                        <a:pt x="37" y="232"/>
                      </a:lnTo>
                      <a:lnTo>
                        <a:pt x="37" y="231"/>
                      </a:lnTo>
                      <a:lnTo>
                        <a:pt x="37" y="231"/>
                      </a:lnTo>
                      <a:lnTo>
                        <a:pt x="37" y="229"/>
                      </a:lnTo>
                      <a:lnTo>
                        <a:pt x="37" y="229"/>
                      </a:lnTo>
                      <a:lnTo>
                        <a:pt x="37" y="230"/>
                      </a:lnTo>
                      <a:lnTo>
                        <a:pt x="37" y="234"/>
                      </a:lnTo>
                      <a:lnTo>
                        <a:pt x="37" y="230"/>
                      </a:lnTo>
                      <a:lnTo>
                        <a:pt x="37" y="234"/>
                      </a:lnTo>
                      <a:lnTo>
                        <a:pt x="38" y="234"/>
                      </a:lnTo>
                      <a:lnTo>
                        <a:pt x="38" y="235"/>
                      </a:lnTo>
                      <a:lnTo>
                        <a:pt x="38" y="234"/>
                      </a:lnTo>
                      <a:lnTo>
                        <a:pt x="38" y="235"/>
                      </a:lnTo>
                      <a:lnTo>
                        <a:pt x="38" y="235"/>
                      </a:lnTo>
                      <a:lnTo>
                        <a:pt x="38" y="237"/>
                      </a:lnTo>
                      <a:lnTo>
                        <a:pt x="38" y="235"/>
                      </a:lnTo>
                      <a:lnTo>
                        <a:pt x="38" y="237"/>
                      </a:lnTo>
                      <a:lnTo>
                        <a:pt x="38" y="237"/>
                      </a:lnTo>
                      <a:lnTo>
                        <a:pt x="38" y="237"/>
                      </a:lnTo>
                      <a:lnTo>
                        <a:pt x="38" y="237"/>
                      </a:lnTo>
                      <a:lnTo>
                        <a:pt x="38" y="237"/>
                      </a:lnTo>
                      <a:lnTo>
                        <a:pt x="38" y="237"/>
                      </a:lnTo>
                      <a:lnTo>
                        <a:pt x="38" y="239"/>
                      </a:lnTo>
                      <a:lnTo>
                        <a:pt x="38" y="237"/>
                      </a:lnTo>
                      <a:lnTo>
                        <a:pt x="38" y="239"/>
                      </a:lnTo>
                      <a:lnTo>
                        <a:pt x="39" y="239"/>
                      </a:lnTo>
                      <a:lnTo>
                        <a:pt x="39" y="240"/>
                      </a:lnTo>
                      <a:lnTo>
                        <a:pt x="39" y="239"/>
                      </a:lnTo>
                      <a:lnTo>
                        <a:pt x="39" y="240"/>
                      </a:lnTo>
                      <a:lnTo>
                        <a:pt x="39" y="239"/>
                      </a:lnTo>
                      <a:lnTo>
                        <a:pt x="39" y="238"/>
                      </a:lnTo>
                      <a:lnTo>
                        <a:pt x="39" y="239"/>
                      </a:lnTo>
                      <a:lnTo>
                        <a:pt x="39" y="238"/>
                      </a:lnTo>
                      <a:lnTo>
                        <a:pt x="39" y="237"/>
                      </a:lnTo>
                      <a:lnTo>
                        <a:pt x="39" y="237"/>
                      </a:lnTo>
                      <a:lnTo>
                        <a:pt x="39" y="233"/>
                      </a:lnTo>
                      <a:lnTo>
                        <a:pt x="40" y="232"/>
                      </a:lnTo>
                      <a:lnTo>
                        <a:pt x="40" y="225"/>
                      </a:lnTo>
                      <a:lnTo>
                        <a:pt x="40" y="224"/>
                      </a:lnTo>
                      <a:lnTo>
                        <a:pt x="40" y="217"/>
                      </a:lnTo>
                      <a:lnTo>
                        <a:pt x="40" y="215"/>
                      </a:lnTo>
                      <a:lnTo>
                        <a:pt x="40" y="206"/>
                      </a:lnTo>
                      <a:lnTo>
                        <a:pt x="40" y="204"/>
                      </a:lnTo>
                      <a:lnTo>
                        <a:pt x="40" y="194"/>
                      </a:lnTo>
                      <a:lnTo>
                        <a:pt x="40" y="192"/>
                      </a:lnTo>
                      <a:lnTo>
                        <a:pt x="40" y="185"/>
                      </a:lnTo>
                      <a:lnTo>
                        <a:pt x="41" y="185"/>
                      </a:lnTo>
                      <a:lnTo>
                        <a:pt x="41" y="186"/>
                      </a:lnTo>
                      <a:lnTo>
                        <a:pt x="41" y="185"/>
                      </a:lnTo>
                      <a:lnTo>
                        <a:pt x="41" y="186"/>
                      </a:lnTo>
                      <a:lnTo>
                        <a:pt x="41" y="187"/>
                      </a:lnTo>
                      <a:lnTo>
                        <a:pt x="41" y="191"/>
                      </a:lnTo>
                      <a:lnTo>
                        <a:pt x="41" y="187"/>
                      </a:lnTo>
                      <a:lnTo>
                        <a:pt x="41" y="191"/>
                      </a:lnTo>
                      <a:lnTo>
                        <a:pt x="41" y="191"/>
                      </a:lnTo>
                      <a:lnTo>
                        <a:pt x="41" y="185"/>
                      </a:lnTo>
                      <a:lnTo>
                        <a:pt x="41" y="182"/>
                      </a:lnTo>
                      <a:lnTo>
                        <a:pt x="41" y="171"/>
                      </a:lnTo>
                      <a:lnTo>
                        <a:pt x="42" y="168"/>
                      </a:lnTo>
                      <a:lnTo>
                        <a:pt x="42" y="163"/>
                      </a:lnTo>
                      <a:lnTo>
                        <a:pt x="42" y="164"/>
                      </a:lnTo>
                      <a:lnTo>
                        <a:pt x="42" y="167"/>
                      </a:lnTo>
                      <a:lnTo>
                        <a:pt x="42" y="180"/>
                      </a:lnTo>
                      <a:lnTo>
                        <a:pt x="42" y="167"/>
                      </a:lnTo>
                      <a:lnTo>
                        <a:pt x="42" y="180"/>
                      </a:lnTo>
                      <a:lnTo>
                        <a:pt x="42" y="183"/>
                      </a:lnTo>
                      <a:lnTo>
                        <a:pt x="42" y="198"/>
                      </a:lnTo>
                      <a:lnTo>
                        <a:pt x="42" y="183"/>
                      </a:lnTo>
                      <a:lnTo>
                        <a:pt x="42" y="198"/>
                      </a:lnTo>
                      <a:lnTo>
                        <a:pt x="42" y="200"/>
                      </a:lnTo>
                      <a:lnTo>
                        <a:pt x="42" y="202"/>
                      </a:lnTo>
                      <a:lnTo>
                        <a:pt x="42" y="200"/>
                      </a:lnTo>
                      <a:lnTo>
                        <a:pt x="42" y="201"/>
                      </a:lnTo>
                      <a:lnTo>
                        <a:pt x="42" y="200"/>
                      </a:lnTo>
                      <a:lnTo>
                        <a:pt x="42" y="200"/>
                      </a:lnTo>
                      <a:lnTo>
                        <a:pt x="42" y="200"/>
                      </a:lnTo>
                      <a:lnTo>
                        <a:pt x="42" y="200"/>
                      </a:lnTo>
                      <a:lnTo>
                        <a:pt x="43" y="201"/>
                      </a:lnTo>
                      <a:lnTo>
                        <a:pt x="43" y="207"/>
                      </a:lnTo>
                      <a:lnTo>
                        <a:pt x="43" y="201"/>
                      </a:lnTo>
                      <a:lnTo>
                        <a:pt x="43" y="207"/>
                      </a:lnTo>
                      <a:lnTo>
                        <a:pt x="43" y="209"/>
                      </a:lnTo>
                      <a:lnTo>
                        <a:pt x="43" y="214"/>
                      </a:lnTo>
                      <a:lnTo>
                        <a:pt x="43" y="209"/>
                      </a:lnTo>
                      <a:lnTo>
                        <a:pt x="43" y="214"/>
                      </a:lnTo>
                      <a:lnTo>
                        <a:pt x="43" y="214"/>
                      </a:lnTo>
                      <a:lnTo>
                        <a:pt x="43" y="218"/>
                      </a:lnTo>
                      <a:lnTo>
                        <a:pt x="43" y="214"/>
                      </a:lnTo>
                      <a:lnTo>
                        <a:pt x="43" y="218"/>
                      </a:lnTo>
                      <a:lnTo>
                        <a:pt x="43" y="219"/>
                      </a:lnTo>
                      <a:lnTo>
                        <a:pt x="43" y="224"/>
                      </a:lnTo>
                      <a:lnTo>
                        <a:pt x="43" y="219"/>
                      </a:lnTo>
                      <a:lnTo>
                        <a:pt x="43" y="224"/>
                      </a:lnTo>
                      <a:lnTo>
                        <a:pt x="44" y="225"/>
                      </a:lnTo>
                      <a:lnTo>
                        <a:pt x="44" y="228"/>
                      </a:lnTo>
                      <a:lnTo>
                        <a:pt x="44" y="225"/>
                      </a:lnTo>
                      <a:lnTo>
                        <a:pt x="44" y="228"/>
                      </a:lnTo>
                      <a:lnTo>
                        <a:pt x="44" y="228"/>
                      </a:lnTo>
                      <a:lnTo>
                        <a:pt x="44" y="231"/>
                      </a:lnTo>
                      <a:lnTo>
                        <a:pt x="44" y="228"/>
                      </a:lnTo>
                      <a:lnTo>
                        <a:pt x="44" y="231"/>
                      </a:lnTo>
                      <a:lnTo>
                        <a:pt x="44" y="232"/>
                      </a:lnTo>
                      <a:lnTo>
                        <a:pt x="44" y="233"/>
                      </a:lnTo>
                      <a:lnTo>
                        <a:pt x="44" y="232"/>
                      </a:lnTo>
                      <a:lnTo>
                        <a:pt x="44" y="233"/>
                      </a:lnTo>
                      <a:lnTo>
                        <a:pt x="44" y="233"/>
                      </a:lnTo>
                      <a:lnTo>
                        <a:pt x="44" y="236"/>
                      </a:lnTo>
                      <a:lnTo>
                        <a:pt x="44" y="233"/>
                      </a:lnTo>
                      <a:lnTo>
                        <a:pt x="44" y="236"/>
                      </a:lnTo>
                      <a:lnTo>
                        <a:pt x="45" y="237"/>
                      </a:lnTo>
                      <a:lnTo>
                        <a:pt x="45" y="238"/>
                      </a:lnTo>
                      <a:lnTo>
                        <a:pt x="45" y="237"/>
                      </a:lnTo>
                      <a:lnTo>
                        <a:pt x="45" y="238"/>
                      </a:lnTo>
                      <a:lnTo>
                        <a:pt x="45" y="238"/>
                      </a:lnTo>
                      <a:lnTo>
                        <a:pt x="45" y="239"/>
                      </a:lnTo>
                      <a:lnTo>
                        <a:pt x="45" y="238"/>
                      </a:lnTo>
                      <a:lnTo>
                        <a:pt x="45" y="239"/>
                      </a:lnTo>
                      <a:lnTo>
                        <a:pt x="45" y="239"/>
                      </a:lnTo>
                      <a:lnTo>
                        <a:pt x="45" y="240"/>
                      </a:lnTo>
                      <a:lnTo>
                        <a:pt x="45" y="239"/>
                      </a:lnTo>
                      <a:lnTo>
                        <a:pt x="45" y="240"/>
                      </a:lnTo>
                      <a:lnTo>
                        <a:pt x="45" y="240"/>
                      </a:lnTo>
                      <a:lnTo>
                        <a:pt x="45" y="237"/>
                      </a:lnTo>
                      <a:lnTo>
                        <a:pt x="45" y="236"/>
                      </a:lnTo>
                      <a:lnTo>
                        <a:pt x="45" y="230"/>
                      </a:lnTo>
                      <a:lnTo>
                        <a:pt x="46" y="229"/>
                      </a:lnTo>
                      <a:lnTo>
                        <a:pt x="46" y="227"/>
                      </a:lnTo>
                      <a:lnTo>
                        <a:pt x="46" y="226"/>
                      </a:lnTo>
                      <a:lnTo>
                        <a:pt x="46" y="228"/>
                      </a:lnTo>
                      <a:lnTo>
                        <a:pt x="46" y="225"/>
                      </a:lnTo>
                      <a:lnTo>
                        <a:pt x="46" y="228"/>
                      </a:lnTo>
                      <a:lnTo>
                        <a:pt x="46" y="228"/>
                      </a:lnTo>
                      <a:lnTo>
                        <a:pt x="46" y="230"/>
                      </a:lnTo>
                      <a:lnTo>
                        <a:pt x="46" y="228"/>
                      </a:lnTo>
                      <a:lnTo>
                        <a:pt x="46" y="230"/>
                      </a:lnTo>
                      <a:lnTo>
                        <a:pt x="46" y="230"/>
                      </a:lnTo>
                      <a:lnTo>
                        <a:pt x="46" y="227"/>
                      </a:lnTo>
                      <a:lnTo>
                        <a:pt x="47" y="226"/>
                      </a:lnTo>
                      <a:lnTo>
                        <a:pt x="47" y="223"/>
                      </a:lnTo>
                      <a:lnTo>
                        <a:pt x="47" y="222"/>
                      </a:lnTo>
                      <a:lnTo>
                        <a:pt x="47" y="218"/>
                      </a:lnTo>
                      <a:lnTo>
                        <a:pt x="47" y="217"/>
                      </a:lnTo>
                      <a:lnTo>
                        <a:pt x="47" y="216"/>
                      </a:lnTo>
                      <a:lnTo>
                        <a:pt x="47" y="216"/>
                      </a:lnTo>
                      <a:lnTo>
                        <a:pt x="47" y="214"/>
                      </a:lnTo>
                      <a:lnTo>
                        <a:pt x="47" y="214"/>
                      </a:lnTo>
                      <a:lnTo>
                        <a:pt x="47" y="211"/>
                      </a:lnTo>
                      <a:lnTo>
                        <a:pt x="48" y="211"/>
                      </a:lnTo>
                      <a:lnTo>
                        <a:pt x="48" y="210"/>
                      </a:lnTo>
                      <a:lnTo>
                        <a:pt x="48" y="209"/>
                      </a:lnTo>
                      <a:lnTo>
                        <a:pt x="48" y="200"/>
                      </a:lnTo>
                      <a:lnTo>
                        <a:pt x="48" y="197"/>
                      </a:lnTo>
                      <a:lnTo>
                        <a:pt x="48" y="171"/>
                      </a:lnTo>
                      <a:lnTo>
                        <a:pt x="48" y="165"/>
                      </a:lnTo>
                      <a:lnTo>
                        <a:pt x="48" y="146"/>
                      </a:lnTo>
                      <a:lnTo>
                        <a:pt x="49" y="144"/>
                      </a:lnTo>
                      <a:lnTo>
                        <a:pt x="49" y="146"/>
                      </a:lnTo>
                      <a:lnTo>
                        <a:pt x="49" y="143"/>
                      </a:lnTo>
                      <a:lnTo>
                        <a:pt x="49" y="146"/>
                      </a:lnTo>
                      <a:lnTo>
                        <a:pt x="49" y="149"/>
                      </a:lnTo>
                      <a:lnTo>
                        <a:pt x="49" y="172"/>
                      </a:lnTo>
                      <a:lnTo>
                        <a:pt x="49" y="149"/>
                      </a:lnTo>
                      <a:lnTo>
                        <a:pt x="49" y="172"/>
                      </a:lnTo>
                      <a:lnTo>
                        <a:pt x="49" y="176"/>
                      </a:lnTo>
                      <a:lnTo>
                        <a:pt x="49" y="192"/>
                      </a:lnTo>
                      <a:lnTo>
                        <a:pt x="49" y="176"/>
                      </a:lnTo>
                      <a:lnTo>
                        <a:pt x="49" y="192"/>
                      </a:lnTo>
                      <a:lnTo>
                        <a:pt x="49" y="196"/>
                      </a:lnTo>
                      <a:lnTo>
                        <a:pt x="49" y="208"/>
                      </a:lnTo>
                      <a:lnTo>
                        <a:pt x="49" y="196"/>
                      </a:lnTo>
                      <a:lnTo>
                        <a:pt x="49" y="208"/>
                      </a:lnTo>
                      <a:lnTo>
                        <a:pt x="50" y="210"/>
                      </a:lnTo>
                      <a:lnTo>
                        <a:pt x="50" y="217"/>
                      </a:lnTo>
                      <a:lnTo>
                        <a:pt x="50" y="210"/>
                      </a:lnTo>
                      <a:lnTo>
                        <a:pt x="50" y="217"/>
                      </a:lnTo>
                      <a:lnTo>
                        <a:pt x="50" y="218"/>
                      </a:lnTo>
                      <a:lnTo>
                        <a:pt x="50" y="222"/>
                      </a:lnTo>
                      <a:lnTo>
                        <a:pt x="50" y="218"/>
                      </a:lnTo>
                      <a:lnTo>
                        <a:pt x="50" y="222"/>
                      </a:lnTo>
                      <a:lnTo>
                        <a:pt x="50" y="224"/>
                      </a:lnTo>
                      <a:lnTo>
                        <a:pt x="50" y="228"/>
                      </a:lnTo>
                      <a:lnTo>
                        <a:pt x="50" y="224"/>
                      </a:lnTo>
                      <a:lnTo>
                        <a:pt x="50" y="228"/>
                      </a:lnTo>
                      <a:lnTo>
                        <a:pt x="50" y="229"/>
                      </a:lnTo>
                      <a:lnTo>
                        <a:pt x="50" y="233"/>
                      </a:lnTo>
                      <a:lnTo>
                        <a:pt x="50" y="229"/>
                      </a:lnTo>
                      <a:lnTo>
                        <a:pt x="50" y="233"/>
                      </a:lnTo>
                      <a:lnTo>
                        <a:pt x="50" y="234"/>
                      </a:lnTo>
                      <a:lnTo>
                        <a:pt x="50" y="235"/>
                      </a:lnTo>
                      <a:lnTo>
                        <a:pt x="50" y="234"/>
                      </a:lnTo>
                      <a:lnTo>
                        <a:pt x="50" y="235"/>
                      </a:lnTo>
                      <a:lnTo>
                        <a:pt x="51" y="235"/>
                      </a:lnTo>
                      <a:lnTo>
                        <a:pt x="51" y="240"/>
                      </a:lnTo>
                      <a:lnTo>
                        <a:pt x="51" y="235"/>
                      </a:lnTo>
                      <a:lnTo>
                        <a:pt x="51" y="240"/>
                      </a:lnTo>
                      <a:lnTo>
                        <a:pt x="51" y="240"/>
                      </a:lnTo>
                      <a:lnTo>
                        <a:pt x="51" y="240"/>
                      </a:lnTo>
                      <a:lnTo>
                        <a:pt x="51" y="240"/>
                      </a:lnTo>
                      <a:lnTo>
                        <a:pt x="51" y="238"/>
                      </a:lnTo>
                      <a:lnTo>
                        <a:pt x="52" y="236"/>
                      </a:lnTo>
                      <a:lnTo>
                        <a:pt x="52" y="234"/>
                      </a:lnTo>
                      <a:lnTo>
                        <a:pt x="52" y="233"/>
                      </a:lnTo>
                      <a:lnTo>
                        <a:pt x="52" y="225"/>
                      </a:lnTo>
                      <a:lnTo>
                        <a:pt x="52" y="224"/>
                      </a:lnTo>
                      <a:lnTo>
                        <a:pt x="52" y="217"/>
                      </a:lnTo>
                      <a:lnTo>
                        <a:pt x="52" y="215"/>
                      </a:lnTo>
                      <a:lnTo>
                        <a:pt x="52" y="206"/>
                      </a:lnTo>
                      <a:lnTo>
                        <a:pt x="53" y="203"/>
                      </a:lnTo>
                      <a:lnTo>
                        <a:pt x="53" y="191"/>
                      </a:lnTo>
                      <a:lnTo>
                        <a:pt x="53" y="191"/>
                      </a:lnTo>
                      <a:lnTo>
                        <a:pt x="53" y="197"/>
                      </a:lnTo>
                      <a:lnTo>
                        <a:pt x="53" y="191"/>
                      </a:lnTo>
                      <a:lnTo>
                        <a:pt x="53" y="197"/>
                      </a:lnTo>
                      <a:lnTo>
                        <a:pt x="53" y="199"/>
                      </a:lnTo>
                      <a:lnTo>
                        <a:pt x="53" y="214"/>
                      </a:lnTo>
                      <a:lnTo>
                        <a:pt x="53" y="199"/>
                      </a:lnTo>
                      <a:lnTo>
                        <a:pt x="53" y="214"/>
                      </a:lnTo>
                      <a:lnTo>
                        <a:pt x="53" y="216"/>
                      </a:lnTo>
                      <a:lnTo>
                        <a:pt x="53" y="221"/>
                      </a:lnTo>
                      <a:lnTo>
                        <a:pt x="53" y="216"/>
                      </a:lnTo>
                      <a:lnTo>
                        <a:pt x="53" y="221"/>
                      </a:lnTo>
                      <a:lnTo>
                        <a:pt x="53" y="222"/>
                      </a:lnTo>
                      <a:lnTo>
                        <a:pt x="53" y="229"/>
                      </a:lnTo>
                      <a:lnTo>
                        <a:pt x="53" y="222"/>
                      </a:lnTo>
                      <a:lnTo>
                        <a:pt x="53" y="229"/>
                      </a:lnTo>
                      <a:lnTo>
                        <a:pt x="54" y="230"/>
                      </a:lnTo>
                      <a:lnTo>
                        <a:pt x="54" y="233"/>
                      </a:lnTo>
                      <a:lnTo>
                        <a:pt x="54" y="230"/>
                      </a:lnTo>
                      <a:lnTo>
                        <a:pt x="54" y="233"/>
                      </a:lnTo>
                      <a:lnTo>
                        <a:pt x="54" y="233"/>
                      </a:lnTo>
                      <a:lnTo>
                        <a:pt x="54" y="233"/>
                      </a:lnTo>
                      <a:lnTo>
                        <a:pt x="54" y="232"/>
                      </a:lnTo>
                      <a:lnTo>
                        <a:pt x="54" y="233"/>
                      </a:lnTo>
                      <a:lnTo>
                        <a:pt x="54" y="233"/>
                      </a:lnTo>
                      <a:lnTo>
                        <a:pt x="54" y="230"/>
                      </a:lnTo>
                      <a:lnTo>
                        <a:pt x="54" y="228"/>
                      </a:lnTo>
                      <a:lnTo>
                        <a:pt x="54" y="219"/>
                      </a:lnTo>
                      <a:lnTo>
                        <a:pt x="55" y="217"/>
                      </a:lnTo>
                      <a:lnTo>
                        <a:pt x="55" y="207"/>
                      </a:lnTo>
                      <a:lnTo>
                        <a:pt x="55" y="205"/>
                      </a:lnTo>
                      <a:lnTo>
                        <a:pt x="55" y="194"/>
                      </a:lnTo>
                      <a:lnTo>
                        <a:pt x="55" y="190"/>
                      </a:lnTo>
                      <a:lnTo>
                        <a:pt x="55" y="182"/>
                      </a:lnTo>
                      <a:lnTo>
                        <a:pt x="55" y="182"/>
                      </a:lnTo>
                      <a:lnTo>
                        <a:pt x="55" y="187"/>
                      </a:lnTo>
                      <a:lnTo>
                        <a:pt x="55" y="182"/>
                      </a:lnTo>
                      <a:lnTo>
                        <a:pt x="55" y="187"/>
                      </a:lnTo>
                      <a:lnTo>
                        <a:pt x="55" y="189"/>
                      </a:lnTo>
                      <a:lnTo>
                        <a:pt x="55" y="196"/>
                      </a:lnTo>
                      <a:lnTo>
                        <a:pt x="55" y="189"/>
                      </a:lnTo>
                      <a:lnTo>
                        <a:pt x="55" y="196"/>
                      </a:lnTo>
                      <a:lnTo>
                        <a:pt x="56" y="199"/>
                      </a:lnTo>
                      <a:lnTo>
                        <a:pt x="56" y="205"/>
                      </a:lnTo>
                      <a:lnTo>
                        <a:pt x="56" y="199"/>
                      </a:lnTo>
                      <a:lnTo>
                        <a:pt x="56" y="205"/>
                      </a:lnTo>
                      <a:lnTo>
                        <a:pt x="56" y="205"/>
                      </a:lnTo>
                      <a:lnTo>
                        <a:pt x="56" y="204"/>
                      </a:lnTo>
                      <a:lnTo>
                        <a:pt x="56" y="202"/>
                      </a:lnTo>
                      <a:lnTo>
                        <a:pt x="56" y="182"/>
                      </a:lnTo>
                      <a:lnTo>
                        <a:pt x="56" y="172"/>
                      </a:lnTo>
                      <a:lnTo>
                        <a:pt x="56" y="107"/>
                      </a:lnTo>
                      <a:lnTo>
                        <a:pt x="57" y="93"/>
                      </a:lnTo>
                      <a:lnTo>
                        <a:pt x="57" y="62"/>
                      </a:lnTo>
                      <a:lnTo>
                        <a:pt x="57" y="60"/>
                      </a:lnTo>
                      <a:lnTo>
                        <a:pt x="57" y="77"/>
                      </a:lnTo>
                      <a:lnTo>
                        <a:pt x="57" y="60"/>
                      </a:lnTo>
                      <a:lnTo>
                        <a:pt x="57" y="77"/>
                      </a:lnTo>
                      <a:lnTo>
                        <a:pt x="57" y="87"/>
                      </a:lnTo>
                      <a:lnTo>
                        <a:pt x="57" y="137"/>
                      </a:lnTo>
                      <a:lnTo>
                        <a:pt x="57" y="87"/>
                      </a:lnTo>
                      <a:lnTo>
                        <a:pt x="57" y="137"/>
                      </a:lnTo>
                      <a:lnTo>
                        <a:pt x="57" y="146"/>
                      </a:lnTo>
                      <a:lnTo>
                        <a:pt x="57" y="177"/>
                      </a:lnTo>
                      <a:lnTo>
                        <a:pt x="57" y="146"/>
                      </a:lnTo>
                      <a:lnTo>
                        <a:pt x="57" y="177"/>
                      </a:lnTo>
                      <a:lnTo>
                        <a:pt x="58" y="182"/>
                      </a:lnTo>
                      <a:lnTo>
                        <a:pt x="58" y="192"/>
                      </a:lnTo>
                      <a:lnTo>
                        <a:pt x="58" y="182"/>
                      </a:lnTo>
                      <a:lnTo>
                        <a:pt x="58" y="192"/>
                      </a:lnTo>
                      <a:lnTo>
                        <a:pt x="58" y="193"/>
                      </a:lnTo>
                      <a:lnTo>
                        <a:pt x="58" y="194"/>
                      </a:lnTo>
                      <a:lnTo>
                        <a:pt x="58" y="193"/>
                      </a:lnTo>
                      <a:lnTo>
                        <a:pt x="58" y="193"/>
                      </a:lnTo>
                      <a:lnTo>
                        <a:pt x="58" y="193"/>
                      </a:lnTo>
                      <a:lnTo>
                        <a:pt x="58" y="196"/>
                      </a:lnTo>
                      <a:lnTo>
                        <a:pt x="58" y="193"/>
                      </a:lnTo>
                      <a:lnTo>
                        <a:pt x="58" y="196"/>
                      </a:lnTo>
                      <a:lnTo>
                        <a:pt x="58" y="197"/>
                      </a:lnTo>
                      <a:lnTo>
                        <a:pt x="58" y="204"/>
                      </a:lnTo>
                      <a:lnTo>
                        <a:pt x="58" y="197"/>
                      </a:lnTo>
                      <a:lnTo>
                        <a:pt x="58" y="204"/>
                      </a:lnTo>
                      <a:lnTo>
                        <a:pt x="58" y="206"/>
                      </a:lnTo>
                      <a:lnTo>
                        <a:pt x="58" y="214"/>
                      </a:lnTo>
                      <a:lnTo>
                        <a:pt x="58" y="206"/>
                      </a:lnTo>
                      <a:lnTo>
                        <a:pt x="58" y="214"/>
                      </a:lnTo>
                      <a:lnTo>
                        <a:pt x="59" y="215"/>
                      </a:lnTo>
                      <a:lnTo>
                        <a:pt x="59" y="218"/>
                      </a:lnTo>
                      <a:lnTo>
                        <a:pt x="59" y="215"/>
                      </a:lnTo>
                      <a:lnTo>
                        <a:pt x="59" y="218"/>
                      </a:lnTo>
                      <a:lnTo>
                        <a:pt x="59" y="217"/>
                      </a:lnTo>
                      <a:lnTo>
                        <a:pt x="59" y="209"/>
                      </a:lnTo>
                      <a:lnTo>
                        <a:pt x="59" y="206"/>
                      </a:lnTo>
                      <a:lnTo>
                        <a:pt x="59" y="184"/>
                      </a:lnTo>
                      <a:lnTo>
                        <a:pt x="59" y="180"/>
                      </a:lnTo>
                      <a:lnTo>
                        <a:pt x="59" y="173"/>
                      </a:lnTo>
                      <a:lnTo>
                        <a:pt x="60" y="174"/>
                      </a:lnTo>
                      <a:lnTo>
                        <a:pt x="60" y="187"/>
                      </a:lnTo>
                      <a:lnTo>
                        <a:pt x="60" y="174"/>
                      </a:lnTo>
                      <a:lnTo>
                        <a:pt x="60" y="187"/>
                      </a:lnTo>
                      <a:lnTo>
                        <a:pt x="60" y="191"/>
                      </a:lnTo>
                      <a:lnTo>
                        <a:pt x="60" y="206"/>
                      </a:lnTo>
                      <a:lnTo>
                        <a:pt x="60" y="191"/>
                      </a:lnTo>
                      <a:lnTo>
                        <a:pt x="60" y="206"/>
                      </a:lnTo>
                      <a:lnTo>
                        <a:pt x="60" y="209"/>
                      </a:lnTo>
                      <a:lnTo>
                        <a:pt x="60" y="219"/>
                      </a:lnTo>
                      <a:lnTo>
                        <a:pt x="60" y="209"/>
                      </a:lnTo>
                      <a:lnTo>
                        <a:pt x="60" y="219"/>
                      </a:lnTo>
                      <a:lnTo>
                        <a:pt x="60" y="221"/>
                      </a:lnTo>
                      <a:lnTo>
                        <a:pt x="60" y="227"/>
                      </a:lnTo>
                      <a:lnTo>
                        <a:pt x="60" y="221"/>
                      </a:lnTo>
                      <a:lnTo>
                        <a:pt x="60" y="227"/>
                      </a:lnTo>
                      <a:lnTo>
                        <a:pt x="60" y="227"/>
                      </a:lnTo>
                      <a:lnTo>
                        <a:pt x="60" y="227"/>
                      </a:lnTo>
                      <a:lnTo>
                        <a:pt x="60" y="226"/>
                      </a:lnTo>
                      <a:lnTo>
                        <a:pt x="60" y="227"/>
                      </a:lnTo>
                      <a:lnTo>
                        <a:pt x="61" y="227"/>
                      </a:lnTo>
                      <a:lnTo>
                        <a:pt x="61" y="226"/>
                      </a:lnTo>
                      <a:lnTo>
                        <a:pt x="61" y="226"/>
                      </a:lnTo>
                      <a:lnTo>
                        <a:pt x="61" y="227"/>
                      </a:lnTo>
                      <a:lnTo>
                        <a:pt x="61" y="229"/>
                      </a:lnTo>
                      <a:lnTo>
                        <a:pt x="61" y="227"/>
                      </a:lnTo>
                      <a:lnTo>
                        <a:pt x="61" y="229"/>
                      </a:lnTo>
                      <a:lnTo>
                        <a:pt x="61" y="231"/>
                      </a:lnTo>
                      <a:lnTo>
                        <a:pt x="61" y="232"/>
                      </a:lnTo>
                      <a:lnTo>
                        <a:pt x="61" y="231"/>
                      </a:lnTo>
                      <a:lnTo>
                        <a:pt x="61" y="231"/>
                      </a:lnTo>
                      <a:lnTo>
                        <a:pt x="61" y="231"/>
                      </a:lnTo>
                      <a:lnTo>
                        <a:pt x="61" y="230"/>
                      </a:lnTo>
                      <a:lnTo>
                        <a:pt x="62" y="230"/>
                      </a:lnTo>
                      <a:lnTo>
                        <a:pt x="62" y="222"/>
                      </a:lnTo>
                      <a:lnTo>
                        <a:pt x="62" y="220"/>
                      </a:lnTo>
                      <a:lnTo>
                        <a:pt x="62" y="204"/>
                      </a:lnTo>
                      <a:lnTo>
                        <a:pt x="62" y="200"/>
                      </a:lnTo>
                      <a:lnTo>
                        <a:pt x="62" y="188"/>
                      </a:lnTo>
                      <a:lnTo>
                        <a:pt x="62" y="186"/>
                      </a:lnTo>
                      <a:lnTo>
                        <a:pt x="62" y="187"/>
                      </a:lnTo>
                      <a:lnTo>
                        <a:pt x="62" y="186"/>
                      </a:lnTo>
                      <a:lnTo>
                        <a:pt x="62" y="187"/>
                      </a:lnTo>
                      <a:lnTo>
                        <a:pt x="63" y="188"/>
                      </a:lnTo>
                      <a:lnTo>
                        <a:pt x="63" y="199"/>
                      </a:lnTo>
                      <a:lnTo>
                        <a:pt x="63" y="188"/>
                      </a:lnTo>
                      <a:lnTo>
                        <a:pt x="63" y="199"/>
                      </a:lnTo>
                      <a:lnTo>
                        <a:pt x="63" y="201"/>
                      </a:lnTo>
                      <a:lnTo>
                        <a:pt x="63" y="208"/>
                      </a:lnTo>
                      <a:lnTo>
                        <a:pt x="63" y="201"/>
                      </a:lnTo>
                      <a:lnTo>
                        <a:pt x="63" y="208"/>
                      </a:lnTo>
                      <a:lnTo>
                        <a:pt x="63" y="209"/>
                      </a:lnTo>
                      <a:lnTo>
                        <a:pt x="63" y="215"/>
                      </a:lnTo>
                      <a:lnTo>
                        <a:pt x="63" y="209"/>
                      </a:lnTo>
                      <a:lnTo>
                        <a:pt x="63" y="215"/>
                      </a:lnTo>
                      <a:lnTo>
                        <a:pt x="63" y="216"/>
                      </a:lnTo>
                      <a:lnTo>
                        <a:pt x="63" y="221"/>
                      </a:lnTo>
                      <a:lnTo>
                        <a:pt x="63" y="216"/>
                      </a:lnTo>
                      <a:lnTo>
                        <a:pt x="63" y="221"/>
                      </a:lnTo>
                      <a:lnTo>
                        <a:pt x="63" y="222"/>
                      </a:lnTo>
                      <a:lnTo>
                        <a:pt x="63" y="227"/>
                      </a:lnTo>
                      <a:lnTo>
                        <a:pt x="63" y="222"/>
                      </a:lnTo>
                      <a:lnTo>
                        <a:pt x="63" y="227"/>
                      </a:lnTo>
                      <a:lnTo>
                        <a:pt x="64" y="226"/>
                      </a:lnTo>
                      <a:lnTo>
                        <a:pt x="64" y="225"/>
                      </a:lnTo>
                      <a:lnTo>
                        <a:pt x="64" y="225"/>
                      </a:lnTo>
                      <a:lnTo>
                        <a:pt x="64" y="218"/>
                      </a:lnTo>
                      <a:lnTo>
                        <a:pt x="64" y="216"/>
                      </a:lnTo>
                      <a:lnTo>
                        <a:pt x="64" y="207"/>
                      </a:lnTo>
                      <a:lnTo>
                        <a:pt x="64" y="205"/>
                      </a:lnTo>
                      <a:lnTo>
                        <a:pt x="64" y="201"/>
                      </a:lnTo>
                      <a:lnTo>
                        <a:pt x="65" y="200"/>
                      </a:lnTo>
                      <a:lnTo>
                        <a:pt x="65" y="197"/>
                      </a:lnTo>
                      <a:lnTo>
                        <a:pt x="65" y="194"/>
                      </a:lnTo>
                      <a:lnTo>
                        <a:pt x="65" y="180"/>
                      </a:lnTo>
                      <a:lnTo>
                        <a:pt x="65" y="179"/>
                      </a:lnTo>
                      <a:lnTo>
                        <a:pt x="65" y="170"/>
                      </a:lnTo>
                      <a:lnTo>
                        <a:pt x="65" y="166"/>
                      </a:lnTo>
                      <a:lnTo>
                        <a:pt x="65" y="137"/>
                      </a:lnTo>
                      <a:lnTo>
                        <a:pt x="66" y="126"/>
                      </a:lnTo>
                      <a:lnTo>
                        <a:pt x="66" y="73"/>
                      </a:lnTo>
                      <a:lnTo>
                        <a:pt x="66" y="58"/>
                      </a:lnTo>
                      <a:lnTo>
                        <a:pt x="66" y="9"/>
                      </a:lnTo>
                      <a:lnTo>
                        <a:pt x="66" y="8"/>
                      </a:lnTo>
                      <a:lnTo>
                        <a:pt x="66" y="22"/>
                      </a:lnTo>
                      <a:lnTo>
                        <a:pt x="66" y="8"/>
                      </a:lnTo>
                      <a:lnTo>
                        <a:pt x="66" y="22"/>
                      </a:lnTo>
                      <a:lnTo>
                        <a:pt x="66" y="28"/>
                      </a:lnTo>
                      <a:lnTo>
                        <a:pt x="66" y="60"/>
                      </a:lnTo>
                      <a:lnTo>
                        <a:pt x="66" y="28"/>
                      </a:lnTo>
                      <a:lnTo>
                        <a:pt x="66" y="60"/>
                      </a:lnTo>
                      <a:lnTo>
                        <a:pt x="66" y="68"/>
                      </a:lnTo>
                      <a:lnTo>
                        <a:pt x="66" y="107"/>
                      </a:lnTo>
                      <a:lnTo>
                        <a:pt x="66" y="68"/>
                      </a:lnTo>
                      <a:lnTo>
                        <a:pt x="66" y="107"/>
                      </a:lnTo>
                      <a:lnTo>
                        <a:pt x="67" y="113"/>
                      </a:lnTo>
                      <a:lnTo>
                        <a:pt x="67" y="126"/>
                      </a:lnTo>
                      <a:lnTo>
                        <a:pt x="67" y="113"/>
                      </a:lnTo>
                      <a:lnTo>
                        <a:pt x="67" y="126"/>
                      </a:lnTo>
                      <a:lnTo>
                        <a:pt x="67" y="126"/>
                      </a:lnTo>
                      <a:lnTo>
                        <a:pt x="67" y="113"/>
                      </a:lnTo>
                      <a:lnTo>
                        <a:pt x="67" y="107"/>
                      </a:lnTo>
                      <a:lnTo>
                        <a:pt x="67" y="90"/>
                      </a:lnTo>
                      <a:lnTo>
                        <a:pt x="67" y="89"/>
                      </a:lnTo>
                      <a:lnTo>
                        <a:pt x="67" y="94"/>
                      </a:lnTo>
                      <a:lnTo>
                        <a:pt x="67" y="88"/>
                      </a:lnTo>
                      <a:lnTo>
                        <a:pt x="67" y="94"/>
                      </a:lnTo>
                      <a:lnTo>
                        <a:pt x="68" y="99"/>
                      </a:lnTo>
                      <a:lnTo>
                        <a:pt x="68" y="122"/>
                      </a:lnTo>
                      <a:lnTo>
                        <a:pt x="68" y="99"/>
                      </a:lnTo>
                      <a:lnTo>
                        <a:pt x="68" y="122"/>
                      </a:lnTo>
                      <a:lnTo>
                        <a:pt x="68" y="127"/>
                      </a:lnTo>
                      <a:lnTo>
                        <a:pt x="68" y="138"/>
                      </a:lnTo>
                      <a:lnTo>
                        <a:pt x="68" y="127"/>
                      </a:lnTo>
                      <a:lnTo>
                        <a:pt x="68" y="138"/>
                      </a:lnTo>
                      <a:lnTo>
                        <a:pt x="68" y="139"/>
                      </a:lnTo>
                      <a:lnTo>
                        <a:pt x="68" y="140"/>
                      </a:lnTo>
                      <a:lnTo>
                        <a:pt x="68" y="135"/>
                      </a:lnTo>
                      <a:lnTo>
                        <a:pt x="68" y="132"/>
                      </a:lnTo>
                      <a:lnTo>
                        <a:pt x="68" y="124"/>
                      </a:lnTo>
                      <a:lnTo>
                        <a:pt x="68" y="125"/>
                      </a:lnTo>
                      <a:lnTo>
                        <a:pt x="68" y="133"/>
                      </a:lnTo>
                      <a:lnTo>
                        <a:pt x="68" y="125"/>
                      </a:lnTo>
                      <a:lnTo>
                        <a:pt x="68" y="133"/>
                      </a:lnTo>
                      <a:lnTo>
                        <a:pt x="69" y="136"/>
                      </a:lnTo>
                      <a:lnTo>
                        <a:pt x="69" y="152"/>
                      </a:lnTo>
                      <a:lnTo>
                        <a:pt x="69" y="136"/>
                      </a:lnTo>
                      <a:lnTo>
                        <a:pt x="69" y="152"/>
                      </a:lnTo>
                      <a:lnTo>
                        <a:pt x="69" y="156"/>
                      </a:lnTo>
                      <a:lnTo>
                        <a:pt x="69" y="173"/>
                      </a:lnTo>
                      <a:lnTo>
                        <a:pt x="69" y="156"/>
                      </a:lnTo>
                      <a:lnTo>
                        <a:pt x="69" y="173"/>
                      </a:lnTo>
                      <a:lnTo>
                        <a:pt x="69" y="175"/>
                      </a:lnTo>
                      <a:lnTo>
                        <a:pt x="69" y="184"/>
                      </a:lnTo>
                      <a:lnTo>
                        <a:pt x="69" y="175"/>
                      </a:lnTo>
                      <a:lnTo>
                        <a:pt x="69" y="184"/>
                      </a:lnTo>
                      <a:lnTo>
                        <a:pt x="69" y="186"/>
                      </a:lnTo>
                      <a:lnTo>
                        <a:pt x="69" y="189"/>
                      </a:lnTo>
                      <a:lnTo>
                        <a:pt x="69" y="186"/>
                      </a:lnTo>
                      <a:lnTo>
                        <a:pt x="69" y="189"/>
                      </a:lnTo>
                      <a:lnTo>
                        <a:pt x="70" y="189"/>
                      </a:lnTo>
                      <a:lnTo>
                        <a:pt x="70" y="187"/>
                      </a:lnTo>
                      <a:lnTo>
                        <a:pt x="70" y="186"/>
                      </a:lnTo>
                      <a:lnTo>
                        <a:pt x="70" y="182"/>
                      </a:lnTo>
                      <a:lnTo>
                        <a:pt x="70" y="180"/>
                      </a:lnTo>
                      <a:lnTo>
                        <a:pt x="70" y="171"/>
                      </a:lnTo>
                      <a:lnTo>
                        <a:pt x="70" y="168"/>
                      </a:lnTo>
                      <a:lnTo>
                        <a:pt x="70" y="163"/>
                      </a:lnTo>
                      <a:lnTo>
                        <a:pt x="71" y="164"/>
                      </a:lnTo>
                      <a:lnTo>
                        <a:pt x="71" y="169"/>
                      </a:lnTo>
                      <a:lnTo>
                        <a:pt x="71" y="164"/>
                      </a:lnTo>
                      <a:lnTo>
                        <a:pt x="71" y="169"/>
                      </a:lnTo>
                      <a:lnTo>
                        <a:pt x="71" y="172"/>
                      </a:lnTo>
                      <a:lnTo>
                        <a:pt x="71" y="185"/>
                      </a:lnTo>
                      <a:lnTo>
                        <a:pt x="71" y="172"/>
                      </a:lnTo>
                      <a:lnTo>
                        <a:pt x="71" y="185"/>
                      </a:lnTo>
                      <a:lnTo>
                        <a:pt x="71" y="187"/>
                      </a:lnTo>
                      <a:lnTo>
                        <a:pt x="71" y="192"/>
                      </a:lnTo>
                      <a:lnTo>
                        <a:pt x="71" y="187"/>
                      </a:lnTo>
                      <a:lnTo>
                        <a:pt x="71" y="192"/>
                      </a:lnTo>
                      <a:lnTo>
                        <a:pt x="71" y="193"/>
                      </a:lnTo>
                      <a:lnTo>
                        <a:pt x="71" y="195"/>
                      </a:lnTo>
                      <a:lnTo>
                        <a:pt x="71" y="193"/>
                      </a:lnTo>
                      <a:lnTo>
                        <a:pt x="71" y="195"/>
                      </a:lnTo>
                      <a:lnTo>
                        <a:pt x="71" y="197"/>
                      </a:lnTo>
                      <a:lnTo>
                        <a:pt x="71" y="204"/>
                      </a:lnTo>
                      <a:lnTo>
                        <a:pt x="71" y="197"/>
                      </a:lnTo>
                      <a:lnTo>
                        <a:pt x="71" y="204"/>
                      </a:lnTo>
                      <a:lnTo>
                        <a:pt x="72" y="206"/>
                      </a:lnTo>
                      <a:lnTo>
                        <a:pt x="72" y="208"/>
                      </a:lnTo>
                      <a:lnTo>
                        <a:pt x="72" y="206"/>
                      </a:lnTo>
                      <a:lnTo>
                        <a:pt x="72" y="208"/>
                      </a:lnTo>
                      <a:lnTo>
                        <a:pt x="72" y="207"/>
                      </a:lnTo>
                      <a:lnTo>
                        <a:pt x="72" y="204"/>
                      </a:lnTo>
                      <a:lnTo>
                        <a:pt x="72" y="202"/>
                      </a:lnTo>
                      <a:lnTo>
                        <a:pt x="72" y="191"/>
                      </a:lnTo>
                      <a:lnTo>
                        <a:pt x="72" y="189"/>
                      </a:lnTo>
                      <a:lnTo>
                        <a:pt x="72" y="178"/>
                      </a:lnTo>
                      <a:lnTo>
                        <a:pt x="73" y="176"/>
                      </a:lnTo>
                      <a:lnTo>
                        <a:pt x="73" y="171"/>
                      </a:lnTo>
                      <a:lnTo>
                        <a:pt x="73" y="171"/>
                      </a:lnTo>
                      <a:lnTo>
                        <a:pt x="73" y="168"/>
                      </a:lnTo>
                      <a:lnTo>
                        <a:pt x="73" y="166"/>
                      </a:lnTo>
                      <a:lnTo>
                        <a:pt x="73" y="163"/>
                      </a:lnTo>
                      <a:lnTo>
                        <a:pt x="73" y="164"/>
                      </a:lnTo>
                      <a:lnTo>
                        <a:pt x="73" y="164"/>
                      </a:lnTo>
                      <a:lnTo>
                        <a:pt x="73" y="166"/>
                      </a:lnTo>
                      <a:lnTo>
                        <a:pt x="73" y="164"/>
                      </a:lnTo>
                      <a:lnTo>
                        <a:pt x="73" y="166"/>
                      </a:lnTo>
                      <a:lnTo>
                        <a:pt x="73" y="167"/>
                      </a:lnTo>
                      <a:lnTo>
                        <a:pt x="73" y="174"/>
                      </a:lnTo>
                      <a:lnTo>
                        <a:pt x="73" y="167"/>
                      </a:lnTo>
                      <a:lnTo>
                        <a:pt x="73" y="174"/>
                      </a:lnTo>
                      <a:lnTo>
                        <a:pt x="74" y="175"/>
                      </a:lnTo>
                      <a:lnTo>
                        <a:pt x="74" y="179"/>
                      </a:lnTo>
                      <a:lnTo>
                        <a:pt x="74" y="175"/>
                      </a:lnTo>
                      <a:lnTo>
                        <a:pt x="74" y="179"/>
                      </a:lnTo>
                      <a:lnTo>
                        <a:pt x="74" y="180"/>
                      </a:lnTo>
                      <a:lnTo>
                        <a:pt x="74" y="185"/>
                      </a:lnTo>
                      <a:lnTo>
                        <a:pt x="74" y="180"/>
                      </a:lnTo>
                      <a:lnTo>
                        <a:pt x="74" y="185"/>
                      </a:lnTo>
                      <a:lnTo>
                        <a:pt x="74" y="186"/>
                      </a:lnTo>
                      <a:lnTo>
                        <a:pt x="74" y="187"/>
                      </a:lnTo>
                      <a:lnTo>
                        <a:pt x="74" y="185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6" name="Freeform 289"/>
                <p:cNvSpPr>
                  <a:spLocks/>
                </p:cNvSpPr>
                <p:nvPr/>
              </p:nvSpPr>
              <p:spPr bwMode="auto">
                <a:xfrm>
                  <a:off x="1876425" y="5478463"/>
                  <a:ext cx="119063" cy="2068513"/>
                </a:xfrm>
                <a:custGeom>
                  <a:avLst/>
                  <a:gdLst/>
                  <a:ahLst/>
                  <a:cxnLst>
                    <a:cxn ang="0">
                      <a:pos x="2" y="1079"/>
                    </a:cxn>
                    <a:cxn ang="0">
                      <a:pos x="3" y="954"/>
                    </a:cxn>
                    <a:cxn ang="0">
                      <a:pos x="4" y="1197"/>
                    </a:cxn>
                    <a:cxn ang="0">
                      <a:pos x="5" y="1210"/>
                    </a:cxn>
                    <a:cxn ang="0">
                      <a:pos x="6" y="1268"/>
                    </a:cxn>
                    <a:cxn ang="0">
                      <a:pos x="7" y="1246"/>
                    </a:cxn>
                    <a:cxn ang="0">
                      <a:pos x="8" y="1297"/>
                    </a:cxn>
                    <a:cxn ang="0">
                      <a:pos x="9" y="1297"/>
                    </a:cxn>
                    <a:cxn ang="0">
                      <a:pos x="10" y="1280"/>
                    </a:cxn>
                    <a:cxn ang="0">
                      <a:pos x="12" y="1268"/>
                    </a:cxn>
                    <a:cxn ang="0">
                      <a:pos x="13" y="1289"/>
                    </a:cxn>
                    <a:cxn ang="0">
                      <a:pos x="14" y="1262"/>
                    </a:cxn>
                    <a:cxn ang="0">
                      <a:pos x="15" y="1201"/>
                    </a:cxn>
                    <a:cxn ang="0">
                      <a:pos x="16" y="1228"/>
                    </a:cxn>
                    <a:cxn ang="0">
                      <a:pos x="18" y="1208"/>
                    </a:cxn>
                    <a:cxn ang="0">
                      <a:pos x="19" y="665"/>
                    </a:cxn>
                    <a:cxn ang="0">
                      <a:pos x="20" y="724"/>
                    </a:cxn>
                    <a:cxn ang="0">
                      <a:pos x="21" y="1100"/>
                    </a:cxn>
                    <a:cxn ang="0">
                      <a:pos x="23" y="1141"/>
                    </a:cxn>
                    <a:cxn ang="0">
                      <a:pos x="23" y="1233"/>
                    </a:cxn>
                    <a:cxn ang="0">
                      <a:pos x="25" y="1255"/>
                    </a:cxn>
                    <a:cxn ang="0">
                      <a:pos x="26" y="1303"/>
                    </a:cxn>
                    <a:cxn ang="0">
                      <a:pos x="28" y="1277"/>
                    </a:cxn>
                    <a:cxn ang="0">
                      <a:pos x="28" y="1303"/>
                    </a:cxn>
                    <a:cxn ang="0">
                      <a:pos x="31" y="1295"/>
                    </a:cxn>
                    <a:cxn ang="0">
                      <a:pos x="32" y="1275"/>
                    </a:cxn>
                    <a:cxn ang="0">
                      <a:pos x="33" y="1293"/>
                    </a:cxn>
                    <a:cxn ang="0">
                      <a:pos x="34" y="1275"/>
                    </a:cxn>
                    <a:cxn ang="0">
                      <a:pos x="35" y="1291"/>
                    </a:cxn>
                    <a:cxn ang="0">
                      <a:pos x="37" y="1273"/>
                    </a:cxn>
                    <a:cxn ang="0">
                      <a:pos x="38" y="1280"/>
                    </a:cxn>
                    <a:cxn ang="0">
                      <a:pos x="40" y="1182"/>
                    </a:cxn>
                    <a:cxn ang="0">
                      <a:pos x="41" y="1163"/>
                    </a:cxn>
                    <a:cxn ang="0">
                      <a:pos x="42" y="1226"/>
                    </a:cxn>
                    <a:cxn ang="0">
                      <a:pos x="43" y="1255"/>
                    </a:cxn>
                    <a:cxn ang="0">
                      <a:pos x="44" y="1195"/>
                    </a:cxn>
                    <a:cxn ang="0">
                      <a:pos x="45" y="1248"/>
                    </a:cxn>
                    <a:cxn ang="0">
                      <a:pos x="46" y="1276"/>
                    </a:cxn>
                    <a:cxn ang="0">
                      <a:pos x="47" y="1268"/>
                    </a:cxn>
                    <a:cxn ang="0">
                      <a:pos x="48" y="1281"/>
                    </a:cxn>
                    <a:cxn ang="0">
                      <a:pos x="49" y="1288"/>
                    </a:cxn>
                    <a:cxn ang="0">
                      <a:pos x="50" y="1277"/>
                    </a:cxn>
                    <a:cxn ang="0">
                      <a:pos x="52" y="1247"/>
                    </a:cxn>
                    <a:cxn ang="0">
                      <a:pos x="53" y="991"/>
                    </a:cxn>
                    <a:cxn ang="0">
                      <a:pos x="54" y="1163"/>
                    </a:cxn>
                    <a:cxn ang="0">
                      <a:pos x="55" y="1234"/>
                    </a:cxn>
                    <a:cxn ang="0">
                      <a:pos x="56" y="1268"/>
                    </a:cxn>
                    <a:cxn ang="0">
                      <a:pos x="57" y="1270"/>
                    </a:cxn>
                    <a:cxn ang="0">
                      <a:pos x="58" y="1289"/>
                    </a:cxn>
                    <a:cxn ang="0">
                      <a:pos x="59" y="1303"/>
                    </a:cxn>
                    <a:cxn ang="0">
                      <a:pos x="61" y="1278"/>
                    </a:cxn>
                    <a:cxn ang="0">
                      <a:pos x="62" y="1301"/>
                    </a:cxn>
                    <a:cxn ang="0">
                      <a:pos x="63" y="1247"/>
                    </a:cxn>
                    <a:cxn ang="0">
                      <a:pos x="64" y="1284"/>
                    </a:cxn>
                    <a:cxn ang="0">
                      <a:pos x="65" y="1299"/>
                    </a:cxn>
                    <a:cxn ang="0">
                      <a:pos x="66" y="1302"/>
                    </a:cxn>
                    <a:cxn ang="0">
                      <a:pos x="68" y="1290"/>
                    </a:cxn>
                    <a:cxn ang="0">
                      <a:pos x="69" y="1281"/>
                    </a:cxn>
                    <a:cxn ang="0">
                      <a:pos x="70" y="1270"/>
                    </a:cxn>
                    <a:cxn ang="0">
                      <a:pos x="71" y="1242"/>
                    </a:cxn>
                    <a:cxn ang="0">
                      <a:pos x="72" y="1272"/>
                    </a:cxn>
                    <a:cxn ang="0">
                      <a:pos x="73" y="1266"/>
                    </a:cxn>
                    <a:cxn ang="0">
                      <a:pos x="74" y="1294"/>
                    </a:cxn>
                  </a:cxnLst>
                  <a:rect l="0" t="0" r="r" b="b"/>
                  <a:pathLst>
                    <a:path w="75" h="1303">
                      <a:moveTo>
                        <a:pt x="0" y="1248"/>
                      </a:moveTo>
                      <a:lnTo>
                        <a:pt x="0" y="1248"/>
                      </a:lnTo>
                      <a:lnTo>
                        <a:pt x="0" y="1248"/>
                      </a:lnTo>
                      <a:lnTo>
                        <a:pt x="0" y="1248"/>
                      </a:lnTo>
                      <a:lnTo>
                        <a:pt x="1" y="1248"/>
                      </a:lnTo>
                      <a:lnTo>
                        <a:pt x="1" y="1248"/>
                      </a:lnTo>
                      <a:lnTo>
                        <a:pt x="1" y="1248"/>
                      </a:lnTo>
                      <a:lnTo>
                        <a:pt x="1" y="1243"/>
                      </a:lnTo>
                      <a:lnTo>
                        <a:pt x="1" y="1241"/>
                      </a:lnTo>
                      <a:lnTo>
                        <a:pt x="1" y="1228"/>
                      </a:lnTo>
                      <a:lnTo>
                        <a:pt x="1" y="1225"/>
                      </a:lnTo>
                      <a:lnTo>
                        <a:pt x="1" y="1209"/>
                      </a:lnTo>
                      <a:lnTo>
                        <a:pt x="2" y="1205"/>
                      </a:lnTo>
                      <a:lnTo>
                        <a:pt x="2" y="1176"/>
                      </a:lnTo>
                      <a:lnTo>
                        <a:pt x="2" y="1165"/>
                      </a:lnTo>
                      <a:lnTo>
                        <a:pt x="2" y="1079"/>
                      </a:lnTo>
                      <a:lnTo>
                        <a:pt x="2" y="1043"/>
                      </a:lnTo>
                      <a:lnTo>
                        <a:pt x="2" y="840"/>
                      </a:lnTo>
                      <a:lnTo>
                        <a:pt x="2" y="782"/>
                      </a:lnTo>
                      <a:lnTo>
                        <a:pt x="2" y="569"/>
                      </a:lnTo>
                      <a:lnTo>
                        <a:pt x="2" y="556"/>
                      </a:lnTo>
                      <a:lnTo>
                        <a:pt x="2" y="608"/>
                      </a:lnTo>
                      <a:lnTo>
                        <a:pt x="2" y="555"/>
                      </a:lnTo>
                      <a:lnTo>
                        <a:pt x="2" y="608"/>
                      </a:lnTo>
                      <a:lnTo>
                        <a:pt x="3" y="639"/>
                      </a:lnTo>
                      <a:lnTo>
                        <a:pt x="3" y="787"/>
                      </a:lnTo>
                      <a:lnTo>
                        <a:pt x="3" y="639"/>
                      </a:lnTo>
                      <a:lnTo>
                        <a:pt x="3" y="787"/>
                      </a:lnTo>
                      <a:lnTo>
                        <a:pt x="3" y="824"/>
                      </a:lnTo>
                      <a:lnTo>
                        <a:pt x="3" y="954"/>
                      </a:lnTo>
                      <a:lnTo>
                        <a:pt x="3" y="824"/>
                      </a:lnTo>
                      <a:lnTo>
                        <a:pt x="3" y="954"/>
                      </a:lnTo>
                      <a:lnTo>
                        <a:pt x="3" y="981"/>
                      </a:lnTo>
                      <a:lnTo>
                        <a:pt x="3" y="1082"/>
                      </a:lnTo>
                      <a:lnTo>
                        <a:pt x="3" y="981"/>
                      </a:lnTo>
                      <a:lnTo>
                        <a:pt x="3" y="1082"/>
                      </a:lnTo>
                      <a:lnTo>
                        <a:pt x="3" y="1097"/>
                      </a:lnTo>
                      <a:lnTo>
                        <a:pt x="3" y="1142"/>
                      </a:lnTo>
                      <a:lnTo>
                        <a:pt x="3" y="1097"/>
                      </a:lnTo>
                      <a:lnTo>
                        <a:pt x="3" y="1142"/>
                      </a:lnTo>
                      <a:lnTo>
                        <a:pt x="4" y="1151"/>
                      </a:lnTo>
                      <a:lnTo>
                        <a:pt x="4" y="1175"/>
                      </a:lnTo>
                      <a:lnTo>
                        <a:pt x="4" y="1151"/>
                      </a:lnTo>
                      <a:lnTo>
                        <a:pt x="4" y="1175"/>
                      </a:lnTo>
                      <a:lnTo>
                        <a:pt x="4" y="1180"/>
                      </a:lnTo>
                      <a:lnTo>
                        <a:pt x="4" y="1197"/>
                      </a:lnTo>
                      <a:lnTo>
                        <a:pt x="4" y="1180"/>
                      </a:lnTo>
                      <a:lnTo>
                        <a:pt x="4" y="1197"/>
                      </a:lnTo>
                      <a:lnTo>
                        <a:pt x="4" y="1200"/>
                      </a:lnTo>
                      <a:lnTo>
                        <a:pt x="4" y="1208"/>
                      </a:lnTo>
                      <a:lnTo>
                        <a:pt x="4" y="1200"/>
                      </a:lnTo>
                      <a:lnTo>
                        <a:pt x="4" y="1208"/>
                      </a:lnTo>
                      <a:lnTo>
                        <a:pt x="4" y="1210"/>
                      </a:lnTo>
                      <a:lnTo>
                        <a:pt x="4" y="1211"/>
                      </a:lnTo>
                      <a:lnTo>
                        <a:pt x="4" y="1206"/>
                      </a:lnTo>
                      <a:lnTo>
                        <a:pt x="5" y="1204"/>
                      </a:lnTo>
                      <a:lnTo>
                        <a:pt x="5" y="1197"/>
                      </a:lnTo>
                      <a:lnTo>
                        <a:pt x="5" y="1195"/>
                      </a:lnTo>
                      <a:lnTo>
                        <a:pt x="5" y="1205"/>
                      </a:lnTo>
                      <a:lnTo>
                        <a:pt x="5" y="1195"/>
                      </a:lnTo>
                      <a:lnTo>
                        <a:pt x="5" y="1205"/>
                      </a:lnTo>
                      <a:lnTo>
                        <a:pt x="5" y="1210"/>
                      </a:lnTo>
                      <a:lnTo>
                        <a:pt x="5" y="1232"/>
                      </a:lnTo>
                      <a:lnTo>
                        <a:pt x="5" y="1210"/>
                      </a:lnTo>
                      <a:lnTo>
                        <a:pt x="5" y="1232"/>
                      </a:lnTo>
                      <a:lnTo>
                        <a:pt x="5" y="1236"/>
                      </a:lnTo>
                      <a:lnTo>
                        <a:pt x="5" y="1255"/>
                      </a:lnTo>
                      <a:lnTo>
                        <a:pt x="5" y="1236"/>
                      </a:lnTo>
                      <a:lnTo>
                        <a:pt x="5" y="1255"/>
                      </a:lnTo>
                      <a:lnTo>
                        <a:pt x="5" y="1258"/>
                      </a:lnTo>
                      <a:lnTo>
                        <a:pt x="5" y="1269"/>
                      </a:lnTo>
                      <a:lnTo>
                        <a:pt x="5" y="1258"/>
                      </a:lnTo>
                      <a:lnTo>
                        <a:pt x="5" y="1269"/>
                      </a:lnTo>
                      <a:lnTo>
                        <a:pt x="6" y="1271"/>
                      </a:lnTo>
                      <a:lnTo>
                        <a:pt x="6" y="1277"/>
                      </a:lnTo>
                      <a:lnTo>
                        <a:pt x="6" y="1271"/>
                      </a:lnTo>
                      <a:lnTo>
                        <a:pt x="6" y="1277"/>
                      </a:lnTo>
                      <a:lnTo>
                        <a:pt x="6" y="1278"/>
                      </a:lnTo>
                      <a:lnTo>
                        <a:pt x="6" y="1272"/>
                      </a:lnTo>
                      <a:lnTo>
                        <a:pt x="6" y="1268"/>
                      </a:lnTo>
                      <a:lnTo>
                        <a:pt x="6" y="1249"/>
                      </a:lnTo>
                      <a:lnTo>
                        <a:pt x="6" y="1244"/>
                      </a:lnTo>
                      <a:lnTo>
                        <a:pt x="6" y="1230"/>
                      </a:lnTo>
                      <a:lnTo>
                        <a:pt x="7" y="1230"/>
                      </a:lnTo>
                      <a:lnTo>
                        <a:pt x="7" y="1236"/>
                      </a:lnTo>
                      <a:lnTo>
                        <a:pt x="7" y="1230"/>
                      </a:lnTo>
                      <a:lnTo>
                        <a:pt x="7" y="1236"/>
                      </a:lnTo>
                      <a:lnTo>
                        <a:pt x="7" y="1237"/>
                      </a:lnTo>
                      <a:lnTo>
                        <a:pt x="7" y="1239"/>
                      </a:lnTo>
                      <a:lnTo>
                        <a:pt x="7" y="1237"/>
                      </a:lnTo>
                      <a:lnTo>
                        <a:pt x="7" y="1239"/>
                      </a:lnTo>
                      <a:lnTo>
                        <a:pt x="7" y="1240"/>
                      </a:lnTo>
                      <a:lnTo>
                        <a:pt x="7" y="1245"/>
                      </a:lnTo>
                      <a:lnTo>
                        <a:pt x="7" y="1240"/>
                      </a:lnTo>
                      <a:lnTo>
                        <a:pt x="7" y="1245"/>
                      </a:lnTo>
                      <a:lnTo>
                        <a:pt x="7" y="1246"/>
                      </a:lnTo>
                      <a:lnTo>
                        <a:pt x="7" y="1254"/>
                      </a:lnTo>
                      <a:lnTo>
                        <a:pt x="7" y="1246"/>
                      </a:lnTo>
                      <a:lnTo>
                        <a:pt x="7" y="1254"/>
                      </a:lnTo>
                      <a:lnTo>
                        <a:pt x="7" y="1256"/>
                      </a:lnTo>
                      <a:lnTo>
                        <a:pt x="7" y="1269"/>
                      </a:lnTo>
                      <a:lnTo>
                        <a:pt x="7" y="1256"/>
                      </a:lnTo>
                      <a:lnTo>
                        <a:pt x="7" y="1269"/>
                      </a:lnTo>
                      <a:lnTo>
                        <a:pt x="8" y="1272"/>
                      </a:lnTo>
                      <a:lnTo>
                        <a:pt x="8" y="1284"/>
                      </a:lnTo>
                      <a:lnTo>
                        <a:pt x="8" y="1272"/>
                      </a:lnTo>
                      <a:lnTo>
                        <a:pt x="8" y="1284"/>
                      </a:lnTo>
                      <a:lnTo>
                        <a:pt x="8" y="1287"/>
                      </a:lnTo>
                      <a:lnTo>
                        <a:pt x="8" y="1295"/>
                      </a:lnTo>
                      <a:lnTo>
                        <a:pt x="8" y="1287"/>
                      </a:lnTo>
                      <a:lnTo>
                        <a:pt x="8" y="1295"/>
                      </a:lnTo>
                      <a:lnTo>
                        <a:pt x="8" y="1297"/>
                      </a:lnTo>
                      <a:lnTo>
                        <a:pt x="8" y="1301"/>
                      </a:lnTo>
                      <a:lnTo>
                        <a:pt x="8" y="1297"/>
                      </a:lnTo>
                      <a:lnTo>
                        <a:pt x="8" y="1301"/>
                      </a:lnTo>
                      <a:lnTo>
                        <a:pt x="8" y="1302"/>
                      </a:lnTo>
                      <a:lnTo>
                        <a:pt x="8" y="1303"/>
                      </a:lnTo>
                      <a:lnTo>
                        <a:pt x="8" y="1302"/>
                      </a:lnTo>
                      <a:lnTo>
                        <a:pt x="8" y="1303"/>
                      </a:lnTo>
                      <a:lnTo>
                        <a:pt x="9" y="1302"/>
                      </a:lnTo>
                      <a:lnTo>
                        <a:pt x="9" y="1301"/>
                      </a:lnTo>
                      <a:lnTo>
                        <a:pt x="9" y="1301"/>
                      </a:lnTo>
                      <a:lnTo>
                        <a:pt x="9" y="1301"/>
                      </a:lnTo>
                      <a:lnTo>
                        <a:pt x="9" y="1301"/>
                      </a:lnTo>
                      <a:lnTo>
                        <a:pt x="9" y="1301"/>
                      </a:lnTo>
                      <a:lnTo>
                        <a:pt x="9" y="1301"/>
                      </a:lnTo>
                      <a:lnTo>
                        <a:pt x="9" y="1298"/>
                      </a:lnTo>
                      <a:lnTo>
                        <a:pt x="9" y="1297"/>
                      </a:lnTo>
                      <a:lnTo>
                        <a:pt x="9" y="1292"/>
                      </a:lnTo>
                      <a:lnTo>
                        <a:pt x="10" y="1291"/>
                      </a:lnTo>
                      <a:lnTo>
                        <a:pt x="10" y="1288"/>
                      </a:lnTo>
                      <a:lnTo>
                        <a:pt x="10" y="1288"/>
                      </a:lnTo>
                      <a:lnTo>
                        <a:pt x="10" y="1290"/>
                      </a:lnTo>
                      <a:lnTo>
                        <a:pt x="10" y="1288"/>
                      </a:lnTo>
                      <a:lnTo>
                        <a:pt x="10" y="1290"/>
                      </a:lnTo>
                      <a:lnTo>
                        <a:pt x="10" y="1290"/>
                      </a:lnTo>
                      <a:lnTo>
                        <a:pt x="10" y="1293"/>
                      </a:lnTo>
                      <a:lnTo>
                        <a:pt x="10" y="1290"/>
                      </a:lnTo>
                      <a:lnTo>
                        <a:pt x="10" y="1293"/>
                      </a:lnTo>
                      <a:lnTo>
                        <a:pt x="10" y="1293"/>
                      </a:lnTo>
                      <a:lnTo>
                        <a:pt x="10" y="1293"/>
                      </a:lnTo>
                      <a:lnTo>
                        <a:pt x="10" y="1290"/>
                      </a:lnTo>
                      <a:lnTo>
                        <a:pt x="10" y="1288"/>
                      </a:lnTo>
                      <a:lnTo>
                        <a:pt x="10" y="1280"/>
                      </a:lnTo>
                      <a:lnTo>
                        <a:pt x="11" y="1278"/>
                      </a:lnTo>
                      <a:lnTo>
                        <a:pt x="11" y="1272"/>
                      </a:lnTo>
                      <a:lnTo>
                        <a:pt x="11" y="1270"/>
                      </a:lnTo>
                      <a:lnTo>
                        <a:pt x="11" y="1267"/>
                      </a:lnTo>
                      <a:lnTo>
                        <a:pt x="11" y="1267"/>
                      </a:lnTo>
                      <a:lnTo>
                        <a:pt x="11" y="1267"/>
                      </a:lnTo>
                      <a:lnTo>
                        <a:pt x="11" y="1263"/>
                      </a:lnTo>
                      <a:lnTo>
                        <a:pt x="11" y="1262"/>
                      </a:lnTo>
                      <a:lnTo>
                        <a:pt x="11" y="1263"/>
                      </a:lnTo>
                      <a:lnTo>
                        <a:pt x="11" y="1262"/>
                      </a:lnTo>
                      <a:lnTo>
                        <a:pt x="11" y="1263"/>
                      </a:lnTo>
                      <a:lnTo>
                        <a:pt x="12" y="1264"/>
                      </a:lnTo>
                      <a:lnTo>
                        <a:pt x="12" y="1267"/>
                      </a:lnTo>
                      <a:lnTo>
                        <a:pt x="12" y="1264"/>
                      </a:lnTo>
                      <a:lnTo>
                        <a:pt x="12" y="1267"/>
                      </a:lnTo>
                      <a:lnTo>
                        <a:pt x="12" y="1268"/>
                      </a:lnTo>
                      <a:lnTo>
                        <a:pt x="12" y="1273"/>
                      </a:lnTo>
                      <a:lnTo>
                        <a:pt x="12" y="1268"/>
                      </a:lnTo>
                      <a:lnTo>
                        <a:pt x="12" y="1273"/>
                      </a:lnTo>
                      <a:lnTo>
                        <a:pt x="12" y="1275"/>
                      </a:lnTo>
                      <a:lnTo>
                        <a:pt x="12" y="1282"/>
                      </a:lnTo>
                      <a:lnTo>
                        <a:pt x="12" y="1275"/>
                      </a:lnTo>
                      <a:lnTo>
                        <a:pt x="12" y="1282"/>
                      </a:lnTo>
                      <a:lnTo>
                        <a:pt x="12" y="1282"/>
                      </a:lnTo>
                      <a:lnTo>
                        <a:pt x="12" y="1288"/>
                      </a:lnTo>
                      <a:lnTo>
                        <a:pt x="12" y="1282"/>
                      </a:lnTo>
                      <a:lnTo>
                        <a:pt x="12" y="1288"/>
                      </a:lnTo>
                      <a:lnTo>
                        <a:pt x="12" y="1289"/>
                      </a:lnTo>
                      <a:lnTo>
                        <a:pt x="12" y="1290"/>
                      </a:lnTo>
                      <a:lnTo>
                        <a:pt x="12" y="1289"/>
                      </a:lnTo>
                      <a:lnTo>
                        <a:pt x="13" y="1289"/>
                      </a:lnTo>
                      <a:lnTo>
                        <a:pt x="13" y="1289"/>
                      </a:lnTo>
                      <a:lnTo>
                        <a:pt x="13" y="1288"/>
                      </a:lnTo>
                      <a:lnTo>
                        <a:pt x="13" y="1288"/>
                      </a:lnTo>
                      <a:lnTo>
                        <a:pt x="13" y="1289"/>
                      </a:lnTo>
                      <a:lnTo>
                        <a:pt x="13" y="1288"/>
                      </a:lnTo>
                      <a:lnTo>
                        <a:pt x="13" y="1289"/>
                      </a:lnTo>
                      <a:lnTo>
                        <a:pt x="13" y="1289"/>
                      </a:lnTo>
                      <a:lnTo>
                        <a:pt x="13" y="1290"/>
                      </a:lnTo>
                      <a:lnTo>
                        <a:pt x="13" y="1289"/>
                      </a:lnTo>
                      <a:lnTo>
                        <a:pt x="13" y="1289"/>
                      </a:lnTo>
                      <a:lnTo>
                        <a:pt x="13" y="1289"/>
                      </a:lnTo>
                      <a:lnTo>
                        <a:pt x="13" y="1283"/>
                      </a:lnTo>
                      <a:lnTo>
                        <a:pt x="14" y="1282"/>
                      </a:lnTo>
                      <a:lnTo>
                        <a:pt x="14" y="1277"/>
                      </a:lnTo>
                      <a:lnTo>
                        <a:pt x="14" y="1277"/>
                      </a:lnTo>
                      <a:lnTo>
                        <a:pt x="14" y="1266"/>
                      </a:lnTo>
                      <a:lnTo>
                        <a:pt x="14" y="1262"/>
                      </a:lnTo>
                      <a:lnTo>
                        <a:pt x="14" y="1245"/>
                      </a:lnTo>
                      <a:lnTo>
                        <a:pt x="14" y="1241"/>
                      </a:lnTo>
                      <a:lnTo>
                        <a:pt x="14" y="1228"/>
                      </a:lnTo>
                      <a:lnTo>
                        <a:pt x="15" y="1227"/>
                      </a:lnTo>
                      <a:lnTo>
                        <a:pt x="15" y="1226"/>
                      </a:lnTo>
                      <a:lnTo>
                        <a:pt x="15" y="1226"/>
                      </a:lnTo>
                      <a:lnTo>
                        <a:pt x="15" y="1226"/>
                      </a:lnTo>
                      <a:lnTo>
                        <a:pt x="15" y="1227"/>
                      </a:lnTo>
                      <a:lnTo>
                        <a:pt x="15" y="1226"/>
                      </a:lnTo>
                      <a:lnTo>
                        <a:pt x="15" y="1227"/>
                      </a:lnTo>
                      <a:lnTo>
                        <a:pt x="15" y="1228"/>
                      </a:lnTo>
                      <a:lnTo>
                        <a:pt x="15" y="1228"/>
                      </a:lnTo>
                      <a:lnTo>
                        <a:pt x="15" y="1222"/>
                      </a:lnTo>
                      <a:lnTo>
                        <a:pt x="15" y="1218"/>
                      </a:lnTo>
                      <a:lnTo>
                        <a:pt x="15" y="1204"/>
                      </a:lnTo>
                      <a:lnTo>
                        <a:pt x="15" y="1201"/>
                      </a:lnTo>
                      <a:lnTo>
                        <a:pt x="15" y="1198"/>
                      </a:lnTo>
                      <a:lnTo>
                        <a:pt x="15" y="1199"/>
                      </a:lnTo>
                      <a:lnTo>
                        <a:pt x="16" y="1200"/>
                      </a:lnTo>
                      <a:lnTo>
                        <a:pt x="16" y="1210"/>
                      </a:lnTo>
                      <a:lnTo>
                        <a:pt x="16" y="1200"/>
                      </a:lnTo>
                      <a:lnTo>
                        <a:pt x="16" y="1210"/>
                      </a:lnTo>
                      <a:lnTo>
                        <a:pt x="16" y="1213"/>
                      </a:lnTo>
                      <a:lnTo>
                        <a:pt x="16" y="1224"/>
                      </a:lnTo>
                      <a:lnTo>
                        <a:pt x="16" y="1213"/>
                      </a:lnTo>
                      <a:lnTo>
                        <a:pt x="16" y="1224"/>
                      </a:lnTo>
                      <a:lnTo>
                        <a:pt x="16" y="1226"/>
                      </a:lnTo>
                      <a:lnTo>
                        <a:pt x="16" y="1234"/>
                      </a:lnTo>
                      <a:lnTo>
                        <a:pt x="16" y="1226"/>
                      </a:lnTo>
                      <a:lnTo>
                        <a:pt x="16" y="1234"/>
                      </a:lnTo>
                      <a:lnTo>
                        <a:pt x="16" y="1234"/>
                      </a:lnTo>
                      <a:lnTo>
                        <a:pt x="16" y="1228"/>
                      </a:lnTo>
                      <a:lnTo>
                        <a:pt x="17" y="1226"/>
                      </a:lnTo>
                      <a:lnTo>
                        <a:pt x="17" y="1212"/>
                      </a:lnTo>
                      <a:lnTo>
                        <a:pt x="17" y="1208"/>
                      </a:lnTo>
                      <a:lnTo>
                        <a:pt x="17" y="1197"/>
                      </a:lnTo>
                      <a:lnTo>
                        <a:pt x="17" y="1196"/>
                      </a:lnTo>
                      <a:lnTo>
                        <a:pt x="17" y="1194"/>
                      </a:lnTo>
                      <a:lnTo>
                        <a:pt x="17" y="1194"/>
                      </a:lnTo>
                      <a:lnTo>
                        <a:pt x="17" y="1195"/>
                      </a:lnTo>
                      <a:lnTo>
                        <a:pt x="17" y="1200"/>
                      </a:lnTo>
                      <a:lnTo>
                        <a:pt x="17" y="1195"/>
                      </a:lnTo>
                      <a:lnTo>
                        <a:pt x="17" y="1200"/>
                      </a:lnTo>
                      <a:lnTo>
                        <a:pt x="18" y="1202"/>
                      </a:lnTo>
                      <a:lnTo>
                        <a:pt x="18" y="1208"/>
                      </a:lnTo>
                      <a:lnTo>
                        <a:pt x="18" y="1202"/>
                      </a:lnTo>
                      <a:lnTo>
                        <a:pt x="18" y="1208"/>
                      </a:lnTo>
                      <a:lnTo>
                        <a:pt x="18" y="1208"/>
                      </a:lnTo>
                      <a:lnTo>
                        <a:pt x="18" y="1209"/>
                      </a:lnTo>
                      <a:lnTo>
                        <a:pt x="18" y="1207"/>
                      </a:lnTo>
                      <a:lnTo>
                        <a:pt x="18" y="1206"/>
                      </a:lnTo>
                      <a:lnTo>
                        <a:pt x="18" y="1201"/>
                      </a:lnTo>
                      <a:lnTo>
                        <a:pt x="18" y="1199"/>
                      </a:lnTo>
                      <a:lnTo>
                        <a:pt x="18" y="1187"/>
                      </a:lnTo>
                      <a:lnTo>
                        <a:pt x="18" y="1183"/>
                      </a:lnTo>
                      <a:lnTo>
                        <a:pt x="18" y="1162"/>
                      </a:lnTo>
                      <a:lnTo>
                        <a:pt x="19" y="1155"/>
                      </a:lnTo>
                      <a:lnTo>
                        <a:pt x="19" y="1123"/>
                      </a:lnTo>
                      <a:lnTo>
                        <a:pt x="19" y="1114"/>
                      </a:lnTo>
                      <a:lnTo>
                        <a:pt x="19" y="1074"/>
                      </a:lnTo>
                      <a:lnTo>
                        <a:pt x="19" y="1062"/>
                      </a:lnTo>
                      <a:lnTo>
                        <a:pt x="19" y="953"/>
                      </a:lnTo>
                      <a:lnTo>
                        <a:pt x="19" y="917"/>
                      </a:lnTo>
                      <a:lnTo>
                        <a:pt x="19" y="665"/>
                      </a:lnTo>
                      <a:lnTo>
                        <a:pt x="20" y="574"/>
                      </a:lnTo>
                      <a:lnTo>
                        <a:pt x="20" y="201"/>
                      </a:lnTo>
                      <a:lnTo>
                        <a:pt x="20" y="129"/>
                      </a:lnTo>
                      <a:lnTo>
                        <a:pt x="20" y="0"/>
                      </a:lnTo>
                      <a:lnTo>
                        <a:pt x="20" y="12"/>
                      </a:lnTo>
                      <a:lnTo>
                        <a:pt x="20" y="185"/>
                      </a:lnTo>
                      <a:lnTo>
                        <a:pt x="20" y="12"/>
                      </a:lnTo>
                      <a:lnTo>
                        <a:pt x="20" y="185"/>
                      </a:lnTo>
                      <a:lnTo>
                        <a:pt x="20" y="245"/>
                      </a:lnTo>
                      <a:lnTo>
                        <a:pt x="20" y="488"/>
                      </a:lnTo>
                      <a:lnTo>
                        <a:pt x="20" y="245"/>
                      </a:lnTo>
                      <a:lnTo>
                        <a:pt x="20" y="488"/>
                      </a:lnTo>
                      <a:lnTo>
                        <a:pt x="20" y="544"/>
                      </a:lnTo>
                      <a:lnTo>
                        <a:pt x="20" y="724"/>
                      </a:lnTo>
                      <a:lnTo>
                        <a:pt x="20" y="544"/>
                      </a:lnTo>
                      <a:lnTo>
                        <a:pt x="20" y="724"/>
                      </a:lnTo>
                      <a:lnTo>
                        <a:pt x="21" y="759"/>
                      </a:lnTo>
                      <a:lnTo>
                        <a:pt x="21" y="897"/>
                      </a:lnTo>
                      <a:lnTo>
                        <a:pt x="21" y="759"/>
                      </a:lnTo>
                      <a:lnTo>
                        <a:pt x="21" y="897"/>
                      </a:lnTo>
                      <a:lnTo>
                        <a:pt x="21" y="918"/>
                      </a:lnTo>
                      <a:lnTo>
                        <a:pt x="21" y="987"/>
                      </a:lnTo>
                      <a:lnTo>
                        <a:pt x="21" y="918"/>
                      </a:lnTo>
                      <a:lnTo>
                        <a:pt x="21" y="987"/>
                      </a:lnTo>
                      <a:lnTo>
                        <a:pt x="21" y="1002"/>
                      </a:lnTo>
                      <a:lnTo>
                        <a:pt x="21" y="1055"/>
                      </a:lnTo>
                      <a:lnTo>
                        <a:pt x="21" y="1002"/>
                      </a:lnTo>
                      <a:lnTo>
                        <a:pt x="21" y="1055"/>
                      </a:lnTo>
                      <a:lnTo>
                        <a:pt x="21" y="1066"/>
                      </a:lnTo>
                      <a:lnTo>
                        <a:pt x="21" y="1100"/>
                      </a:lnTo>
                      <a:lnTo>
                        <a:pt x="21" y="1066"/>
                      </a:lnTo>
                      <a:lnTo>
                        <a:pt x="21" y="1100"/>
                      </a:lnTo>
                      <a:lnTo>
                        <a:pt x="22" y="1106"/>
                      </a:lnTo>
                      <a:lnTo>
                        <a:pt x="22" y="1131"/>
                      </a:lnTo>
                      <a:lnTo>
                        <a:pt x="22" y="1106"/>
                      </a:lnTo>
                      <a:lnTo>
                        <a:pt x="22" y="1131"/>
                      </a:lnTo>
                      <a:lnTo>
                        <a:pt x="22" y="1137"/>
                      </a:lnTo>
                      <a:lnTo>
                        <a:pt x="22" y="1154"/>
                      </a:lnTo>
                      <a:lnTo>
                        <a:pt x="22" y="1137"/>
                      </a:lnTo>
                      <a:lnTo>
                        <a:pt x="22" y="1154"/>
                      </a:lnTo>
                      <a:lnTo>
                        <a:pt x="22" y="1158"/>
                      </a:lnTo>
                      <a:lnTo>
                        <a:pt x="22" y="1165"/>
                      </a:lnTo>
                      <a:lnTo>
                        <a:pt x="22" y="1158"/>
                      </a:lnTo>
                      <a:lnTo>
                        <a:pt x="22" y="1164"/>
                      </a:lnTo>
                      <a:lnTo>
                        <a:pt x="22" y="1162"/>
                      </a:lnTo>
                      <a:lnTo>
                        <a:pt x="22" y="1143"/>
                      </a:lnTo>
                      <a:lnTo>
                        <a:pt x="23" y="1139"/>
                      </a:lnTo>
                      <a:lnTo>
                        <a:pt x="23" y="1141"/>
                      </a:lnTo>
                      <a:lnTo>
                        <a:pt x="23" y="1136"/>
                      </a:lnTo>
                      <a:lnTo>
                        <a:pt x="23" y="1141"/>
                      </a:lnTo>
                      <a:lnTo>
                        <a:pt x="23" y="1145"/>
                      </a:lnTo>
                      <a:lnTo>
                        <a:pt x="23" y="1171"/>
                      </a:lnTo>
                      <a:lnTo>
                        <a:pt x="23" y="1145"/>
                      </a:lnTo>
                      <a:lnTo>
                        <a:pt x="23" y="1171"/>
                      </a:lnTo>
                      <a:lnTo>
                        <a:pt x="23" y="1180"/>
                      </a:lnTo>
                      <a:lnTo>
                        <a:pt x="23" y="1210"/>
                      </a:lnTo>
                      <a:lnTo>
                        <a:pt x="23" y="1180"/>
                      </a:lnTo>
                      <a:lnTo>
                        <a:pt x="23" y="1210"/>
                      </a:lnTo>
                      <a:lnTo>
                        <a:pt x="23" y="1216"/>
                      </a:lnTo>
                      <a:lnTo>
                        <a:pt x="23" y="1231"/>
                      </a:lnTo>
                      <a:lnTo>
                        <a:pt x="23" y="1216"/>
                      </a:lnTo>
                      <a:lnTo>
                        <a:pt x="23" y="1231"/>
                      </a:lnTo>
                      <a:lnTo>
                        <a:pt x="23" y="1232"/>
                      </a:lnTo>
                      <a:lnTo>
                        <a:pt x="23" y="1233"/>
                      </a:lnTo>
                      <a:lnTo>
                        <a:pt x="23" y="1229"/>
                      </a:lnTo>
                      <a:lnTo>
                        <a:pt x="24" y="1227"/>
                      </a:lnTo>
                      <a:lnTo>
                        <a:pt x="24" y="1217"/>
                      </a:lnTo>
                      <a:lnTo>
                        <a:pt x="24" y="1216"/>
                      </a:lnTo>
                      <a:lnTo>
                        <a:pt x="24" y="1215"/>
                      </a:lnTo>
                      <a:lnTo>
                        <a:pt x="24" y="1216"/>
                      </a:lnTo>
                      <a:lnTo>
                        <a:pt x="24" y="1218"/>
                      </a:lnTo>
                      <a:lnTo>
                        <a:pt x="24" y="1229"/>
                      </a:lnTo>
                      <a:lnTo>
                        <a:pt x="24" y="1218"/>
                      </a:lnTo>
                      <a:lnTo>
                        <a:pt x="24" y="1229"/>
                      </a:lnTo>
                      <a:lnTo>
                        <a:pt x="24" y="1231"/>
                      </a:lnTo>
                      <a:lnTo>
                        <a:pt x="24" y="1243"/>
                      </a:lnTo>
                      <a:lnTo>
                        <a:pt x="24" y="1231"/>
                      </a:lnTo>
                      <a:lnTo>
                        <a:pt x="24" y="1243"/>
                      </a:lnTo>
                      <a:lnTo>
                        <a:pt x="25" y="1245"/>
                      </a:lnTo>
                      <a:lnTo>
                        <a:pt x="25" y="1255"/>
                      </a:lnTo>
                      <a:lnTo>
                        <a:pt x="25" y="1245"/>
                      </a:lnTo>
                      <a:lnTo>
                        <a:pt x="25" y="1255"/>
                      </a:lnTo>
                      <a:lnTo>
                        <a:pt x="25" y="1259"/>
                      </a:lnTo>
                      <a:lnTo>
                        <a:pt x="25" y="1276"/>
                      </a:lnTo>
                      <a:lnTo>
                        <a:pt x="25" y="1259"/>
                      </a:lnTo>
                      <a:lnTo>
                        <a:pt x="25" y="1276"/>
                      </a:lnTo>
                      <a:lnTo>
                        <a:pt x="25" y="1279"/>
                      </a:lnTo>
                      <a:lnTo>
                        <a:pt x="25" y="1291"/>
                      </a:lnTo>
                      <a:lnTo>
                        <a:pt x="25" y="1279"/>
                      </a:lnTo>
                      <a:lnTo>
                        <a:pt x="25" y="1291"/>
                      </a:lnTo>
                      <a:lnTo>
                        <a:pt x="25" y="1294"/>
                      </a:lnTo>
                      <a:lnTo>
                        <a:pt x="25" y="1303"/>
                      </a:lnTo>
                      <a:lnTo>
                        <a:pt x="25" y="1294"/>
                      </a:lnTo>
                      <a:lnTo>
                        <a:pt x="25" y="1303"/>
                      </a:lnTo>
                      <a:lnTo>
                        <a:pt x="25" y="1303"/>
                      </a:lnTo>
                      <a:lnTo>
                        <a:pt x="26" y="1303"/>
                      </a:lnTo>
                      <a:lnTo>
                        <a:pt x="26" y="1303"/>
                      </a:lnTo>
                      <a:lnTo>
                        <a:pt x="26" y="1303"/>
                      </a:lnTo>
                      <a:lnTo>
                        <a:pt x="26" y="1295"/>
                      </a:lnTo>
                      <a:lnTo>
                        <a:pt x="26" y="1294"/>
                      </a:lnTo>
                      <a:lnTo>
                        <a:pt x="26" y="1290"/>
                      </a:lnTo>
                      <a:lnTo>
                        <a:pt x="27" y="1290"/>
                      </a:lnTo>
                      <a:lnTo>
                        <a:pt x="27" y="1281"/>
                      </a:lnTo>
                      <a:lnTo>
                        <a:pt x="27" y="1279"/>
                      </a:lnTo>
                      <a:lnTo>
                        <a:pt x="27" y="1276"/>
                      </a:lnTo>
                      <a:lnTo>
                        <a:pt x="27" y="1275"/>
                      </a:lnTo>
                      <a:lnTo>
                        <a:pt x="27" y="1272"/>
                      </a:lnTo>
                      <a:lnTo>
                        <a:pt x="27" y="1272"/>
                      </a:lnTo>
                      <a:lnTo>
                        <a:pt x="27" y="1276"/>
                      </a:lnTo>
                      <a:lnTo>
                        <a:pt x="27" y="1272"/>
                      </a:lnTo>
                      <a:lnTo>
                        <a:pt x="27" y="1276"/>
                      </a:lnTo>
                      <a:lnTo>
                        <a:pt x="28" y="1277"/>
                      </a:lnTo>
                      <a:lnTo>
                        <a:pt x="28" y="1282"/>
                      </a:lnTo>
                      <a:lnTo>
                        <a:pt x="28" y="1277"/>
                      </a:lnTo>
                      <a:lnTo>
                        <a:pt x="28" y="1282"/>
                      </a:lnTo>
                      <a:lnTo>
                        <a:pt x="28" y="1284"/>
                      </a:lnTo>
                      <a:lnTo>
                        <a:pt x="28" y="1291"/>
                      </a:lnTo>
                      <a:lnTo>
                        <a:pt x="28" y="1284"/>
                      </a:lnTo>
                      <a:lnTo>
                        <a:pt x="28" y="1291"/>
                      </a:lnTo>
                      <a:lnTo>
                        <a:pt x="28" y="1293"/>
                      </a:lnTo>
                      <a:lnTo>
                        <a:pt x="28" y="1300"/>
                      </a:lnTo>
                      <a:lnTo>
                        <a:pt x="28" y="1293"/>
                      </a:lnTo>
                      <a:lnTo>
                        <a:pt x="28" y="1300"/>
                      </a:lnTo>
                      <a:lnTo>
                        <a:pt x="28" y="1301"/>
                      </a:lnTo>
                      <a:lnTo>
                        <a:pt x="28" y="1303"/>
                      </a:lnTo>
                      <a:lnTo>
                        <a:pt x="28" y="1301"/>
                      </a:lnTo>
                      <a:lnTo>
                        <a:pt x="28" y="1303"/>
                      </a:lnTo>
                      <a:lnTo>
                        <a:pt x="28" y="1303"/>
                      </a:lnTo>
                      <a:lnTo>
                        <a:pt x="29" y="1303"/>
                      </a:lnTo>
                      <a:lnTo>
                        <a:pt x="29" y="1303"/>
                      </a:lnTo>
                      <a:lnTo>
                        <a:pt x="29" y="1303"/>
                      </a:lnTo>
                      <a:lnTo>
                        <a:pt x="29" y="1303"/>
                      </a:lnTo>
                      <a:lnTo>
                        <a:pt x="30" y="1303"/>
                      </a:lnTo>
                      <a:lnTo>
                        <a:pt x="30" y="1303"/>
                      </a:lnTo>
                      <a:lnTo>
                        <a:pt x="30" y="1299"/>
                      </a:lnTo>
                      <a:lnTo>
                        <a:pt x="30" y="1298"/>
                      </a:lnTo>
                      <a:lnTo>
                        <a:pt x="30" y="1296"/>
                      </a:lnTo>
                      <a:lnTo>
                        <a:pt x="30" y="1296"/>
                      </a:lnTo>
                      <a:lnTo>
                        <a:pt x="30" y="1296"/>
                      </a:lnTo>
                      <a:lnTo>
                        <a:pt x="30" y="1296"/>
                      </a:lnTo>
                      <a:lnTo>
                        <a:pt x="30" y="1296"/>
                      </a:lnTo>
                      <a:lnTo>
                        <a:pt x="31" y="1296"/>
                      </a:lnTo>
                      <a:lnTo>
                        <a:pt x="31" y="1295"/>
                      </a:lnTo>
                      <a:lnTo>
                        <a:pt x="31" y="1295"/>
                      </a:lnTo>
                      <a:lnTo>
                        <a:pt x="31" y="1296"/>
                      </a:lnTo>
                      <a:lnTo>
                        <a:pt x="31" y="1295"/>
                      </a:lnTo>
                      <a:lnTo>
                        <a:pt x="31" y="1295"/>
                      </a:lnTo>
                      <a:lnTo>
                        <a:pt x="31" y="1296"/>
                      </a:lnTo>
                      <a:lnTo>
                        <a:pt x="31" y="1292"/>
                      </a:lnTo>
                      <a:lnTo>
                        <a:pt x="31" y="1290"/>
                      </a:lnTo>
                      <a:lnTo>
                        <a:pt x="31" y="1282"/>
                      </a:lnTo>
                      <a:lnTo>
                        <a:pt x="31" y="1280"/>
                      </a:lnTo>
                      <a:lnTo>
                        <a:pt x="31" y="1273"/>
                      </a:lnTo>
                      <a:lnTo>
                        <a:pt x="32" y="1273"/>
                      </a:lnTo>
                      <a:lnTo>
                        <a:pt x="32" y="1274"/>
                      </a:lnTo>
                      <a:lnTo>
                        <a:pt x="32" y="1272"/>
                      </a:lnTo>
                      <a:lnTo>
                        <a:pt x="32" y="1274"/>
                      </a:lnTo>
                      <a:lnTo>
                        <a:pt x="32" y="1275"/>
                      </a:lnTo>
                      <a:lnTo>
                        <a:pt x="32" y="1281"/>
                      </a:lnTo>
                      <a:lnTo>
                        <a:pt x="32" y="1275"/>
                      </a:lnTo>
                      <a:lnTo>
                        <a:pt x="32" y="1281"/>
                      </a:lnTo>
                      <a:lnTo>
                        <a:pt x="32" y="1282"/>
                      </a:lnTo>
                      <a:lnTo>
                        <a:pt x="32" y="1287"/>
                      </a:lnTo>
                      <a:lnTo>
                        <a:pt x="32" y="1282"/>
                      </a:lnTo>
                      <a:lnTo>
                        <a:pt x="32" y="1287"/>
                      </a:lnTo>
                      <a:lnTo>
                        <a:pt x="32" y="1288"/>
                      </a:lnTo>
                      <a:lnTo>
                        <a:pt x="32" y="1292"/>
                      </a:lnTo>
                      <a:lnTo>
                        <a:pt x="32" y="1288"/>
                      </a:lnTo>
                      <a:lnTo>
                        <a:pt x="32" y="1292"/>
                      </a:lnTo>
                      <a:lnTo>
                        <a:pt x="33" y="1294"/>
                      </a:lnTo>
                      <a:lnTo>
                        <a:pt x="33" y="1296"/>
                      </a:lnTo>
                      <a:lnTo>
                        <a:pt x="33" y="1294"/>
                      </a:lnTo>
                      <a:lnTo>
                        <a:pt x="33" y="1296"/>
                      </a:lnTo>
                      <a:lnTo>
                        <a:pt x="33" y="1295"/>
                      </a:lnTo>
                      <a:lnTo>
                        <a:pt x="33" y="1293"/>
                      </a:lnTo>
                      <a:lnTo>
                        <a:pt x="33" y="1293"/>
                      </a:lnTo>
                      <a:lnTo>
                        <a:pt x="33" y="1294"/>
                      </a:lnTo>
                      <a:lnTo>
                        <a:pt x="33" y="1290"/>
                      </a:lnTo>
                      <a:lnTo>
                        <a:pt x="33" y="1289"/>
                      </a:lnTo>
                      <a:lnTo>
                        <a:pt x="33" y="1286"/>
                      </a:lnTo>
                      <a:lnTo>
                        <a:pt x="33" y="1285"/>
                      </a:lnTo>
                      <a:lnTo>
                        <a:pt x="33" y="1277"/>
                      </a:lnTo>
                      <a:lnTo>
                        <a:pt x="34" y="1274"/>
                      </a:lnTo>
                      <a:lnTo>
                        <a:pt x="34" y="1267"/>
                      </a:lnTo>
                      <a:lnTo>
                        <a:pt x="34" y="1266"/>
                      </a:lnTo>
                      <a:lnTo>
                        <a:pt x="34" y="1263"/>
                      </a:lnTo>
                      <a:lnTo>
                        <a:pt x="34" y="1263"/>
                      </a:lnTo>
                      <a:lnTo>
                        <a:pt x="34" y="1267"/>
                      </a:lnTo>
                      <a:lnTo>
                        <a:pt x="34" y="1263"/>
                      </a:lnTo>
                      <a:lnTo>
                        <a:pt x="34" y="1267"/>
                      </a:lnTo>
                      <a:lnTo>
                        <a:pt x="34" y="1269"/>
                      </a:lnTo>
                      <a:lnTo>
                        <a:pt x="34" y="1275"/>
                      </a:lnTo>
                      <a:lnTo>
                        <a:pt x="34" y="1269"/>
                      </a:lnTo>
                      <a:lnTo>
                        <a:pt x="34" y="1275"/>
                      </a:lnTo>
                      <a:lnTo>
                        <a:pt x="35" y="1277"/>
                      </a:lnTo>
                      <a:lnTo>
                        <a:pt x="35" y="1283"/>
                      </a:lnTo>
                      <a:lnTo>
                        <a:pt x="35" y="1277"/>
                      </a:lnTo>
                      <a:lnTo>
                        <a:pt x="35" y="1283"/>
                      </a:lnTo>
                      <a:lnTo>
                        <a:pt x="35" y="1284"/>
                      </a:lnTo>
                      <a:lnTo>
                        <a:pt x="35" y="1288"/>
                      </a:lnTo>
                      <a:lnTo>
                        <a:pt x="35" y="1284"/>
                      </a:lnTo>
                      <a:lnTo>
                        <a:pt x="35" y="1288"/>
                      </a:lnTo>
                      <a:lnTo>
                        <a:pt x="35" y="1288"/>
                      </a:lnTo>
                      <a:lnTo>
                        <a:pt x="35" y="1289"/>
                      </a:lnTo>
                      <a:lnTo>
                        <a:pt x="35" y="1288"/>
                      </a:lnTo>
                      <a:lnTo>
                        <a:pt x="35" y="1289"/>
                      </a:lnTo>
                      <a:lnTo>
                        <a:pt x="35" y="1290"/>
                      </a:lnTo>
                      <a:lnTo>
                        <a:pt x="35" y="1291"/>
                      </a:lnTo>
                      <a:lnTo>
                        <a:pt x="35" y="1290"/>
                      </a:lnTo>
                      <a:lnTo>
                        <a:pt x="35" y="1291"/>
                      </a:lnTo>
                      <a:lnTo>
                        <a:pt x="36" y="1291"/>
                      </a:lnTo>
                      <a:lnTo>
                        <a:pt x="36" y="1288"/>
                      </a:lnTo>
                      <a:lnTo>
                        <a:pt x="36" y="1287"/>
                      </a:lnTo>
                      <a:lnTo>
                        <a:pt x="36" y="1283"/>
                      </a:lnTo>
                      <a:lnTo>
                        <a:pt x="36" y="1283"/>
                      </a:lnTo>
                      <a:lnTo>
                        <a:pt x="36" y="1280"/>
                      </a:lnTo>
                      <a:lnTo>
                        <a:pt x="36" y="1279"/>
                      </a:lnTo>
                      <a:lnTo>
                        <a:pt x="36" y="1276"/>
                      </a:lnTo>
                      <a:lnTo>
                        <a:pt x="36" y="1275"/>
                      </a:lnTo>
                      <a:lnTo>
                        <a:pt x="36" y="1274"/>
                      </a:lnTo>
                      <a:lnTo>
                        <a:pt x="37" y="1273"/>
                      </a:lnTo>
                      <a:lnTo>
                        <a:pt x="37" y="1272"/>
                      </a:lnTo>
                      <a:lnTo>
                        <a:pt x="37" y="1272"/>
                      </a:lnTo>
                      <a:lnTo>
                        <a:pt x="37" y="1273"/>
                      </a:lnTo>
                      <a:lnTo>
                        <a:pt x="37" y="1278"/>
                      </a:lnTo>
                      <a:lnTo>
                        <a:pt x="37" y="1273"/>
                      </a:lnTo>
                      <a:lnTo>
                        <a:pt x="37" y="1278"/>
                      </a:lnTo>
                      <a:lnTo>
                        <a:pt x="37" y="1279"/>
                      </a:lnTo>
                      <a:lnTo>
                        <a:pt x="37" y="1283"/>
                      </a:lnTo>
                      <a:lnTo>
                        <a:pt x="37" y="1279"/>
                      </a:lnTo>
                      <a:lnTo>
                        <a:pt x="37" y="1283"/>
                      </a:lnTo>
                      <a:lnTo>
                        <a:pt x="37" y="1284"/>
                      </a:lnTo>
                      <a:lnTo>
                        <a:pt x="37" y="1287"/>
                      </a:lnTo>
                      <a:lnTo>
                        <a:pt x="37" y="1284"/>
                      </a:lnTo>
                      <a:lnTo>
                        <a:pt x="37" y="1287"/>
                      </a:lnTo>
                      <a:lnTo>
                        <a:pt x="38" y="1288"/>
                      </a:lnTo>
                      <a:lnTo>
                        <a:pt x="38" y="1285"/>
                      </a:lnTo>
                      <a:lnTo>
                        <a:pt x="38" y="1285"/>
                      </a:lnTo>
                      <a:lnTo>
                        <a:pt x="38" y="1281"/>
                      </a:lnTo>
                      <a:lnTo>
                        <a:pt x="38" y="1280"/>
                      </a:lnTo>
                      <a:lnTo>
                        <a:pt x="38" y="1277"/>
                      </a:lnTo>
                      <a:lnTo>
                        <a:pt x="38" y="1277"/>
                      </a:lnTo>
                      <a:lnTo>
                        <a:pt x="38" y="1276"/>
                      </a:lnTo>
                      <a:lnTo>
                        <a:pt x="38" y="1275"/>
                      </a:lnTo>
                      <a:lnTo>
                        <a:pt x="38" y="1276"/>
                      </a:lnTo>
                      <a:lnTo>
                        <a:pt x="38" y="1275"/>
                      </a:lnTo>
                      <a:lnTo>
                        <a:pt x="38" y="1276"/>
                      </a:lnTo>
                      <a:lnTo>
                        <a:pt x="39" y="1276"/>
                      </a:lnTo>
                      <a:lnTo>
                        <a:pt x="39" y="1272"/>
                      </a:lnTo>
                      <a:lnTo>
                        <a:pt x="39" y="1271"/>
                      </a:lnTo>
                      <a:lnTo>
                        <a:pt x="39" y="1263"/>
                      </a:lnTo>
                      <a:lnTo>
                        <a:pt x="39" y="1260"/>
                      </a:lnTo>
                      <a:lnTo>
                        <a:pt x="39" y="1239"/>
                      </a:lnTo>
                      <a:lnTo>
                        <a:pt x="39" y="1232"/>
                      </a:lnTo>
                      <a:lnTo>
                        <a:pt x="39" y="1192"/>
                      </a:lnTo>
                      <a:lnTo>
                        <a:pt x="40" y="1182"/>
                      </a:lnTo>
                      <a:lnTo>
                        <a:pt x="40" y="1151"/>
                      </a:lnTo>
                      <a:lnTo>
                        <a:pt x="40" y="1146"/>
                      </a:lnTo>
                      <a:lnTo>
                        <a:pt x="40" y="1147"/>
                      </a:lnTo>
                      <a:lnTo>
                        <a:pt x="40" y="1142"/>
                      </a:lnTo>
                      <a:lnTo>
                        <a:pt x="40" y="1147"/>
                      </a:lnTo>
                      <a:lnTo>
                        <a:pt x="40" y="1152"/>
                      </a:lnTo>
                      <a:lnTo>
                        <a:pt x="40" y="1173"/>
                      </a:lnTo>
                      <a:lnTo>
                        <a:pt x="40" y="1152"/>
                      </a:lnTo>
                      <a:lnTo>
                        <a:pt x="40" y="1173"/>
                      </a:lnTo>
                      <a:lnTo>
                        <a:pt x="40" y="1177"/>
                      </a:lnTo>
                      <a:lnTo>
                        <a:pt x="40" y="1185"/>
                      </a:lnTo>
                      <a:lnTo>
                        <a:pt x="40" y="1177"/>
                      </a:lnTo>
                      <a:lnTo>
                        <a:pt x="40" y="1185"/>
                      </a:lnTo>
                      <a:lnTo>
                        <a:pt x="41" y="1183"/>
                      </a:lnTo>
                      <a:lnTo>
                        <a:pt x="41" y="1168"/>
                      </a:lnTo>
                      <a:lnTo>
                        <a:pt x="41" y="1163"/>
                      </a:lnTo>
                      <a:lnTo>
                        <a:pt x="41" y="1151"/>
                      </a:lnTo>
                      <a:lnTo>
                        <a:pt x="41" y="1150"/>
                      </a:lnTo>
                      <a:lnTo>
                        <a:pt x="41" y="1161"/>
                      </a:lnTo>
                      <a:lnTo>
                        <a:pt x="41" y="1150"/>
                      </a:lnTo>
                      <a:lnTo>
                        <a:pt x="41" y="1161"/>
                      </a:lnTo>
                      <a:lnTo>
                        <a:pt x="41" y="1166"/>
                      </a:lnTo>
                      <a:lnTo>
                        <a:pt x="41" y="1191"/>
                      </a:lnTo>
                      <a:lnTo>
                        <a:pt x="41" y="1166"/>
                      </a:lnTo>
                      <a:lnTo>
                        <a:pt x="41" y="1191"/>
                      </a:lnTo>
                      <a:lnTo>
                        <a:pt x="41" y="1197"/>
                      </a:lnTo>
                      <a:lnTo>
                        <a:pt x="41" y="1221"/>
                      </a:lnTo>
                      <a:lnTo>
                        <a:pt x="41" y="1197"/>
                      </a:lnTo>
                      <a:lnTo>
                        <a:pt x="41" y="1221"/>
                      </a:lnTo>
                      <a:lnTo>
                        <a:pt x="42" y="1226"/>
                      </a:lnTo>
                      <a:lnTo>
                        <a:pt x="42" y="1240"/>
                      </a:lnTo>
                      <a:lnTo>
                        <a:pt x="42" y="1226"/>
                      </a:lnTo>
                      <a:lnTo>
                        <a:pt x="42" y="1240"/>
                      </a:lnTo>
                      <a:lnTo>
                        <a:pt x="42" y="1243"/>
                      </a:lnTo>
                      <a:lnTo>
                        <a:pt x="42" y="1252"/>
                      </a:lnTo>
                      <a:lnTo>
                        <a:pt x="42" y="1243"/>
                      </a:lnTo>
                      <a:lnTo>
                        <a:pt x="42" y="1252"/>
                      </a:lnTo>
                      <a:lnTo>
                        <a:pt x="42" y="1253"/>
                      </a:lnTo>
                      <a:lnTo>
                        <a:pt x="42" y="1255"/>
                      </a:lnTo>
                      <a:lnTo>
                        <a:pt x="42" y="1253"/>
                      </a:lnTo>
                      <a:lnTo>
                        <a:pt x="42" y="1255"/>
                      </a:lnTo>
                      <a:lnTo>
                        <a:pt x="42" y="1255"/>
                      </a:lnTo>
                      <a:lnTo>
                        <a:pt x="42" y="1255"/>
                      </a:lnTo>
                      <a:lnTo>
                        <a:pt x="42" y="1255"/>
                      </a:lnTo>
                      <a:lnTo>
                        <a:pt x="42" y="1255"/>
                      </a:lnTo>
                      <a:lnTo>
                        <a:pt x="43" y="1255"/>
                      </a:lnTo>
                      <a:lnTo>
                        <a:pt x="43" y="1255"/>
                      </a:lnTo>
                      <a:lnTo>
                        <a:pt x="43" y="1255"/>
                      </a:lnTo>
                      <a:lnTo>
                        <a:pt x="43" y="1255"/>
                      </a:lnTo>
                      <a:lnTo>
                        <a:pt x="43" y="1256"/>
                      </a:lnTo>
                      <a:lnTo>
                        <a:pt x="43" y="1258"/>
                      </a:lnTo>
                      <a:lnTo>
                        <a:pt x="43" y="1256"/>
                      </a:lnTo>
                      <a:lnTo>
                        <a:pt x="43" y="1258"/>
                      </a:lnTo>
                      <a:lnTo>
                        <a:pt x="43" y="1259"/>
                      </a:lnTo>
                      <a:lnTo>
                        <a:pt x="43" y="1259"/>
                      </a:lnTo>
                      <a:lnTo>
                        <a:pt x="43" y="1253"/>
                      </a:lnTo>
                      <a:lnTo>
                        <a:pt x="43" y="1249"/>
                      </a:lnTo>
                      <a:lnTo>
                        <a:pt x="43" y="1229"/>
                      </a:lnTo>
                      <a:lnTo>
                        <a:pt x="44" y="1223"/>
                      </a:lnTo>
                      <a:lnTo>
                        <a:pt x="44" y="1199"/>
                      </a:lnTo>
                      <a:lnTo>
                        <a:pt x="44" y="1195"/>
                      </a:lnTo>
                      <a:lnTo>
                        <a:pt x="44" y="1195"/>
                      </a:lnTo>
                      <a:lnTo>
                        <a:pt x="44" y="1192"/>
                      </a:lnTo>
                      <a:lnTo>
                        <a:pt x="44" y="1195"/>
                      </a:lnTo>
                      <a:lnTo>
                        <a:pt x="44" y="1198"/>
                      </a:lnTo>
                      <a:lnTo>
                        <a:pt x="44" y="1212"/>
                      </a:lnTo>
                      <a:lnTo>
                        <a:pt x="44" y="1198"/>
                      </a:lnTo>
                      <a:lnTo>
                        <a:pt x="44" y="1212"/>
                      </a:lnTo>
                      <a:lnTo>
                        <a:pt x="44" y="1217"/>
                      </a:lnTo>
                      <a:lnTo>
                        <a:pt x="44" y="1234"/>
                      </a:lnTo>
                      <a:lnTo>
                        <a:pt x="44" y="1217"/>
                      </a:lnTo>
                      <a:lnTo>
                        <a:pt x="44" y="1234"/>
                      </a:lnTo>
                      <a:lnTo>
                        <a:pt x="44" y="1237"/>
                      </a:lnTo>
                      <a:lnTo>
                        <a:pt x="44" y="1245"/>
                      </a:lnTo>
                      <a:lnTo>
                        <a:pt x="44" y="1237"/>
                      </a:lnTo>
                      <a:lnTo>
                        <a:pt x="44" y="1245"/>
                      </a:lnTo>
                      <a:lnTo>
                        <a:pt x="45" y="1246"/>
                      </a:lnTo>
                      <a:lnTo>
                        <a:pt x="45" y="1248"/>
                      </a:lnTo>
                      <a:lnTo>
                        <a:pt x="45" y="1246"/>
                      </a:lnTo>
                      <a:lnTo>
                        <a:pt x="45" y="1248"/>
                      </a:lnTo>
                      <a:lnTo>
                        <a:pt x="45" y="1249"/>
                      </a:lnTo>
                      <a:lnTo>
                        <a:pt x="45" y="1254"/>
                      </a:lnTo>
                      <a:lnTo>
                        <a:pt x="45" y="1249"/>
                      </a:lnTo>
                      <a:lnTo>
                        <a:pt x="45" y="1254"/>
                      </a:lnTo>
                      <a:lnTo>
                        <a:pt x="45" y="1254"/>
                      </a:lnTo>
                      <a:lnTo>
                        <a:pt x="45" y="1261"/>
                      </a:lnTo>
                      <a:lnTo>
                        <a:pt x="45" y="1254"/>
                      </a:lnTo>
                      <a:lnTo>
                        <a:pt x="45" y="1261"/>
                      </a:lnTo>
                      <a:lnTo>
                        <a:pt x="45" y="1262"/>
                      </a:lnTo>
                      <a:lnTo>
                        <a:pt x="45" y="1269"/>
                      </a:lnTo>
                      <a:lnTo>
                        <a:pt x="45" y="1262"/>
                      </a:lnTo>
                      <a:lnTo>
                        <a:pt x="45" y="1269"/>
                      </a:lnTo>
                      <a:lnTo>
                        <a:pt x="46" y="1271"/>
                      </a:lnTo>
                      <a:lnTo>
                        <a:pt x="46" y="1276"/>
                      </a:lnTo>
                      <a:lnTo>
                        <a:pt x="46" y="1271"/>
                      </a:lnTo>
                      <a:lnTo>
                        <a:pt x="46" y="1276"/>
                      </a:lnTo>
                      <a:lnTo>
                        <a:pt x="46" y="1278"/>
                      </a:lnTo>
                      <a:lnTo>
                        <a:pt x="46" y="1281"/>
                      </a:lnTo>
                      <a:lnTo>
                        <a:pt x="46" y="1278"/>
                      </a:lnTo>
                      <a:lnTo>
                        <a:pt x="46" y="1281"/>
                      </a:lnTo>
                      <a:lnTo>
                        <a:pt x="46" y="1282"/>
                      </a:lnTo>
                      <a:lnTo>
                        <a:pt x="46" y="1283"/>
                      </a:lnTo>
                      <a:lnTo>
                        <a:pt x="46" y="1282"/>
                      </a:lnTo>
                      <a:lnTo>
                        <a:pt x="46" y="1283"/>
                      </a:lnTo>
                      <a:lnTo>
                        <a:pt x="46" y="1282"/>
                      </a:lnTo>
                      <a:lnTo>
                        <a:pt x="46" y="1276"/>
                      </a:lnTo>
                      <a:lnTo>
                        <a:pt x="46" y="1275"/>
                      </a:lnTo>
                      <a:lnTo>
                        <a:pt x="46" y="1271"/>
                      </a:lnTo>
                      <a:lnTo>
                        <a:pt x="47" y="1270"/>
                      </a:lnTo>
                      <a:lnTo>
                        <a:pt x="47" y="1268"/>
                      </a:lnTo>
                      <a:lnTo>
                        <a:pt x="47" y="1268"/>
                      </a:lnTo>
                      <a:lnTo>
                        <a:pt x="47" y="1268"/>
                      </a:lnTo>
                      <a:lnTo>
                        <a:pt x="47" y="1275"/>
                      </a:lnTo>
                      <a:lnTo>
                        <a:pt x="47" y="1268"/>
                      </a:lnTo>
                      <a:lnTo>
                        <a:pt x="47" y="1275"/>
                      </a:lnTo>
                      <a:lnTo>
                        <a:pt x="47" y="1276"/>
                      </a:lnTo>
                      <a:lnTo>
                        <a:pt x="47" y="1278"/>
                      </a:lnTo>
                      <a:lnTo>
                        <a:pt x="47" y="1276"/>
                      </a:lnTo>
                      <a:lnTo>
                        <a:pt x="47" y="1277"/>
                      </a:lnTo>
                      <a:lnTo>
                        <a:pt x="47" y="1278"/>
                      </a:lnTo>
                      <a:lnTo>
                        <a:pt x="47" y="1280"/>
                      </a:lnTo>
                      <a:lnTo>
                        <a:pt x="47" y="1278"/>
                      </a:lnTo>
                      <a:lnTo>
                        <a:pt x="47" y="1280"/>
                      </a:lnTo>
                      <a:lnTo>
                        <a:pt x="48" y="1280"/>
                      </a:lnTo>
                      <a:lnTo>
                        <a:pt x="48" y="1281"/>
                      </a:lnTo>
                      <a:lnTo>
                        <a:pt x="48" y="1280"/>
                      </a:lnTo>
                      <a:lnTo>
                        <a:pt x="48" y="1281"/>
                      </a:lnTo>
                      <a:lnTo>
                        <a:pt x="48" y="1281"/>
                      </a:lnTo>
                      <a:lnTo>
                        <a:pt x="48" y="1279"/>
                      </a:lnTo>
                      <a:lnTo>
                        <a:pt x="48" y="1279"/>
                      </a:lnTo>
                      <a:lnTo>
                        <a:pt x="48" y="1280"/>
                      </a:lnTo>
                      <a:lnTo>
                        <a:pt x="48" y="1279"/>
                      </a:lnTo>
                      <a:lnTo>
                        <a:pt x="48" y="1280"/>
                      </a:lnTo>
                      <a:lnTo>
                        <a:pt x="48" y="1281"/>
                      </a:lnTo>
                      <a:lnTo>
                        <a:pt x="48" y="1282"/>
                      </a:lnTo>
                      <a:lnTo>
                        <a:pt x="48" y="1281"/>
                      </a:lnTo>
                      <a:lnTo>
                        <a:pt x="48" y="1282"/>
                      </a:lnTo>
                      <a:lnTo>
                        <a:pt x="49" y="1283"/>
                      </a:lnTo>
                      <a:lnTo>
                        <a:pt x="49" y="1287"/>
                      </a:lnTo>
                      <a:lnTo>
                        <a:pt x="49" y="1283"/>
                      </a:lnTo>
                      <a:lnTo>
                        <a:pt x="49" y="1287"/>
                      </a:lnTo>
                      <a:lnTo>
                        <a:pt x="49" y="1288"/>
                      </a:lnTo>
                      <a:lnTo>
                        <a:pt x="49" y="1291"/>
                      </a:lnTo>
                      <a:lnTo>
                        <a:pt x="49" y="1288"/>
                      </a:lnTo>
                      <a:lnTo>
                        <a:pt x="49" y="1291"/>
                      </a:lnTo>
                      <a:lnTo>
                        <a:pt x="49" y="1292"/>
                      </a:lnTo>
                      <a:lnTo>
                        <a:pt x="49" y="1293"/>
                      </a:lnTo>
                      <a:lnTo>
                        <a:pt x="49" y="1292"/>
                      </a:lnTo>
                      <a:lnTo>
                        <a:pt x="49" y="1293"/>
                      </a:lnTo>
                      <a:lnTo>
                        <a:pt x="49" y="1292"/>
                      </a:lnTo>
                      <a:lnTo>
                        <a:pt x="49" y="1291"/>
                      </a:lnTo>
                      <a:lnTo>
                        <a:pt x="49" y="1291"/>
                      </a:lnTo>
                      <a:lnTo>
                        <a:pt x="49" y="1287"/>
                      </a:lnTo>
                      <a:lnTo>
                        <a:pt x="50" y="1286"/>
                      </a:lnTo>
                      <a:lnTo>
                        <a:pt x="50" y="1283"/>
                      </a:lnTo>
                      <a:lnTo>
                        <a:pt x="50" y="1282"/>
                      </a:lnTo>
                      <a:lnTo>
                        <a:pt x="50" y="1278"/>
                      </a:lnTo>
                      <a:lnTo>
                        <a:pt x="50" y="1277"/>
                      </a:lnTo>
                      <a:lnTo>
                        <a:pt x="50" y="1278"/>
                      </a:lnTo>
                      <a:lnTo>
                        <a:pt x="50" y="1277"/>
                      </a:lnTo>
                      <a:lnTo>
                        <a:pt x="50" y="1278"/>
                      </a:lnTo>
                      <a:lnTo>
                        <a:pt x="50" y="1277"/>
                      </a:lnTo>
                      <a:lnTo>
                        <a:pt x="50" y="1275"/>
                      </a:lnTo>
                      <a:lnTo>
                        <a:pt x="51" y="1275"/>
                      </a:lnTo>
                      <a:lnTo>
                        <a:pt x="51" y="1276"/>
                      </a:lnTo>
                      <a:lnTo>
                        <a:pt x="51" y="1275"/>
                      </a:lnTo>
                      <a:lnTo>
                        <a:pt x="51" y="1276"/>
                      </a:lnTo>
                      <a:lnTo>
                        <a:pt x="51" y="1276"/>
                      </a:lnTo>
                      <a:lnTo>
                        <a:pt x="51" y="1274"/>
                      </a:lnTo>
                      <a:lnTo>
                        <a:pt x="51" y="1273"/>
                      </a:lnTo>
                      <a:lnTo>
                        <a:pt x="51" y="1269"/>
                      </a:lnTo>
                      <a:lnTo>
                        <a:pt x="51" y="1268"/>
                      </a:lnTo>
                      <a:lnTo>
                        <a:pt x="51" y="1261"/>
                      </a:lnTo>
                      <a:lnTo>
                        <a:pt x="51" y="1260"/>
                      </a:lnTo>
                      <a:lnTo>
                        <a:pt x="51" y="1250"/>
                      </a:lnTo>
                      <a:lnTo>
                        <a:pt x="52" y="1247"/>
                      </a:lnTo>
                      <a:lnTo>
                        <a:pt x="52" y="1239"/>
                      </a:lnTo>
                      <a:lnTo>
                        <a:pt x="52" y="1237"/>
                      </a:lnTo>
                      <a:lnTo>
                        <a:pt x="52" y="1218"/>
                      </a:lnTo>
                      <a:lnTo>
                        <a:pt x="52" y="1209"/>
                      </a:lnTo>
                      <a:lnTo>
                        <a:pt x="52" y="1153"/>
                      </a:lnTo>
                      <a:lnTo>
                        <a:pt x="52" y="1132"/>
                      </a:lnTo>
                      <a:lnTo>
                        <a:pt x="52" y="1029"/>
                      </a:lnTo>
                      <a:lnTo>
                        <a:pt x="53" y="1004"/>
                      </a:lnTo>
                      <a:lnTo>
                        <a:pt x="53" y="944"/>
                      </a:lnTo>
                      <a:lnTo>
                        <a:pt x="53" y="942"/>
                      </a:lnTo>
                      <a:lnTo>
                        <a:pt x="53" y="975"/>
                      </a:lnTo>
                      <a:lnTo>
                        <a:pt x="53" y="942"/>
                      </a:lnTo>
                      <a:lnTo>
                        <a:pt x="53" y="975"/>
                      </a:lnTo>
                      <a:lnTo>
                        <a:pt x="53" y="991"/>
                      </a:lnTo>
                      <a:lnTo>
                        <a:pt x="53" y="1061"/>
                      </a:lnTo>
                      <a:lnTo>
                        <a:pt x="53" y="991"/>
                      </a:lnTo>
                      <a:lnTo>
                        <a:pt x="53" y="1061"/>
                      </a:lnTo>
                      <a:lnTo>
                        <a:pt x="53" y="1078"/>
                      </a:lnTo>
                      <a:lnTo>
                        <a:pt x="53" y="1130"/>
                      </a:lnTo>
                      <a:lnTo>
                        <a:pt x="53" y="1078"/>
                      </a:lnTo>
                      <a:lnTo>
                        <a:pt x="53" y="1130"/>
                      </a:lnTo>
                      <a:lnTo>
                        <a:pt x="54" y="1138"/>
                      </a:lnTo>
                      <a:lnTo>
                        <a:pt x="54" y="1155"/>
                      </a:lnTo>
                      <a:lnTo>
                        <a:pt x="54" y="1138"/>
                      </a:lnTo>
                      <a:lnTo>
                        <a:pt x="54" y="1155"/>
                      </a:lnTo>
                      <a:lnTo>
                        <a:pt x="54" y="1156"/>
                      </a:lnTo>
                      <a:lnTo>
                        <a:pt x="54" y="1161"/>
                      </a:lnTo>
                      <a:lnTo>
                        <a:pt x="54" y="1156"/>
                      </a:lnTo>
                      <a:lnTo>
                        <a:pt x="54" y="1161"/>
                      </a:lnTo>
                      <a:lnTo>
                        <a:pt x="54" y="1163"/>
                      </a:lnTo>
                      <a:lnTo>
                        <a:pt x="54" y="1178"/>
                      </a:lnTo>
                      <a:lnTo>
                        <a:pt x="54" y="1163"/>
                      </a:lnTo>
                      <a:lnTo>
                        <a:pt x="54" y="1178"/>
                      </a:lnTo>
                      <a:lnTo>
                        <a:pt x="54" y="1182"/>
                      </a:lnTo>
                      <a:lnTo>
                        <a:pt x="54" y="1201"/>
                      </a:lnTo>
                      <a:lnTo>
                        <a:pt x="54" y="1182"/>
                      </a:lnTo>
                      <a:lnTo>
                        <a:pt x="54" y="1201"/>
                      </a:lnTo>
                      <a:lnTo>
                        <a:pt x="54" y="1206"/>
                      </a:lnTo>
                      <a:lnTo>
                        <a:pt x="54" y="1221"/>
                      </a:lnTo>
                      <a:lnTo>
                        <a:pt x="54" y="1206"/>
                      </a:lnTo>
                      <a:lnTo>
                        <a:pt x="54" y="1221"/>
                      </a:lnTo>
                      <a:lnTo>
                        <a:pt x="55" y="1224"/>
                      </a:lnTo>
                      <a:lnTo>
                        <a:pt x="55" y="1232"/>
                      </a:lnTo>
                      <a:lnTo>
                        <a:pt x="55" y="1224"/>
                      </a:lnTo>
                      <a:lnTo>
                        <a:pt x="55" y="1232"/>
                      </a:lnTo>
                      <a:lnTo>
                        <a:pt x="55" y="1234"/>
                      </a:lnTo>
                      <a:lnTo>
                        <a:pt x="55" y="1240"/>
                      </a:lnTo>
                      <a:lnTo>
                        <a:pt x="55" y="1234"/>
                      </a:lnTo>
                      <a:lnTo>
                        <a:pt x="55" y="1240"/>
                      </a:lnTo>
                      <a:lnTo>
                        <a:pt x="55" y="1241"/>
                      </a:lnTo>
                      <a:lnTo>
                        <a:pt x="55" y="1247"/>
                      </a:lnTo>
                      <a:lnTo>
                        <a:pt x="55" y="1241"/>
                      </a:lnTo>
                      <a:lnTo>
                        <a:pt x="55" y="1247"/>
                      </a:lnTo>
                      <a:lnTo>
                        <a:pt x="55" y="1249"/>
                      </a:lnTo>
                      <a:lnTo>
                        <a:pt x="55" y="1258"/>
                      </a:lnTo>
                      <a:lnTo>
                        <a:pt x="55" y="1249"/>
                      </a:lnTo>
                      <a:lnTo>
                        <a:pt x="55" y="1258"/>
                      </a:lnTo>
                      <a:lnTo>
                        <a:pt x="56" y="1260"/>
                      </a:lnTo>
                      <a:lnTo>
                        <a:pt x="56" y="1266"/>
                      </a:lnTo>
                      <a:lnTo>
                        <a:pt x="56" y="1260"/>
                      </a:lnTo>
                      <a:lnTo>
                        <a:pt x="56" y="1266"/>
                      </a:lnTo>
                      <a:lnTo>
                        <a:pt x="56" y="1268"/>
                      </a:lnTo>
                      <a:lnTo>
                        <a:pt x="56" y="1271"/>
                      </a:lnTo>
                      <a:lnTo>
                        <a:pt x="56" y="1268"/>
                      </a:lnTo>
                      <a:lnTo>
                        <a:pt x="56" y="1271"/>
                      </a:lnTo>
                      <a:lnTo>
                        <a:pt x="56" y="1271"/>
                      </a:lnTo>
                      <a:lnTo>
                        <a:pt x="56" y="1266"/>
                      </a:lnTo>
                      <a:lnTo>
                        <a:pt x="56" y="1264"/>
                      </a:lnTo>
                      <a:lnTo>
                        <a:pt x="56" y="1254"/>
                      </a:lnTo>
                      <a:lnTo>
                        <a:pt x="57" y="1251"/>
                      </a:lnTo>
                      <a:lnTo>
                        <a:pt x="57" y="1248"/>
                      </a:lnTo>
                      <a:lnTo>
                        <a:pt x="57" y="1248"/>
                      </a:lnTo>
                      <a:lnTo>
                        <a:pt x="57" y="1249"/>
                      </a:lnTo>
                      <a:lnTo>
                        <a:pt x="57" y="1259"/>
                      </a:lnTo>
                      <a:lnTo>
                        <a:pt x="57" y="1249"/>
                      </a:lnTo>
                      <a:lnTo>
                        <a:pt x="57" y="1259"/>
                      </a:lnTo>
                      <a:lnTo>
                        <a:pt x="57" y="1262"/>
                      </a:lnTo>
                      <a:lnTo>
                        <a:pt x="57" y="1270"/>
                      </a:lnTo>
                      <a:lnTo>
                        <a:pt x="57" y="1262"/>
                      </a:lnTo>
                      <a:lnTo>
                        <a:pt x="57" y="1270"/>
                      </a:lnTo>
                      <a:lnTo>
                        <a:pt x="57" y="1272"/>
                      </a:lnTo>
                      <a:lnTo>
                        <a:pt x="57" y="1274"/>
                      </a:lnTo>
                      <a:lnTo>
                        <a:pt x="57" y="1272"/>
                      </a:lnTo>
                      <a:lnTo>
                        <a:pt x="57" y="1274"/>
                      </a:lnTo>
                      <a:lnTo>
                        <a:pt x="57" y="1274"/>
                      </a:lnTo>
                      <a:lnTo>
                        <a:pt x="57" y="1278"/>
                      </a:lnTo>
                      <a:lnTo>
                        <a:pt x="57" y="1274"/>
                      </a:lnTo>
                      <a:lnTo>
                        <a:pt x="57" y="1278"/>
                      </a:lnTo>
                      <a:lnTo>
                        <a:pt x="58" y="1279"/>
                      </a:lnTo>
                      <a:lnTo>
                        <a:pt x="58" y="1283"/>
                      </a:lnTo>
                      <a:lnTo>
                        <a:pt x="58" y="1279"/>
                      </a:lnTo>
                      <a:lnTo>
                        <a:pt x="58" y="1283"/>
                      </a:lnTo>
                      <a:lnTo>
                        <a:pt x="58" y="1284"/>
                      </a:lnTo>
                      <a:lnTo>
                        <a:pt x="58" y="1289"/>
                      </a:lnTo>
                      <a:lnTo>
                        <a:pt x="58" y="1284"/>
                      </a:lnTo>
                      <a:lnTo>
                        <a:pt x="58" y="1289"/>
                      </a:lnTo>
                      <a:lnTo>
                        <a:pt x="58" y="1290"/>
                      </a:lnTo>
                      <a:lnTo>
                        <a:pt x="58" y="1297"/>
                      </a:lnTo>
                      <a:lnTo>
                        <a:pt x="58" y="1290"/>
                      </a:lnTo>
                      <a:lnTo>
                        <a:pt x="58" y="1297"/>
                      </a:lnTo>
                      <a:lnTo>
                        <a:pt x="58" y="1299"/>
                      </a:lnTo>
                      <a:lnTo>
                        <a:pt x="58" y="1301"/>
                      </a:lnTo>
                      <a:lnTo>
                        <a:pt x="58" y="1299"/>
                      </a:lnTo>
                      <a:lnTo>
                        <a:pt x="58" y="1301"/>
                      </a:lnTo>
                      <a:lnTo>
                        <a:pt x="59" y="1302"/>
                      </a:lnTo>
                      <a:lnTo>
                        <a:pt x="59" y="1303"/>
                      </a:lnTo>
                      <a:lnTo>
                        <a:pt x="59" y="1302"/>
                      </a:lnTo>
                      <a:lnTo>
                        <a:pt x="59" y="1303"/>
                      </a:lnTo>
                      <a:lnTo>
                        <a:pt x="59" y="1303"/>
                      </a:lnTo>
                      <a:lnTo>
                        <a:pt x="59" y="1303"/>
                      </a:lnTo>
                      <a:lnTo>
                        <a:pt x="59" y="1303"/>
                      </a:lnTo>
                      <a:lnTo>
                        <a:pt x="59" y="1303"/>
                      </a:lnTo>
                      <a:lnTo>
                        <a:pt x="59" y="1303"/>
                      </a:lnTo>
                      <a:lnTo>
                        <a:pt x="59" y="1303"/>
                      </a:lnTo>
                      <a:lnTo>
                        <a:pt x="59" y="1301"/>
                      </a:lnTo>
                      <a:lnTo>
                        <a:pt x="59" y="1300"/>
                      </a:lnTo>
                      <a:lnTo>
                        <a:pt x="59" y="1299"/>
                      </a:lnTo>
                      <a:lnTo>
                        <a:pt x="60" y="1299"/>
                      </a:lnTo>
                      <a:lnTo>
                        <a:pt x="60" y="1291"/>
                      </a:lnTo>
                      <a:lnTo>
                        <a:pt x="60" y="1289"/>
                      </a:lnTo>
                      <a:lnTo>
                        <a:pt x="60" y="1283"/>
                      </a:lnTo>
                      <a:lnTo>
                        <a:pt x="60" y="1282"/>
                      </a:lnTo>
                      <a:lnTo>
                        <a:pt x="60" y="1279"/>
                      </a:lnTo>
                      <a:lnTo>
                        <a:pt x="60" y="1279"/>
                      </a:lnTo>
                      <a:lnTo>
                        <a:pt x="60" y="1278"/>
                      </a:lnTo>
                      <a:lnTo>
                        <a:pt x="61" y="1278"/>
                      </a:lnTo>
                      <a:lnTo>
                        <a:pt x="61" y="1283"/>
                      </a:lnTo>
                      <a:lnTo>
                        <a:pt x="61" y="1278"/>
                      </a:lnTo>
                      <a:lnTo>
                        <a:pt x="61" y="1283"/>
                      </a:lnTo>
                      <a:lnTo>
                        <a:pt x="61" y="1285"/>
                      </a:lnTo>
                      <a:lnTo>
                        <a:pt x="61" y="1289"/>
                      </a:lnTo>
                      <a:lnTo>
                        <a:pt x="61" y="1285"/>
                      </a:lnTo>
                      <a:lnTo>
                        <a:pt x="61" y="1289"/>
                      </a:lnTo>
                      <a:lnTo>
                        <a:pt x="61" y="1290"/>
                      </a:lnTo>
                      <a:lnTo>
                        <a:pt x="61" y="1297"/>
                      </a:lnTo>
                      <a:lnTo>
                        <a:pt x="61" y="1290"/>
                      </a:lnTo>
                      <a:lnTo>
                        <a:pt x="61" y="1297"/>
                      </a:lnTo>
                      <a:lnTo>
                        <a:pt x="61" y="1298"/>
                      </a:lnTo>
                      <a:lnTo>
                        <a:pt x="61" y="1301"/>
                      </a:lnTo>
                      <a:lnTo>
                        <a:pt x="61" y="1298"/>
                      </a:lnTo>
                      <a:lnTo>
                        <a:pt x="61" y="1301"/>
                      </a:lnTo>
                      <a:lnTo>
                        <a:pt x="62" y="1301"/>
                      </a:lnTo>
                      <a:lnTo>
                        <a:pt x="62" y="1303"/>
                      </a:lnTo>
                      <a:lnTo>
                        <a:pt x="62" y="1301"/>
                      </a:lnTo>
                      <a:lnTo>
                        <a:pt x="62" y="1303"/>
                      </a:lnTo>
                      <a:lnTo>
                        <a:pt x="62" y="1303"/>
                      </a:lnTo>
                      <a:lnTo>
                        <a:pt x="62" y="1303"/>
                      </a:lnTo>
                      <a:lnTo>
                        <a:pt x="62" y="1301"/>
                      </a:lnTo>
                      <a:lnTo>
                        <a:pt x="62" y="1301"/>
                      </a:lnTo>
                      <a:lnTo>
                        <a:pt x="62" y="1299"/>
                      </a:lnTo>
                      <a:lnTo>
                        <a:pt x="62" y="1299"/>
                      </a:lnTo>
                      <a:lnTo>
                        <a:pt x="62" y="1297"/>
                      </a:lnTo>
                      <a:lnTo>
                        <a:pt x="62" y="1296"/>
                      </a:lnTo>
                      <a:lnTo>
                        <a:pt x="62" y="1291"/>
                      </a:lnTo>
                      <a:lnTo>
                        <a:pt x="63" y="1291"/>
                      </a:lnTo>
                      <a:lnTo>
                        <a:pt x="63" y="1286"/>
                      </a:lnTo>
                      <a:lnTo>
                        <a:pt x="63" y="1283"/>
                      </a:lnTo>
                      <a:lnTo>
                        <a:pt x="63" y="1273"/>
                      </a:lnTo>
                      <a:lnTo>
                        <a:pt x="63" y="1269"/>
                      </a:lnTo>
                      <a:lnTo>
                        <a:pt x="63" y="1247"/>
                      </a:lnTo>
                      <a:lnTo>
                        <a:pt x="63" y="1241"/>
                      </a:lnTo>
                      <a:lnTo>
                        <a:pt x="63" y="1226"/>
                      </a:lnTo>
                      <a:lnTo>
                        <a:pt x="64" y="1225"/>
                      </a:lnTo>
                      <a:lnTo>
                        <a:pt x="64" y="1229"/>
                      </a:lnTo>
                      <a:lnTo>
                        <a:pt x="64" y="1224"/>
                      </a:lnTo>
                      <a:lnTo>
                        <a:pt x="64" y="1229"/>
                      </a:lnTo>
                      <a:lnTo>
                        <a:pt x="64" y="1233"/>
                      </a:lnTo>
                      <a:lnTo>
                        <a:pt x="64" y="1252"/>
                      </a:lnTo>
                      <a:lnTo>
                        <a:pt x="64" y="1233"/>
                      </a:lnTo>
                      <a:lnTo>
                        <a:pt x="64" y="1252"/>
                      </a:lnTo>
                      <a:lnTo>
                        <a:pt x="64" y="1257"/>
                      </a:lnTo>
                      <a:lnTo>
                        <a:pt x="64" y="1272"/>
                      </a:lnTo>
                      <a:lnTo>
                        <a:pt x="64" y="1257"/>
                      </a:lnTo>
                      <a:lnTo>
                        <a:pt x="64" y="1272"/>
                      </a:lnTo>
                      <a:lnTo>
                        <a:pt x="64" y="1275"/>
                      </a:lnTo>
                      <a:lnTo>
                        <a:pt x="64" y="1284"/>
                      </a:lnTo>
                      <a:lnTo>
                        <a:pt x="64" y="1275"/>
                      </a:lnTo>
                      <a:lnTo>
                        <a:pt x="64" y="1284"/>
                      </a:lnTo>
                      <a:lnTo>
                        <a:pt x="65" y="1286"/>
                      </a:lnTo>
                      <a:lnTo>
                        <a:pt x="65" y="1293"/>
                      </a:lnTo>
                      <a:lnTo>
                        <a:pt x="65" y="1286"/>
                      </a:lnTo>
                      <a:lnTo>
                        <a:pt x="65" y="1293"/>
                      </a:lnTo>
                      <a:lnTo>
                        <a:pt x="65" y="1294"/>
                      </a:lnTo>
                      <a:lnTo>
                        <a:pt x="65" y="1297"/>
                      </a:lnTo>
                      <a:lnTo>
                        <a:pt x="65" y="1294"/>
                      </a:lnTo>
                      <a:lnTo>
                        <a:pt x="65" y="1297"/>
                      </a:lnTo>
                      <a:lnTo>
                        <a:pt x="65" y="1297"/>
                      </a:lnTo>
                      <a:lnTo>
                        <a:pt x="65" y="1299"/>
                      </a:lnTo>
                      <a:lnTo>
                        <a:pt x="65" y="1297"/>
                      </a:lnTo>
                      <a:lnTo>
                        <a:pt x="65" y="1299"/>
                      </a:lnTo>
                      <a:lnTo>
                        <a:pt x="65" y="1299"/>
                      </a:lnTo>
                      <a:lnTo>
                        <a:pt x="65" y="1299"/>
                      </a:lnTo>
                      <a:lnTo>
                        <a:pt x="65" y="1299"/>
                      </a:lnTo>
                      <a:lnTo>
                        <a:pt x="65" y="1299"/>
                      </a:lnTo>
                      <a:lnTo>
                        <a:pt x="65" y="1300"/>
                      </a:lnTo>
                      <a:lnTo>
                        <a:pt x="65" y="1299"/>
                      </a:lnTo>
                      <a:lnTo>
                        <a:pt x="65" y="1300"/>
                      </a:lnTo>
                      <a:lnTo>
                        <a:pt x="66" y="1300"/>
                      </a:lnTo>
                      <a:lnTo>
                        <a:pt x="66" y="1301"/>
                      </a:lnTo>
                      <a:lnTo>
                        <a:pt x="66" y="1300"/>
                      </a:lnTo>
                      <a:lnTo>
                        <a:pt x="66" y="1301"/>
                      </a:lnTo>
                      <a:lnTo>
                        <a:pt x="66" y="1301"/>
                      </a:lnTo>
                      <a:lnTo>
                        <a:pt x="66" y="1301"/>
                      </a:lnTo>
                      <a:lnTo>
                        <a:pt x="66" y="1301"/>
                      </a:lnTo>
                      <a:lnTo>
                        <a:pt x="66" y="1301"/>
                      </a:lnTo>
                      <a:lnTo>
                        <a:pt x="66" y="1302"/>
                      </a:lnTo>
                      <a:lnTo>
                        <a:pt x="66" y="1303"/>
                      </a:lnTo>
                      <a:lnTo>
                        <a:pt x="66" y="1302"/>
                      </a:lnTo>
                      <a:lnTo>
                        <a:pt x="66" y="1303"/>
                      </a:lnTo>
                      <a:lnTo>
                        <a:pt x="66" y="1303"/>
                      </a:lnTo>
                      <a:lnTo>
                        <a:pt x="66" y="1301"/>
                      </a:lnTo>
                      <a:lnTo>
                        <a:pt x="67" y="1301"/>
                      </a:lnTo>
                      <a:lnTo>
                        <a:pt x="67" y="1299"/>
                      </a:lnTo>
                      <a:lnTo>
                        <a:pt x="67" y="1299"/>
                      </a:lnTo>
                      <a:lnTo>
                        <a:pt x="67" y="1298"/>
                      </a:lnTo>
                      <a:lnTo>
                        <a:pt x="67" y="1298"/>
                      </a:lnTo>
                      <a:lnTo>
                        <a:pt x="67" y="1299"/>
                      </a:lnTo>
                      <a:lnTo>
                        <a:pt x="67" y="1298"/>
                      </a:lnTo>
                      <a:lnTo>
                        <a:pt x="67" y="1299"/>
                      </a:lnTo>
                      <a:lnTo>
                        <a:pt x="67" y="1298"/>
                      </a:lnTo>
                      <a:lnTo>
                        <a:pt x="67" y="1295"/>
                      </a:lnTo>
                      <a:lnTo>
                        <a:pt x="67" y="1294"/>
                      </a:lnTo>
                      <a:lnTo>
                        <a:pt x="67" y="1291"/>
                      </a:lnTo>
                      <a:lnTo>
                        <a:pt x="68" y="1290"/>
                      </a:lnTo>
                      <a:lnTo>
                        <a:pt x="68" y="1286"/>
                      </a:lnTo>
                      <a:lnTo>
                        <a:pt x="68" y="1285"/>
                      </a:lnTo>
                      <a:lnTo>
                        <a:pt x="68" y="1281"/>
                      </a:lnTo>
                      <a:lnTo>
                        <a:pt x="68" y="1279"/>
                      </a:lnTo>
                      <a:lnTo>
                        <a:pt x="68" y="1274"/>
                      </a:lnTo>
                      <a:lnTo>
                        <a:pt x="68" y="1274"/>
                      </a:lnTo>
                      <a:lnTo>
                        <a:pt x="68" y="1273"/>
                      </a:lnTo>
                      <a:lnTo>
                        <a:pt x="69" y="1273"/>
                      </a:lnTo>
                      <a:lnTo>
                        <a:pt x="69" y="1276"/>
                      </a:lnTo>
                      <a:lnTo>
                        <a:pt x="69" y="1273"/>
                      </a:lnTo>
                      <a:lnTo>
                        <a:pt x="69" y="1276"/>
                      </a:lnTo>
                      <a:lnTo>
                        <a:pt x="69" y="1277"/>
                      </a:lnTo>
                      <a:lnTo>
                        <a:pt x="69" y="1280"/>
                      </a:lnTo>
                      <a:lnTo>
                        <a:pt x="69" y="1277"/>
                      </a:lnTo>
                      <a:lnTo>
                        <a:pt x="69" y="1280"/>
                      </a:lnTo>
                      <a:lnTo>
                        <a:pt x="69" y="1281"/>
                      </a:lnTo>
                      <a:lnTo>
                        <a:pt x="69" y="1283"/>
                      </a:lnTo>
                      <a:lnTo>
                        <a:pt x="69" y="1281"/>
                      </a:lnTo>
                      <a:lnTo>
                        <a:pt x="69" y="1282"/>
                      </a:lnTo>
                      <a:lnTo>
                        <a:pt x="69" y="1282"/>
                      </a:lnTo>
                      <a:lnTo>
                        <a:pt x="69" y="1282"/>
                      </a:lnTo>
                      <a:lnTo>
                        <a:pt x="69" y="1281"/>
                      </a:lnTo>
                      <a:lnTo>
                        <a:pt x="69" y="1282"/>
                      </a:lnTo>
                      <a:lnTo>
                        <a:pt x="70" y="1282"/>
                      </a:lnTo>
                      <a:lnTo>
                        <a:pt x="70" y="1281"/>
                      </a:lnTo>
                      <a:lnTo>
                        <a:pt x="70" y="1281"/>
                      </a:lnTo>
                      <a:lnTo>
                        <a:pt x="70" y="1281"/>
                      </a:lnTo>
                      <a:lnTo>
                        <a:pt x="70" y="1281"/>
                      </a:lnTo>
                      <a:lnTo>
                        <a:pt x="70" y="1280"/>
                      </a:lnTo>
                      <a:lnTo>
                        <a:pt x="70" y="1279"/>
                      </a:lnTo>
                      <a:lnTo>
                        <a:pt x="70" y="1273"/>
                      </a:lnTo>
                      <a:lnTo>
                        <a:pt x="70" y="1270"/>
                      </a:lnTo>
                      <a:lnTo>
                        <a:pt x="70" y="1257"/>
                      </a:lnTo>
                      <a:lnTo>
                        <a:pt x="70" y="1254"/>
                      </a:lnTo>
                      <a:lnTo>
                        <a:pt x="70" y="1243"/>
                      </a:lnTo>
                      <a:lnTo>
                        <a:pt x="71" y="1241"/>
                      </a:lnTo>
                      <a:lnTo>
                        <a:pt x="71" y="1239"/>
                      </a:lnTo>
                      <a:lnTo>
                        <a:pt x="71" y="1239"/>
                      </a:lnTo>
                      <a:lnTo>
                        <a:pt x="71" y="1240"/>
                      </a:lnTo>
                      <a:lnTo>
                        <a:pt x="71" y="1242"/>
                      </a:lnTo>
                      <a:lnTo>
                        <a:pt x="71" y="1240"/>
                      </a:lnTo>
                      <a:lnTo>
                        <a:pt x="71" y="1242"/>
                      </a:lnTo>
                      <a:lnTo>
                        <a:pt x="71" y="1243"/>
                      </a:lnTo>
                      <a:lnTo>
                        <a:pt x="71" y="1244"/>
                      </a:lnTo>
                      <a:lnTo>
                        <a:pt x="71" y="1242"/>
                      </a:lnTo>
                      <a:lnTo>
                        <a:pt x="71" y="1242"/>
                      </a:lnTo>
                      <a:lnTo>
                        <a:pt x="71" y="1247"/>
                      </a:lnTo>
                      <a:lnTo>
                        <a:pt x="71" y="1242"/>
                      </a:lnTo>
                      <a:lnTo>
                        <a:pt x="71" y="1247"/>
                      </a:lnTo>
                      <a:lnTo>
                        <a:pt x="72" y="1249"/>
                      </a:lnTo>
                      <a:lnTo>
                        <a:pt x="72" y="1259"/>
                      </a:lnTo>
                      <a:lnTo>
                        <a:pt x="72" y="1249"/>
                      </a:lnTo>
                      <a:lnTo>
                        <a:pt x="72" y="1259"/>
                      </a:lnTo>
                      <a:lnTo>
                        <a:pt x="72" y="1262"/>
                      </a:lnTo>
                      <a:lnTo>
                        <a:pt x="72" y="1268"/>
                      </a:lnTo>
                      <a:lnTo>
                        <a:pt x="72" y="1262"/>
                      </a:lnTo>
                      <a:lnTo>
                        <a:pt x="72" y="1268"/>
                      </a:lnTo>
                      <a:lnTo>
                        <a:pt x="72" y="1270"/>
                      </a:lnTo>
                      <a:lnTo>
                        <a:pt x="72" y="1272"/>
                      </a:lnTo>
                      <a:lnTo>
                        <a:pt x="72" y="1270"/>
                      </a:lnTo>
                      <a:lnTo>
                        <a:pt x="72" y="1272"/>
                      </a:lnTo>
                      <a:lnTo>
                        <a:pt x="72" y="1272"/>
                      </a:lnTo>
                      <a:lnTo>
                        <a:pt x="72" y="1274"/>
                      </a:lnTo>
                      <a:lnTo>
                        <a:pt x="72" y="1272"/>
                      </a:lnTo>
                      <a:lnTo>
                        <a:pt x="72" y="1274"/>
                      </a:lnTo>
                      <a:lnTo>
                        <a:pt x="72" y="1273"/>
                      </a:lnTo>
                      <a:lnTo>
                        <a:pt x="72" y="1268"/>
                      </a:lnTo>
                      <a:lnTo>
                        <a:pt x="73" y="1268"/>
                      </a:lnTo>
                      <a:lnTo>
                        <a:pt x="73" y="1265"/>
                      </a:lnTo>
                      <a:lnTo>
                        <a:pt x="73" y="1265"/>
                      </a:lnTo>
                      <a:lnTo>
                        <a:pt x="73" y="1265"/>
                      </a:lnTo>
                      <a:lnTo>
                        <a:pt x="73" y="1265"/>
                      </a:lnTo>
                      <a:lnTo>
                        <a:pt x="73" y="1264"/>
                      </a:lnTo>
                      <a:lnTo>
                        <a:pt x="73" y="1264"/>
                      </a:lnTo>
                      <a:lnTo>
                        <a:pt x="73" y="1264"/>
                      </a:lnTo>
                      <a:lnTo>
                        <a:pt x="73" y="1264"/>
                      </a:lnTo>
                      <a:lnTo>
                        <a:pt x="73" y="1264"/>
                      </a:lnTo>
                      <a:lnTo>
                        <a:pt x="73" y="1266"/>
                      </a:lnTo>
                      <a:lnTo>
                        <a:pt x="73" y="1264"/>
                      </a:lnTo>
                      <a:lnTo>
                        <a:pt x="73" y="1266"/>
                      </a:lnTo>
                      <a:lnTo>
                        <a:pt x="74" y="1268"/>
                      </a:lnTo>
                      <a:lnTo>
                        <a:pt x="74" y="1275"/>
                      </a:lnTo>
                      <a:lnTo>
                        <a:pt x="74" y="1268"/>
                      </a:lnTo>
                      <a:lnTo>
                        <a:pt x="74" y="1275"/>
                      </a:lnTo>
                      <a:lnTo>
                        <a:pt x="74" y="1277"/>
                      </a:lnTo>
                      <a:lnTo>
                        <a:pt x="74" y="1281"/>
                      </a:lnTo>
                      <a:lnTo>
                        <a:pt x="74" y="1277"/>
                      </a:lnTo>
                      <a:lnTo>
                        <a:pt x="74" y="1281"/>
                      </a:lnTo>
                      <a:lnTo>
                        <a:pt x="74" y="1282"/>
                      </a:lnTo>
                      <a:lnTo>
                        <a:pt x="74" y="1290"/>
                      </a:lnTo>
                      <a:lnTo>
                        <a:pt x="74" y="1282"/>
                      </a:lnTo>
                      <a:lnTo>
                        <a:pt x="74" y="1290"/>
                      </a:lnTo>
                      <a:lnTo>
                        <a:pt x="74" y="1291"/>
                      </a:lnTo>
                      <a:lnTo>
                        <a:pt x="74" y="1294"/>
                      </a:lnTo>
                      <a:lnTo>
                        <a:pt x="74" y="1291"/>
                      </a:lnTo>
                      <a:lnTo>
                        <a:pt x="74" y="1294"/>
                      </a:lnTo>
                      <a:lnTo>
                        <a:pt x="75" y="1296"/>
                      </a:lnTo>
                      <a:lnTo>
                        <a:pt x="75" y="1299"/>
                      </a:lnTo>
                      <a:lnTo>
                        <a:pt x="75" y="1296"/>
                      </a:lnTo>
                      <a:lnTo>
                        <a:pt x="75" y="1299"/>
                      </a:lnTo>
                      <a:lnTo>
                        <a:pt x="75" y="1299"/>
                      </a:lnTo>
                      <a:lnTo>
                        <a:pt x="75" y="1299"/>
                      </a:lnTo>
                      <a:lnTo>
                        <a:pt x="75" y="1299"/>
                      </a:lnTo>
                      <a:lnTo>
                        <a:pt x="75" y="1299"/>
                      </a:lnTo>
                      <a:lnTo>
                        <a:pt x="75" y="1299"/>
                      </a:lnTo>
                      <a:lnTo>
                        <a:pt x="75" y="1296"/>
                      </a:lnTo>
                      <a:lnTo>
                        <a:pt x="75" y="1295"/>
                      </a:lnTo>
                      <a:lnTo>
                        <a:pt x="75" y="1292"/>
                      </a:lnTo>
                      <a:lnTo>
                        <a:pt x="75" y="1291"/>
                      </a:lnTo>
                      <a:lnTo>
                        <a:pt x="75" y="1290"/>
                      </a:lnTo>
                      <a:lnTo>
                        <a:pt x="75" y="1290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7" name="Freeform 290"/>
                <p:cNvSpPr>
                  <a:spLocks/>
                </p:cNvSpPr>
                <p:nvPr/>
              </p:nvSpPr>
              <p:spPr bwMode="auto">
                <a:xfrm>
                  <a:off x="1997075" y="7056438"/>
                  <a:ext cx="115888" cy="490538"/>
                </a:xfrm>
                <a:custGeom>
                  <a:avLst/>
                  <a:gdLst/>
                  <a:ahLst/>
                  <a:cxnLst>
                    <a:cxn ang="0">
                      <a:pos x="1" y="299"/>
                    </a:cxn>
                    <a:cxn ang="0">
                      <a:pos x="2" y="296"/>
                    </a:cxn>
                    <a:cxn ang="0">
                      <a:pos x="3" y="299"/>
                    </a:cxn>
                    <a:cxn ang="0">
                      <a:pos x="4" y="299"/>
                    </a:cxn>
                    <a:cxn ang="0">
                      <a:pos x="5" y="264"/>
                    </a:cxn>
                    <a:cxn ang="0">
                      <a:pos x="6" y="297"/>
                    </a:cxn>
                    <a:cxn ang="0">
                      <a:pos x="8" y="293"/>
                    </a:cxn>
                    <a:cxn ang="0">
                      <a:pos x="9" y="298"/>
                    </a:cxn>
                    <a:cxn ang="0">
                      <a:pos x="10" y="298"/>
                    </a:cxn>
                    <a:cxn ang="0">
                      <a:pos x="11" y="291"/>
                    </a:cxn>
                    <a:cxn ang="0">
                      <a:pos x="12" y="299"/>
                    </a:cxn>
                    <a:cxn ang="0">
                      <a:pos x="13" y="295"/>
                    </a:cxn>
                    <a:cxn ang="0">
                      <a:pos x="15" y="291"/>
                    </a:cxn>
                    <a:cxn ang="0">
                      <a:pos x="16" y="260"/>
                    </a:cxn>
                    <a:cxn ang="0">
                      <a:pos x="17" y="275"/>
                    </a:cxn>
                    <a:cxn ang="0">
                      <a:pos x="19" y="185"/>
                    </a:cxn>
                    <a:cxn ang="0">
                      <a:pos x="20" y="264"/>
                    </a:cxn>
                    <a:cxn ang="0">
                      <a:pos x="21" y="274"/>
                    </a:cxn>
                    <a:cxn ang="0">
                      <a:pos x="22" y="291"/>
                    </a:cxn>
                    <a:cxn ang="0">
                      <a:pos x="23" y="278"/>
                    </a:cxn>
                    <a:cxn ang="0">
                      <a:pos x="25" y="173"/>
                    </a:cxn>
                    <a:cxn ang="0">
                      <a:pos x="26" y="237"/>
                    </a:cxn>
                    <a:cxn ang="0">
                      <a:pos x="27" y="279"/>
                    </a:cxn>
                    <a:cxn ang="0">
                      <a:pos x="28" y="282"/>
                    </a:cxn>
                    <a:cxn ang="0">
                      <a:pos x="29" y="285"/>
                    </a:cxn>
                    <a:cxn ang="0">
                      <a:pos x="30" y="281"/>
                    </a:cxn>
                    <a:cxn ang="0">
                      <a:pos x="31" y="274"/>
                    </a:cxn>
                    <a:cxn ang="0">
                      <a:pos x="33" y="261"/>
                    </a:cxn>
                    <a:cxn ang="0">
                      <a:pos x="34" y="19"/>
                    </a:cxn>
                    <a:cxn ang="0">
                      <a:pos x="35" y="218"/>
                    </a:cxn>
                    <a:cxn ang="0">
                      <a:pos x="36" y="268"/>
                    </a:cxn>
                    <a:cxn ang="0">
                      <a:pos x="38" y="165"/>
                    </a:cxn>
                    <a:cxn ang="0">
                      <a:pos x="39" y="205"/>
                    </a:cxn>
                    <a:cxn ang="0">
                      <a:pos x="40" y="188"/>
                    </a:cxn>
                    <a:cxn ang="0">
                      <a:pos x="41" y="247"/>
                    </a:cxn>
                    <a:cxn ang="0">
                      <a:pos x="42" y="276"/>
                    </a:cxn>
                    <a:cxn ang="0">
                      <a:pos x="43" y="288"/>
                    </a:cxn>
                    <a:cxn ang="0">
                      <a:pos x="44" y="294"/>
                    </a:cxn>
                    <a:cxn ang="0">
                      <a:pos x="45" y="301"/>
                    </a:cxn>
                    <a:cxn ang="0">
                      <a:pos x="46" y="298"/>
                    </a:cxn>
                    <a:cxn ang="0">
                      <a:pos x="47" y="305"/>
                    </a:cxn>
                    <a:cxn ang="0">
                      <a:pos x="48" y="302"/>
                    </a:cxn>
                    <a:cxn ang="0">
                      <a:pos x="49" y="303"/>
                    </a:cxn>
                    <a:cxn ang="0">
                      <a:pos x="51" y="296"/>
                    </a:cxn>
                    <a:cxn ang="0">
                      <a:pos x="52" y="292"/>
                    </a:cxn>
                    <a:cxn ang="0">
                      <a:pos x="53" y="291"/>
                    </a:cxn>
                    <a:cxn ang="0">
                      <a:pos x="54" y="277"/>
                    </a:cxn>
                    <a:cxn ang="0">
                      <a:pos x="55" y="293"/>
                    </a:cxn>
                    <a:cxn ang="0">
                      <a:pos x="56" y="265"/>
                    </a:cxn>
                    <a:cxn ang="0">
                      <a:pos x="58" y="284"/>
                    </a:cxn>
                    <a:cxn ang="0">
                      <a:pos x="59" y="286"/>
                    </a:cxn>
                    <a:cxn ang="0">
                      <a:pos x="59" y="297"/>
                    </a:cxn>
                    <a:cxn ang="0">
                      <a:pos x="61" y="293"/>
                    </a:cxn>
                    <a:cxn ang="0">
                      <a:pos x="62" y="299"/>
                    </a:cxn>
                    <a:cxn ang="0">
                      <a:pos x="63" y="304"/>
                    </a:cxn>
                    <a:cxn ang="0">
                      <a:pos x="64" y="295"/>
                    </a:cxn>
                    <a:cxn ang="0">
                      <a:pos x="66" y="297"/>
                    </a:cxn>
                    <a:cxn ang="0">
                      <a:pos x="67" y="290"/>
                    </a:cxn>
                    <a:cxn ang="0">
                      <a:pos x="68" y="302"/>
                    </a:cxn>
                    <a:cxn ang="0">
                      <a:pos x="69" y="281"/>
                    </a:cxn>
                    <a:cxn ang="0">
                      <a:pos x="70" y="295"/>
                    </a:cxn>
                    <a:cxn ang="0">
                      <a:pos x="71" y="277"/>
                    </a:cxn>
                    <a:cxn ang="0">
                      <a:pos x="72" y="281"/>
                    </a:cxn>
                  </a:cxnLst>
                  <a:rect l="0" t="0" r="r" b="b"/>
                  <a:pathLst>
                    <a:path w="73" h="309">
                      <a:moveTo>
                        <a:pt x="0" y="296"/>
                      </a:moveTo>
                      <a:lnTo>
                        <a:pt x="0" y="299"/>
                      </a:lnTo>
                      <a:lnTo>
                        <a:pt x="0" y="296"/>
                      </a:lnTo>
                      <a:lnTo>
                        <a:pt x="0" y="299"/>
                      </a:lnTo>
                      <a:lnTo>
                        <a:pt x="0" y="299"/>
                      </a:lnTo>
                      <a:lnTo>
                        <a:pt x="0" y="300"/>
                      </a:lnTo>
                      <a:lnTo>
                        <a:pt x="0" y="299"/>
                      </a:lnTo>
                      <a:lnTo>
                        <a:pt x="0" y="299"/>
                      </a:lnTo>
                      <a:lnTo>
                        <a:pt x="0" y="299"/>
                      </a:lnTo>
                      <a:lnTo>
                        <a:pt x="0" y="301"/>
                      </a:lnTo>
                      <a:lnTo>
                        <a:pt x="0" y="299"/>
                      </a:lnTo>
                      <a:lnTo>
                        <a:pt x="0" y="301"/>
                      </a:lnTo>
                      <a:lnTo>
                        <a:pt x="0" y="302"/>
                      </a:lnTo>
                      <a:lnTo>
                        <a:pt x="0" y="299"/>
                      </a:lnTo>
                      <a:lnTo>
                        <a:pt x="1" y="299"/>
                      </a:lnTo>
                      <a:lnTo>
                        <a:pt x="1" y="299"/>
                      </a:lnTo>
                      <a:lnTo>
                        <a:pt x="1" y="299"/>
                      </a:lnTo>
                      <a:lnTo>
                        <a:pt x="1" y="298"/>
                      </a:lnTo>
                      <a:lnTo>
                        <a:pt x="1" y="298"/>
                      </a:lnTo>
                      <a:lnTo>
                        <a:pt x="1" y="298"/>
                      </a:lnTo>
                      <a:lnTo>
                        <a:pt x="1" y="298"/>
                      </a:lnTo>
                      <a:lnTo>
                        <a:pt x="1" y="299"/>
                      </a:lnTo>
                      <a:lnTo>
                        <a:pt x="1" y="299"/>
                      </a:lnTo>
                      <a:lnTo>
                        <a:pt x="1" y="298"/>
                      </a:lnTo>
                      <a:lnTo>
                        <a:pt x="1" y="298"/>
                      </a:lnTo>
                      <a:lnTo>
                        <a:pt x="1" y="296"/>
                      </a:lnTo>
                      <a:lnTo>
                        <a:pt x="2" y="296"/>
                      </a:lnTo>
                      <a:lnTo>
                        <a:pt x="2" y="296"/>
                      </a:lnTo>
                      <a:lnTo>
                        <a:pt x="2" y="296"/>
                      </a:lnTo>
                      <a:lnTo>
                        <a:pt x="2" y="296"/>
                      </a:lnTo>
                      <a:lnTo>
                        <a:pt x="2" y="296"/>
                      </a:lnTo>
                      <a:lnTo>
                        <a:pt x="2" y="296"/>
                      </a:lnTo>
                      <a:lnTo>
                        <a:pt x="2" y="296"/>
                      </a:lnTo>
                      <a:lnTo>
                        <a:pt x="2" y="296"/>
                      </a:lnTo>
                      <a:lnTo>
                        <a:pt x="2" y="298"/>
                      </a:lnTo>
                      <a:lnTo>
                        <a:pt x="2" y="296"/>
                      </a:lnTo>
                      <a:lnTo>
                        <a:pt x="2" y="298"/>
                      </a:lnTo>
                      <a:lnTo>
                        <a:pt x="2" y="298"/>
                      </a:lnTo>
                      <a:lnTo>
                        <a:pt x="2" y="298"/>
                      </a:lnTo>
                      <a:lnTo>
                        <a:pt x="2" y="298"/>
                      </a:lnTo>
                      <a:lnTo>
                        <a:pt x="2" y="298"/>
                      </a:lnTo>
                      <a:lnTo>
                        <a:pt x="2" y="297"/>
                      </a:lnTo>
                      <a:lnTo>
                        <a:pt x="2" y="297"/>
                      </a:lnTo>
                      <a:lnTo>
                        <a:pt x="3" y="298"/>
                      </a:lnTo>
                      <a:lnTo>
                        <a:pt x="3" y="299"/>
                      </a:lnTo>
                      <a:lnTo>
                        <a:pt x="3" y="298"/>
                      </a:lnTo>
                      <a:lnTo>
                        <a:pt x="3" y="299"/>
                      </a:lnTo>
                      <a:lnTo>
                        <a:pt x="3" y="299"/>
                      </a:lnTo>
                      <a:lnTo>
                        <a:pt x="3" y="301"/>
                      </a:lnTo>
                      <a:lnTo>
                        <a:pt x="3" y="299"/>
                      </a:lnTo>
                      <a:lnTo>
                        <a:pt x="3" y="301"/>
                      </a:lnTo>
                      <a:lnTo>
                        <a:pt x="3" y="301"/>
                      </a:lnTo>
                      <a:lnTo>
                        <a:pt x="3" y="300"/>
                      </a:lnTo>
                      <a:lnTo>
                        <a:pt x="3" y="300"/>
                      </a:lnTo>
                      <a:lnTo>
                        <a:pt x="3" y="300"/>
                      </a:lnTo>
                      <a:lnTo>
                        <a:pt x="3" y="300"/>
                      </a:lnTo>
                      <a:lnTo>
                        <a:pt x="4" y="300"/>
                      </a:lnTo>
                      <a:lnTo>
                        <a:pt x="4" y="300"/>
                      </a:lnTo>
                      <a:lnTo>
                        <a:pt x="4" y="300"/>
                      </a:lnTo>
                      <a:lnTo>
                        <a:pt x="4" y="300"/>
                      </a:lnTo>
                      <a:lnTo>
                        <a:pt x="4" y="300"/>
                      </a:lnTo>
                      <a:lnTo>
                        <a:pt x="4" y="300"/>
                      </a:lnTo>
                      <a:lnTo>
                        <a:pt x="4" y="300"/>
                      </a:lnTo>
                      <a:lnTo>
                        <a:pt x="4" y="299"/>
                      </a:lnTo>
                      <a:lnTo>
                        <a:pt x="4" y="299"/>
                      </a:lnTo>
                      <a:lnTo>
                        <a:pt x="4" y="298"/>
                      </a:lnTo>
                      <a:lnTo>
                        <a:pt x="4" y="294"/>
                      </a:lnTo>
                      <a:lnTo>
                        <a:pt x="4" y="292"/>
                      </a:lnTo>
                      <a:lnTo>
                        <a:pt x="4" y="284"/>
                      </a:lnTo>
                      <a:lnTo>
                        <a:pt x="5" y="282"/>
                      </a:lnTo>
                      <a:lnTo>
                        <a:pt x="5" y="270"/>
                      </a:lnTo>
                      <a:lnTo>
                        <a:pt x="5" y="267"/>
                      </a:lnTo>
                      <a:lnTo>
                        <a:pt x="5" y="261"/>
                      </a:lnTo>
                      <a:lnTo>
                        <a:pt x="5" y="260"/>
                      </a:lnTo>
                      <a:lnTo>
                        <a:pt x="5" y="262"/>
                      </a:lnTo>
                      <a:lnTo>
                        <a:pt x="5" y="260"/>
                      </a:lnTo>
                      <a:lnTo>
                        <a:pt x="5" y="262"/>
                      </a:lnTo>
                      <a:lnTo>
                        <a:pt x="5" y="264"/>
                      </a:lnTo>
                      <a:lnTo>
                        <a:pt x="5" y="270"/>
                      </a:lnTo>
                      <a:lnTo>
                        <a:pt x="5" y="264"/>
                      </a:lnTo>
                      <a:lnTo>
                        <a:pt x="5" y="270"/>
                      </a:lnTo>
                      <a:lnTo>
                        <a:pt x="6" y="273"/>
                      </a:lnTo>
                      <a:lnTo>
                        <a:pt x="6" y="283"/>
                      </a:lnTo>
                      <a:lnTo>
                        <a:pt x="6" y="273"/>
                      </a:lnTo>
                      <a:lnTo>
                        <a:pt x="6" y="283"/>
                      </a:lnTo>
                      <a:lnTo>
                        <a:pt x="6" y="284"/>
                      </a:lnTo>
                      <a:lnTo>
                        <a:pt x="6" y="290"/>
                      </a:lnTo>
                      <a:lnTo>
                        <a:pt x="6" y="284"/>
                      </a:lnTo>
                      <a:lnTo>
                        <a:pt x="6" y="290"/>
                      </a:lnTo>
                      <a:lnTo>
                        <a:pt x="6" y="291"/>
                      </a:lnTo>
                      <a:lnTo>
                        <a:pt x="6" y="296"/>
                      </a:lnTo>
                      <a:lnTo>
                        <a:pt x="6" y="291"/>
                      </a:lnTo>
                      <a:lnTo>
                        <a:pt x="6" y="296"/>
                      </a:lnTo>
                      <a:lnTo>
                        <a:pt x="6" y="297"/>
                      </a:lnTo>
                      <a:lnTo>
                        <a:pt x="6" y="299"/>
                      </a:lnTo>
                      <a:lnTo>
                        <a:pt x="6" y="297"/>
                      </a:lnTo>
                      <a:lnTo>
                        <a:pt x="6" y="299"/>
                      </a:lnTo>
                      <a:lnTo>
                        <a:pt x="7" y="299"/>
                      </a:lnTo>
                      <a:lnTo>
                        <a:pt x="7" y="295"/>
                      </a:lnTo>
                      <a:lnTo>
                        <a:pt x="7" y="293"/>
                      </a:lnTo>
                      <a:lnTo>
                        <a:pt x="7" y="289"/>
                      </a:lnTo>
                      <a:lnTo>
                        <a:pt x="7" y="289"/>
                      </a:lnTo>
                      <a:lnTo>
                        <a:pt x="7" y="287"/>
                      </a:lnTo>
                      <a:lnTo>
                        <a:pt x="7" y="287"/>
                      </a:lnTo>
                      <a:lnTo>
                        <a:pt x="7" y="289"/>
                      </a:lnTo>
                      <a:lnTo>
                        <a:pt x="7" y="287"/>
                      </a:lnTo>
                      <a:lnTo>
                        <a:pt x="7" y="289"/>
                      </a:lnTo>
                      <a:lnTo>
                        <a:pt x="7" y="290"/>
                      </a:lnTo>
                      <a:lnTo>
                        <a:pt x="7" y="293"/>
                      </a:lnTo>
                      <a:lnTo>
                        <a:pt x="7" y="290"/>
                      </a:lnTo>
                      <a:lnTo>
                        <a:pt x="7" y="293"/>
                      </a:lnTo>
                      <a:lnTo>
                        <a:pt x="8" y="293"/>
                      </a:lnTo>
                      <a:lnTo>
                        <a:pt x="8" y="296"/>
                      </a:lnTo>
                      <a:lnTo>
                        <a:pt x="8" y="293"/>
                      </a:lnTo>
                      <a:lnTo>
                        <a:pt x="8" y="296"/>
                      </a:lnTo>
                      <a:lnTo>
                        <a:pt x="8" y="296"/>
                      </a:lnTo>
                      <a:lnTo>
                        <a:pt x="8" y="298"/>
                      </a:lnTo>
                      <a:lnTo>
                        <a:pt x="8" y="296"/>
                      </a:lnTo>
                      <a:lnTo>
                        <a:pt x="8" y="298"/>
                      </a:lnTo>
                      <a:lnTo>
                        <a:pt x="8" y="299"/>
                      </a:lnTo>
                      <a:lnTo>
                        <a:pt x="8" y="300"/>
                      </a:lnTo>
                      <a:lnTo>
                        <a:pt x="8" y="299"/>
                      </a:lnTo>
                      <a:lnTo>
                        <a:pt x="8" y="300"/>
                      </a:lnTo>
                      <a:lnTo>
                        <a:pt x="8" y="299"/>
                      </a:lnTo>
                      <a:lnTo>
                        <a:pt x="8" y="299"/>
                      </a:lnTo>
                      <a:lnTo>
                        <a:pt x="9" y="299"/>
                      </a:lnTo>
                      <a:lnTo>
                        <a:pt x="9" y="299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10" y="299"/>
                      </a:lnTo>
                      <a:lnTo>
                        <a:pt x="10" y="299"/>
                      </a:lnTo>
                      <a:lnTo>
                        <a:pt x="10" y="298"/>
                      </a:lnTo>
                      <a:lnTo>
                        <a:pt x="10" y="297"/>
                      </a:lnTo>
                      <a:lnTo>
                        <a:pt x="10" y="297"/>
                      </a:lnTo>
                      <a:lnTo>
                        <a:pt x="10" y="297"/>
                      </a:lnTo>
                      <a:lnTo>
                        <a:pt x="10" y="298"/>
                      </a:lnTo>
                      <a:lnTo>
                        <a:pt x="10" y="297"/>
                      </a:lnTo>
                      <a:lnTo>
                        <a:pt x="10" y="298"/>
                      </a:lnTo>
                      <a:lnTo>
                        <a:pt x="10" y="298"/>
                      </a:lnTo>
                      <a:lnTo>
                        <a:pt x="10" y="295"/>
                      </a:lnTo>
                      <a:lnTo>
                        <a:pt x="11" y="295"/>
                      </a:lnTo>
                      <a:lnTo>
                        <a:pt x="11" y="294"/>
                      </a:lnTo>
                      <a:lnTo>
                        <a:pt x="11" y="293"/>
                      </a:lnTo>
                      <a:lnTo>
                        <a:pt x="11" y="291"/>
                      </a:lnTo>
                      <a:lnTo>
                        <a:pt x="11" y="290"/>
                      </a:lnTo>
                      <a:lnTo>
                        <a:pt x="11" y="291"/>
                      </a:lnTo>
                      <a:lnTo>
                        <a:pt x="11" y="290"/>
                      </a:lnTo>
                      <a:lnTo>
                        <a:pt x="11" y="291"/>
                      </a:lnTo>
                      <a:lnTo>
                        <a:pt x="11" y="292"/>
                      </a:lnTo>
                      <a:lnTo>
                        <a:pt x="11" y="295"/>
                      </a:lnTo>
                      <a:lnTo>
                        <a:pt x="11" y="292"/>
                      </a:lnTo>
                      <a:lnTo>
                        <a:pt x="11" y="295"/>
                      </a:lnTo>
                      <a:lnTo>
                        <a:pt x="12" y="296"/>
                      </a:lnTo>
                      <a:lnTo>
                        <a:pt x="12" y="300"/>
                      </a:lnTo>
                      <a:lnTo>
                        <a:pt x="12" y="296"/>
                      </a:lnTo>
                      <a:lnTo>
                        <a:pt x="12" y="300"/>
                      </a:lnTo>
                      <a:lnTo>
                        <a:pt x="12" y="301"/>
                      </a:lnTo>
                      <a:lnTo>
                        <a:pt x="12" y="303"/>
                      </a:lnTo>
                      <a:lnTo>
                        <a:pt x="12" y="301"/>
                      </a:lnTo>
                      <a:lnTo>
                        <a:pt x="12" y="303"/>
                      </a:lnTo>
                      <a:lnTo>
                        <a:pt x="12" y="302"/>
                      </a:lnTo>
                      <a:lnTo>
                        <a:pt x="12" y="301"/>
                      </a:lnTo>
                      <a:lnTo>
                        <a:pt x="12" y="301"/>
                      </a:lnTo>
                      <a:lnTo>
                        <a:pt x="12" y="299"/>
                      </a:lnTo>
                      <a:lnTo>
                        <a:pt x="12" y="298"/>
                      </a:lnTo>
                      <a:lnTo>
                        <a:pt x="12" y="296"/>
                      </a:lnTo>
                      <a:lnTo>
                        <a:pt x="13" y="296"/>
                      </a:lnTo>
                      <a:lnTo>
                        <a:pt x="13" y="295"/>
                      </a:lnTo>
                      <a:lnTo>
                        <a:pt x="13" y="295"/>
                      </a:lnTo>
                      <a:lnTo>
                        <a:pt x="13" y="295"/>
                      </a:lnTo>
                      <a:lnTo>
                        <a:pt x="13" y="296"/>
                      </a:lnTo>
                      <a:lnTo>
                        <a:pt x="13" y="295"/>
                      </a:lnTo>
                      <a:lnTo>
                        <a:pt x="13" y="296"/>
                      </a:lnTo>
                      <a:lnTo>
                        <a:pt x="13" y="295"/>
                      </a:lnTo>
                      <a:lnTo>
                        <a:pt x="13" y="293"/>
                      </a:lnTo>
                      <a:lnTo>
                        <a:pt x="13" y="293"/>
                      </a:lnTo>
                      <a:lnTo>
                        <a:pt x="13" y="294"/>
                      </a:lnTo>
                      <a:lnTo>
                        <a:pt x="13" y="295"/>
                      </a:lnTo>
                      <a:lnTo>
                        <a:pt x="13" y="294"/>
                      </a:lnTo>
                      <a:lnTo>
                        <a:pt x="13" y="295"/>
                      </a:lnTo>
                      <a:lnTo>
                        <a:pt x="14" y="295"/>
                      </a:lnTo>
                      <a:lnTo>
                        <a:pt x="14" y="296"/>
                      </a:lnTo>
                      <a:lnTo>
                        <a:pt x="14" y="295"/>
                      </a:lnTo>
                      <a:lnTo>
                        <a:pt x="14" y="296"/>
                      </a:lnTo>
                      <a:lnTo>
                        <a:pt x="14" y="296"/>
                      </a:lnTo>
                      <a:lnTo>
                        <a:pt x="14" y="297"/>
                      </a:lnTo>
                      <a:lnTo>
                        <a:pt x="14" y="296"/>
                      </a:lnTo>
                      <a:lnTo>
                        <a:pt x="14" y="297"/>
                      </a:lnTo>
                      <a:lnTo>
                        <a:pt x="14" y="296"/>
                      </a:lnTo>
                      <a:lnTo>
                        <a:pt x="14" y="293"/>
                      </a:lnTo>
                      <a:lnTo>
                        <a:pt x="14" y="293"/>
                      </a:lnTo>
                      <a:lnTo>
                        <a:pt x="14" y="292"/>
                      </a:lnTo>
                      <a:lnTo>
                        <a:pt x="14" y="292"/>
                      </a:lnTo>
                      <a:lnTo>
                        <a:pt x="15" y="292"/>
                      </a:lnTo>
                      <a:lnTo>
                        <a:pt x="15" y="293"/>
                      </a:lnTo>
                      <a:lnTo>
                        <a:pt x="15" y="291"/>
                      </a:lnTo>
                      <a:lnTo>
                        <a:pt x="15" y="290"/>
                      </a:lnTo>
                      <a:lnTo>
                        <a:pt x="15" y="288"/>
                      </a:lnTo>
                      <a:lnTo>
                        <a:pt x="15" y="287"/>
                      </a:lnTo>
                      <a:lnTo>
                        <a:pt x="15" y="283"/>
                      </a:lnTo>
                      <a:lnTo>
                        <a:pt x="15" y="281"/>
                      </a:lnTo>
                      <a:lnTo>
                        <a:pt x="15" y="272"/>
                      </a:lnTo>
                      <a:lnTo>
                        <a:pt x="15" y="269"/>
                      </a:lnTo>
                      <a:lnTo>
                        <a:pt x="15" y="256"/>
                      </a:lnTo>
                      <a:lnTo>
                        <a:pt x="16" y="254"/>
                      </a:lnTo>
                      <a:lnTo>
                        <a:pt x="16" y="248"/>
                      </a:lnTo>
                      <a:lnTo>
                        <a:pt x="16" y="247"/>
                      </a:lnTo>
                      <a:lnTo>
                        <a:pt x="16" y="251"/>
                      </a:lnTo>
                      <a:lnTo>
                        <a:pt x="16" y="247"/>
                      </a:lnTo>
                      <a:lnTo>
                        <a:pt x="16" y="251"/>
                      </a:lnTo>
                      <a:lnTo>
                        <a:pt x="16" y="254"/>
                      </a:lnTo>
                      <a:lnTo>
                        <a:pt x="16" y="260"/>
                      </a:lnTo>
                      <a:lnTo>
                        <a:pt x="16" y="254"/>
                      </a:lnTo>
                      <a:lnTo>
                        <a:pt x="16" y="260"/>
                      </a:lnTo>
                      <a:lnTo>
                        <a:pt x="16" y="262"/>
                      </a:lnTo>
                      <a:lnTo>
                        <a:pt x="16" y="269"/>
                      </a:lnTo>
                      <a:lnTo>
                        <a:pt x="16" y="262"/>
                      </a:lnTo>
                      <a:lnTo>
                        <a:pt x="16" y="269"/>
                      </a:lnTo>
                      <a:lnTo>
                        <a:pt x="17" y="271"/>
                      </a:lnTo>
                      <a:lnTo>
                        <a:pt x="17" y="275"/>
                      </a:lnTo>
                      <a:lnTo>
                        <a:pt x="17" y="271"/>
                      </a:lnTo>
                      <a:lnTo>
                        <a:pt x="17" y="275"/>
                      </a:lnTo>
                      <a:lnTo>
                        <a:pt x="17" y="276"/>
                      </a:lnTo>
                      <a:lnTo>
                        <a:pt x="17" y="278"/>
                      </a:lnTo>
                      <a:lnTo>
                        <a:pt x="17" y="276"/>
                      </a:lnTo>
                      <a:lnTo>
                        <a:pt x="17" y="278"/>
                      </a:lnTo>
                      <a:lnTo>
                        <a:pt x="17" y="278"/>
                      </a:lnTo>
                      <a:lnTo>
                        <a:pt x="17" y="275"/>
                      </a:lnTo>
                      <a:lnTo>
                        <a:pt x="17" y="275"/>
                      </a:lnTo>
                      <a:lnTo>
                        <a:pt x="17" y="273"/>
                      </a:lnTo>
                      <a:lnTo>
                        <a:pt x="17" y="272"/>
                      </a:lnTo>
                      <a:lnTo>
                        <a:pt x="17" y="266"/>
                      </a:lnTo>
                      <a:lnTo>
                        <a:pt x="18" y="265"/>
                      </a:lnTo>
                      <a:lnTo>
                        <a:pt x="18" y="261"/>
                      </a:lnTo>
                      <a:lnTo>
                        <a:pt x="18" y="260"/>
                      </a:lnTo>
                      <a:lnTo>
                        <a:pt x="18" y="248"/>
                      </a:lnTo>
                      <a:lnTo>
                        <a:pt x="18" y="242"/>
                      </a:lnTo>
                      <a:lnTo>
                        <a:pt x="18" y="216"/>
                      </a:lnTo>
                      <a:lnTo>
                        <a:pt x="18" y="208"/>
                      </a:lnTo>
                      <a:lnTo>
                        <a:pt x="18" y="185"/>
                      </a:lnTo>
                      <a:lnTo>
                        <a:pt x="19" y="183"/>
                      </a:lnTo>
                      <a:lnTo>
                        <a:pt x="19" y="185"/>
                      </a:lnTo>
                      <a:lnTo>
                        <a:pt x="19" y="182"/>
                      </a:lnTo>
                      <a:lnTo>
                        <a:pt x="19" y="185"/>
                      </a:lnTo>
                      <a:lnTo>
                        <a:pt x="19" y="188"/>
                      </a:lnTo>
                      <a:lnTo>
                        <a:pt x="19" y="209"/>
                      </a:lnTo>
                      <a:lnTo>
                        <a:pt x="19" y="188"/>
                      </a:lnTo>
                      <a:lnTo>
                        <a:pt x="19" y="209"/>
                      </a:lnTo>
                      <a:lnTo>
                        <a:pt x="19" y="214"/>
                      </a:lnTo>
                      <a:lnTo>
                        <a:pt x="19" y="239"/>
                      </a:lnTo>
                      <a:lnTo>
                        <a:pt x="19" y="214"/>
                      </a:lnTo>
                      <a:lnTo>
                        <a:pt x="19" y="239"/>
                      </a:lnTo>
                      <a:lnTo>
                        <a:pt x="19" y="243"/>
                      </a:lnTo>
                      <a:lnTo>
                        <a:pt x="19" y="257"/>
                      </a:lnTo>
                      <a:lnTo>
                        <a:pt x="19" y="243"/>
                      </a:lnTo>
                      <a:lnTo>
                        <a:pt x="19" y="257"/>
                      </a:lnTo>
                      <a:lnTo>
                        <a:pt x="20" y="259"/>
                      </a:lnTo>
                      <a:lnTo>
                        <a:pt x="20" y="264"/>
                      </a:lnTo>
                      <a:lnTo>
                        <a:pt x="20" y="259"/>
                      </a:lnTo>
                      <a:lnTo>
                        <a:pt x="20" y="264"/>
                      </a:lnTo>
                      <a:lnTo>
                        <a:pt x="20" y="264"/>
                      </a:lnTo>
                      <a:lnTo>
                        <a:pt x="20" y="266"/>
                      </a:lnTo>
                      <a:lnTo>
                        <a:pt x="20" y="264"/>
                      </a:lnTo>
                      <a:lnTo>
                        <a:pt x="20" y="266"/>
                      </a:lnTo>
                      <a:lnTo>
                        <a:pt x="20" y="266"/>
                      </a:lnTo>
                      <a:lnTo>
                        <a:pt x="20" y="266"/>
                      </a:lnTo>
                      <a:lnTo>
                        <a:pt x="20" y="266"/>
                      </a:lnTo>
                      <a:lnTo>
                        <a:pt x="20" y="267"/>
                      </a:lnTo>
                      <a:lnTo>
                        <a:pt x="20" y="269"/>
                      </a:lnTo>
                      <a:lnTo>
                        <a:pt x="20" y="267"/>
                      </a:lnTo>
                      <a:lnTo>
                        <a:pt x="20" y="269"/>
                      </a:lnTo>
                      <a:lnTo>
                        <a:pt x="20" y="270"/>
                      </a:lnTo>
                      <a:lnTo>
                        <a:pt x="20" y="273"/>
                      </a:lnTo>
                      <a:lnTo>
                        <a:pt x="20" y="270"/>
                      </a:lnTo>
                      <a:lnTo>
                        <a:pt x="20" y="273"/>
                      </a:lnTo>
                      <a:lnTo>
                        <a:pt x="21" y="274"/>
                      </a:lnTo>
                      <a:lnTo>
                        <a:pt x="21" y="279"/>
                      </a:lnTo>
                      <a:lnTo>
                        <a:pt x="21" y="274"/>
                      </a:lnTo>
                      <a:lnTo>
                        <a:pt x="21" y="279"/>
                      </a:lnTo>
                      <a:lnTo>
                        <a:pt x="21" y="280"/>
                      </a:lnTo>
                      <a:lnTo>
                        <a:pt x="21" y="282"/>
                      </a:lnTo>
                      <a:lnTo>
                        <a:pt x="21" y="280"/>
                      </a:lnTo>
                      <a:lnTo>
                        <a:pt x="21" y="282"/>
                      </a:lnTo>
                      <a:lnTo>
                        <a:pt x="21" y="282"/>
                      </a:lnTo>
                      <a:lnTo>
                        <a:pt x="21" y="288"/>
                      </a:lnTo>
                      <a:lnTo>
                        <a:pt x="21" y="282"/>
                      </a:lnTo>
                      <a:lnTo>
                        <a:pt x="21" y="288"/>
                      </a:lnTo>
                      <a:lnTo>
                        <a:pt x="21" y="289"/>
                      </a:lnTo>
                      <a:lnTo>
                        <a:pt x="21" y="291"/>
                      </a:lnTo>
                      <a:lnTo>
                        <a:pt x="21" y="289"/>
                      </a:lnTo>
                      <a:lnTo>
                        <a:pt x="21" y="291"/>
                      </a:lnTo>
                      <a:lnTo>
                        <a:pt x="22" y="291"/>
                      </a:lnTo>
                      <a:lnTo>
                        <a:pt x="22" y="290"/>
                      </a:lnTo>
                      <a:lnTo>
                        <a:pt x="22" y="289"/>
                      </a:lnTo>
                      <a:lnTo>
                        <a:pt x="22" y="288"/>
                      </a:lnTo>
                      <a:lnTo>
                        <a:pt x="22" y="287"/>
                      </a:lnTo>
                      <a:lnTo>
                        <a:pt x="22" y="286"/>
                      </a:lnTo>
                      <a:lnTo>
                        <a:pt x="22" y="285"/>
                      </a:lnTo>
                      <a:lnTo>
                        <a:pt x="22" y="282"/>
                      </a:lnTo>
                      <a:lnTo>
                        <a:pt x="22" y="281"/>
                      </a:lnTo>
                      <a:lnTo>
                        <a:pt x="22" y="280"/>
                      </a:lnTo>
                      <a:lnTo>
                        <a:pt x="23" y="280"/>
                      </a:lnTo>
                      <a:lnTo>
                        <a:pt x="23" y="280"/>
                      </a:lnTo>
                      <a:lnTo>
                        <a:pt x="23" y="280"/>
                      </a:lnTo>
                      <a:lnTo>
                        <a:pt x="23" y="279"/>
                      </a:lnTo>
                      <a:lnTo>
                        <a:pt x="23" y="278"/>
                      </a:lnTo>
                      <a:lnTo>
                        <a:pt x="23" y="277"/>
                      </a:lnTo>
                      <a:lnTo>
                        <a:pt x="23" y="278"/>
                      </a:lnTo>
                      <a:lnTo>
                        <a:pt x="23" y="277"/>
                      </a:lnTo>
                      <a:lnTo>
                        <a:pt x="23" y="278"/>
                      </a:lnTo>
                      <a:lnTo>
                        <a:pt x="23" y="278"/>
                      </a:lnTo>
                      <a:lnTo>
                        <a:pt x="23" y="275"/>
                      </a:lnTo>
                      <a:lnTo>
                        <a:pt x="24" y="275"/>
                      </a:lnTo>
                      <a:lnTo>
                        <a:pt x="24" y="274"/>
                      </a:lnTo>
                      <a:lnTo>
                        <a:pt x="24" y="273"/>
                      </a:lnTo>
                      <a:lnTo>
                        <a:pt x="24" y="267"/>
                      </a:lnTo>
                      <a:lnTo>
                        <a:pt x="24" y="265"/>
                      </a:lnTo>
                      <a:lnTo>
                        <a:pt x="24" y="254"/>
                      </a:lnTo>
                      <a:lnTo>
                        <a:pt x="24" y="249"/>
                      </a:lnTo>
                      <a:lnTo>
                        <a:pt x="24" y="221"/>
                      </a:lnTo>
                      <a:lnTo>
                        <a:pt x="25" y="213"/>
                      </a:lnTo>
                      <a:lnTo>
                        <a:pt x="25" y="183"/>
                      </a:lnTo>
                      <a:lnTo>
                        <a:pt x="25" y="179"/>
                      </a:lnTo>
                      <a:lnTo>
                        <a:pt x="25" y="173"/>
                      </a:lnTo>
                      <a:lnTo>
                        <a:pt x="25" y="174"/>
                      </a:lnTo>
                      <a:lnTo>
                        <a:pt x="25" y="177"/>
                      </a:lnTo>
                      <a:lnTo>
                        <a:pt x="25" y="188"/>
                      </a:lnTo>
                      <a:lnTo>
                        <a:pt x="25" y="177"/>
                      </a:lnTo>
                      <a:lnTo>
                        <a:pt x="25" y="188"/>
                      </a:lnTo>
                      <a:lnTo>
                        <a:pt x="25" y="192"/>
                      </a:lnTo>
                      <a:lnTo>
                        <a:pt x="25" y="209"/>
                      </a:lnTo>
                      <a:lnTo>
                        <a:pt x="25" y="192"/>
                      </a:lnTo>
                      <a:lnTo>
                        <a:pt x="25" y="209"/>
                      </a:lnTo>
                      <a:lnTo>
                        <a:pt x="25" y="214"/>
                      </a:lnTo>
                      <a:lnTo>
                        <a:pt x="25" y="234"/>
                      </a:lnTo>
                      <a:lnTo>
                        <a:pt x="25" y="214"/>
                      </a:lnTo>
                      <a:lnTo>
                        <a:pt x="25" y="234"/>
                      </a:lnTo>
                      <a:lnTo>
                        <a:pt x="26" y="237"/>
                      </a:lnTo>
                      <a:lnTo>
                        <a:pt x="26" y="251"/>
                      </a:lnTo>
                      <a:lnTo>
                        <a:pt x="26" y="237"/>
                      </a:lnTo>
                      <a:lnTo>
                        <a:pt x="26" y="251"/>
                      </a:lnTo>
                      <a:lnTo>
                        <a:pt x="26" y="254"/>
                      </a:lnTo>
                      <a:lnTo>
                        <a:pt x="26" y="261"/>
                      </a:lnTo>
                      <a:lnTo>
                        <a:pt x="26" y="254"/>
                      </a:lnTo>
                      <a:lnTo>
                        <a:pt x="26" y="261"/>
                      </a:lnTo>
                      <a:lnTo>
                        <a:pt x="26" y="264"/>
                      </a:lnTo>
                      <a:lnTo>
                        <a:pt x="26" y="271"/>
                      </a:lnTo>
                      <a:lnTo>
                        <a:pt x="26" y="264"/>
                      </a:lnTo>
                      <a:lnTo>
                        <a:pt x="26" y="271"/>
                      </a:lnTo>
                      <a:lnTo>
                        <a:pt x="26" y="272"/>
                      </a:lnTo>
                      <a:lnTo>
                        <a:pt x="26" y="278"/>
                      </a:lnTo>
                      <a:lnTo>
                        <a:pt x="26" y="272"/>
                      </a:lnTo>
                      <a:lnTo>
                        <a:pt x="26" y="278"/>
                      </a:lnTo>
                      <a:lnTo>
                        <a:pt x="27" y="279"/>
                      </a:lnTo>
                      <a:lnTo>
                        <a:pt x="27" y="284"/>
                      </a:lnTo>
                      <a:lnTo>
                        <a:pt x="27" y="279"/>
                      </a:lnTo>
                      <a:lnTo>
                        <a:pt x="27" y="284"/>
                      </a:lnTo>
                      <a:lnTo>
                        <a:pt x="27" y="284"/>
                      </a:lnTo>
                      <a:lnTo>
                        <a:pt x="27" y="288"/>
                      </a:lnTo>
                      <a:lnTo>
                        <a:pt x="27" y="284"/>
                      </a:lnTo>
                      <a:lnTo>
                        <a:pt x="27" y="288"/>
                      </a:lnTo>
                      <a:lnTo>
                        <a:pt x="27" y="289"/>
                      </a:lnTo>
                      <a:lnTo>
                        <a:pt x="27" y="291"/>
                      </a:lnTo>
                      <a:lnTo>
                        <a:pt x="27" y="289"/>
                      </a:lnTo>
                      <a:lnTo>
                        <a:pt x="27" y="291"/>
                      </a:lnTo>
                      <a:lnTo>
                        <a:pt x="27" y="291"/>
                      </a:lnTo>
                      <a:lnTo>
                        <a:pt x="27" y="291"/>
                      </a:lnTo>
                      <a:lnTo>
                        <a:pt x="27" y="291"/>
                      </a:lnTo>
                      <a:lnTo>
                        <a:pt x="28" y="290"/>
                      </a:lnTo>
                      <a:lnTo>
                        <a:pt x="28" y="288"/>
                      </a:lnTo>
                      <a:lnTo>
                        <a:pt x="28" y="286"/>
                      </a:lnTo>
                      <a:lnTo>
                        <a:pt x="28" y="282"/>
                      </a:lnTo>
                      <a:lnTo>
                        <a:pt x="28" y="282"/>
                      </a:lnTo>
                      <a:lnTo>
                        <a:pt x="28" y="282"/>
                      </a:lnTo>
                      <a:lnTo>
                        <a:pt x="28" y="282"/>
                      </a:lnTo>
                      <a:lnTo>
                        <a:pt x="28" y="282"/>
                      </a:lnTo>
                      <a:lnTo>
                        <a:pt x="28" y="281"/>
                      </a:lnTo>
                      <a:lnTo>
                        <a:pt x="28" y="280"/>
                      </a:lnTo>
                      <a:lnTo>
                        <a:pt x="28" y="280"/>
                      </a:lnTo>
                      <a:lnTo>
                        <a:pt x="28" y="281"/>
                      </a:lnTo>
                      <a:lnTo>
                        <a:pt x="28" y="282"/>
                      </a:lnTo>
                      <a:lnTo>
                        <a:pt x="28" y="281"/>
                      </a:lnTo>
                      <a:lnTo>
                        <a:pt x="28" y="282"/>
                      </a:lnTo>
                      <a:lnTo>
                        <a:pt x="29" y="282"/>
                      </a:lnTo>
                      <a:lnTo>
                        <a:pt x="29" y="285"/>
                      </a:lnTo>
                      <a:lnTo>
                        <a:pt x="29" y="282"/>
                      </a:lnTo>
                      <a:lnTo>
                        <a:pt x="29" y="285"/>
                      </a:lnTo>
                      <a:lnTo>
                        <a:pt x="29" y="285"/>
                      </a:lnTo>
                      <a:lnTo>
                        <a:pt x="29" y="286"/>
                      </a:lnTo>
                      <a:lnTo>
                        <a:pt x="29" y="285"/>
                      </a:lnTo>
                      <a:lnTo>
                        <a:pt x="29" y="286"/>
                      </a:lnTo>
                      <a:lnTo>
                        <a:pt x="29" y="286"/>
                      </a:lnTo>
                      <a:lnTo>
                        <a:pt x="29" y="286"/>
                      </a:lnTo>
                      <a:lnTo>
                        <a:pt x="29" y="284"/>
                      </a:lnTo>
                      <a:lnTo>
                        <a:pt x="29" y="283"/>
                      </a:lnTo>
                      <a:lnTo>
                        <a:pt x="29" y="280"/>
                      </a:lnTo>
                      <a:lnTo>
                        <a:pt x="30" y="280"/>
                      </a:lnTo>
                      <a:lnTo>
                        <a:pt x="30" y="282"/>
                      </a:lnTo>
                      <a:lnTo>
                        <a:pt x="30" y="280"/>
                      </a:lnTo>
                      <a:lnTo>
                        <a:pt x="30" y="282"/>
                      </a:lnTo>
                      <a:lnTo>
                        <a:pt x="30" y="282"/>
                      </a:lnTo>
                      <a:lnTo>
                        <a:pt x="30" y="281"/>
                      </a:lnTo>
                      <a:lnTo>
                        <a:pt x="30" y="280"/>
                      </a:lnTo>
                      <a:lnTo>
                        <a:pt x="30" y="281"/>
                      </a:lnTo>
                      <a:lnTo>
                        <a:pt x="30" y="280"/>
                      </a:lnTo>
                      <a:lnTo>
                        <a:pt x="30" y="279"/>
                      </a:lnTo>
                      <a:lnTo>
                        <a:pt x="30" y="275"/>
                      </a:lnTo>
                      <a:lnTo>
                        <a:pt x="30" y="274"/>
                      </a:lnTo>
                      <a:lnTo>
                        <a:pt x="30" y="271"/>
                      </a:lnTo>
                      <a:lnTo>
                        <a:pt x="31" y="270"/>
                      </a:lnTo>
                      <a:lnTo>
                        <a:pt x="31" y="270"/>
                      </a:lnTo>
                      <a:lnTo>
                        <a:pt x="31" y="270"/>
                      </a:lnTo>
                      <a:lnTo>
                        <a:pt x="31" y="270"/>
                      </a:lnTo>
                      <a:lnTo>
                        <a:pt x="31" y="270"/>
                      </a:lnTo>
                      <a:lnTo>
                        <a:pt x="31" y="273"/>
                      </a:lnTo>
                      <a:lnTo>
                        <a:pt x="31" y="270"/>
                      </a:lnTo>
                      <a:lnTo>
                        <a:pt x="31" y="273"/>
                      </a:lnTo>
                      <a:lnTo>
                        <a:pt x="31" y="274"/>
                      </a:lnTo>
                      <a:lnTo>
                        <a:pt x="31" y="276"/>
                      </a:lnTo>
                      <a:lnTo>
                        <a:pt x="31" y="274"/>
                      </a:lnTo>
                      <a:lnTo>
                        <a:pt x="31" y="276"/>
                      </a:lnTo>
                      <a:lnTo>
                        <a:pt x="31" y="277"/>
                      </a:lnTo>
                      <a:lnTo>
                        <a:pt x="31" y="279"/>
                      </a:lnTo>
                      <a:lnTo>
                        <a:pt x="31" y="277"/>
                      </a:lnTo>
                      <a:lnTo>
                        <a:pt x="31" y="279"/>
                      </a:lnTo>
                      <a:lnTo>
                        <a:pt x="32" y="279"/>
                      </a:lnTo>
                      <a:lnTo>
                        <a:pt x="32" y="278"/>
                      </a:lnTo>
                      <a:lnTo>
                        <a:pt x="32" y="278"/>
                      </a:lnTo>
                      <a:lnTo>
                        <a:pt x="32" y="276"/>
                      </a:lnTo>
                      <a:lnTo>
                        <a:pt x="32" y="276"/>
                      </a:lnTo>
                      <a:lnTo>
                        <a:pt x="32" y="272"/>
                      </a:lnTo>
                      <a:lnTo>
                        <a:pt x="32" y="271"/>
                      </a:lnTo>
                      <a:lnTo>
                        <a:pt x="32" y="269"/>
                      </a:lnTo>
                      <a:lnTo>
                        <a:pt x="33" y="268"/>
                      </a:lnTo>
                      <a:lnTo>
                        <a:pt x="33" y="263"/>
                      </a:lnTo>
                      <a:lnTo>
                        <a:pt x="33" y="261"/>
                      </a:lnTo>
                      <a:lnTo>
                        <a:pt x="33" y="251"/>
                      </a:lnTo>
                      <a:lnTo>
                        <a:pt x="33" y="249"/>
                      </a:lnTo>
                      <a:lnTo>
                        <a:pt x="33" y="232"/>
                      </a:lnTo>
                      <a:lnTo>
                        <a:pt x="33" y="224"/>
                      </a:lnTo>
                      <a:lnTo>
                        <a:pt x="33" y="177"/>
                      </a:lnTo>
                      <a:lnTo>
                        <a:pt x="33" y="159"/>
                      </a:lnTo>
                      <a:lnTo>
                        <a:pt x="33" y="97"/>
                      </a:lnTo>
                      <a:lnTo>
                        <a:pt x="34" y="77"/>
                      </a:lnTo>
                      <a:lnTo>
                        <a:pt x="34" y="14"/>
                      </a:lnTo>
                      <a:lnTo>
                        <a:pt x="34" y="5"/>
                      </a:lnTo>
                      <a:lnTo>
                        <a:pt x="34" y="10"/>
                      </a:lnTo>
                      <a:lnTo>
                        <a:pt x="34" y="0"/>
                      </a:lnTo>
                      <a:lnTo>
                        <a:pt x="34" y="10"/>
                      </a:lnTo>
                      <a:lnTo>
                        <a:pt x="34" y="19"/>
                      </a:lnTo>
                      <a:lnTo>
                        <a:pt x="34" y="72"/>
                      </a:lnTo>
                      <a:lnTo>
                        <a:pt x="34" y="19"/>
                      </a:lnTo>
                      <a:lnTo>
                        <a:pt x="34" y="72"/>
                      </a:lnTo>
                      <a:lnTo>
                        <a:pt x="34" y="87"/>
                      </a:lnTo>
                      <a:lnTo>
                        <a:pt x="34" y="128"/>
                      </a:lnTo>
                      <a:lnTo>
                        <a:pt x="34" y="87"/>
                      </a:lnTo>
                      <a:lnTo>
                        <a:pt x="34" y="128"/>
                      </a:lnTo>
                      <a:lnTo>
                        <a:pt x="35" y="140"/>
                      </a:lnTo>
                      <a:lnTo>
                        <a:pt x="35" y="181"/>
                      </a:lnTo>
                      <a:lnTo>
                        <a:pt x="35" y="140"/>
                      </a:lnTo>
                      <a:lnTo>
                        <a:pt x="35" y="181"/>
                      </a:lnTo>
                      <a:lnTo>
                        <a:pt x="35" y="189"/>
                      </a:lnTo>
                      <a:lnTo>
                        <a:pt x="35" y="213"/>
                      </a:lnTo>
                      <a:lnTo>
                        <a:pt x="35" y="189"/>
                      </a:lnTo>
                      <a:lnTo>
                        <a:pt x="35" y="213"/>
                      </a:lnTo>
                      <a:lnTo>
                        <a:pt x="35" y="218"/>
                      </a:lnTo>
                      <a:lnTo>
                        <a:pt x="35" y="237"/>
                      </a:lnTo>
                      <a:lnTo>
                        <a:pt x="35" y="218"/>
                      </a:lnTo>
                      <a:lnTo>
                        <a:pt x="35" y="237"/>
                      </a:lnTo>
                      <a:lnTo>
                        <a:pt x="35" y="240"/>
                      </a:lnTo>
                      <a:lnTo>
                        <a:pt x="35" y="250"/>
                      </a:lnTo>
                      <a:lnTo>
                        <a:pt x="35" y="240"/>
                      </a:lnTo>
                      <a:lnTo>
                        <a:pt x="35" y="250"/>
                      </a:lnTo>
                      <a:lnTo>
                        <a:pt x="35" y="252"/>
                      </a:lnTo>
                      <a:lnTo>
                        <a:pt x="35" y="259"/>
                      </a:lnTo>
                      <a:lnTo>
                        <a:pt x="35" y="252"/>
                      </a:lnTo>
                      <a:lnTo>
                        <a:pt x="35" y="259"/>
                      </a:lnTo>
                      <a:lnTo>
                        <a:pt x="36" y="261"/>
                      </a:lnTo>
                      <a:lnTo>
                        <a:pt x="36" y="268"/>
                      </a:lnTo>
                      <a:lnTo>
                        <a:pt x="36" y="261"/>
                      </a:lnTo>
                      <a:lnTo>
                        <a:pt x="36" y="268"/>
                      </a:lnTo>
                      <a:lnTo>
                        <a:pt x="36" y="268"/>
                      </a:lnTo>
                      <a:lnTo>
                        <a:pt x="36" y="268"/>
                      </a:lnTo>
                      <a:lnTo>
                        <a:pt x="36" y="268"/>
                      </a:lnTo>
                      <a:lnTo>
                        <a:pt x="36" y="267"/>
                      </a:lnTo>
                      <a:lnTo>
                        <a:pt x="36" y="268"/>
                      </a:lnTo>
                      <a:lnTo>
                        <a:pt x="36" y="267"/>
                      </a:lnTo>
                      <a:lnTo>
                        <a:pt x="36" y="265"/>
                      </a:lnTo>
                      <a:lnTo>
                        <a:pt x="36" y="259"/>
                      </a:lnTo>
                      <a:lnTo>
                        <a:pt x="37" y="259"/>
                      </a:lnTo>
                      <a:lnTo>
                        <a:pt x="37" y="255"/>
                      </a:lnTo>
                      <a:lnTo>
                        <a:pt x="37" y="254"/>
                      </a:lnTo>
                      <a:lnTo>
                        <a:pt x="37" y="253"/>
                      </a:lnTo>
                      <a:lnTo>
                        <a:pt x="37" y="252"/>
                      </a:lnTo>
                      <a:lnTo>
                        <a:pt x="37" y="246"/>
                      </a:lnTo>
                      <a:lnTo>
                        <a:pt x="37" y="243"/>
                      </a:lnTo>
                      <a:lnTo>
                        <a:pt x="37" y="224"/>
                      </a:lnTo>
                      <a:lnTo>
                        <a:pt x="38" y="216"/>
                      </a:lnTo>
                      <a:lnTo>
                        <a:pt x="38" y="175"/>
                      </a:lnTo>
                      <a:lnTo>
                        <a:pt x="38" y="165"/>
                      </a:lnTo>
                      <a:lnTo>
                        <a:pt x="38" y="145"/>
                      </a:lnTo>
                      <a:lnTo>
                        <a:pt x="38" y="143"/>
                      </a:lnTo>
                      <a:lnTo>
                        <a:pt x="38" y="149"/>
                      </a:lnTo>
                      <a:lnTo>
                        <a:pt x="38" y="142"/>
                      </a:lnTo>
                      <a:lnTo>
                        <a:pt x="38" y="149"/>
                      </a:lnTo>
                      <a:lnTo>
                        <a:pt x="38" y="152"/>
                      </a:lnTo>
                      <a:lnTo>
                        <a:pt x="38" y="175"/>
                      </a:lnTo>
                      <a:lnTo>
                        <a:pt x="38" y="152"/>
                      </a:lnTo>
                      <a:lnTo>
                        <a:pt x="38" y="175"/>
                      </a:lnTo>
                      <a:lnTo>
                        <a:pt x="38" y="182"/>
                      </a:lnTo>
                      <a:lnTo>
                        <a:pt x="38" y="200"/>
                      </a:lnTo>
                      <a:lnTo>
                        <a:pt x="38" y="182"/>
                      </a:lnTo>
                      <a:lnTo>
                        <a:pt x="38" y="200"/>
                      </a:lnTo>
                      <a:lnTo>
                        <a:pt x="39" y="205"/>
                      </a:lnTo>
                      <a:lnTo>
                        <a:pt x="39" y="225"/>
                      </a:lnTo>
                      <a:lnTo>
                        <a:pt x="39" y="205"/>
                      </a:lnTo>
                      <a:lnTo>
                        <a:pt x="39" y="225"/>
                      </a:lnTo>
                      <a:lnTo>
                        <a:pt x="39" y="229"/>
                      </a:lnTo>
                      <a:lnTo>
                        <a:pt x="39" y="241"/>
                      </a:lnTo>
                      <a:lnTo>
                        <a:pt x="39" y="229"/>
                      </a:lnTo>
                      <a:lnTo>
                        <a:pt x="39" y="241"/>
                      </a:lnTo>
                      <a:lnTo>
                        <a:pt x="39" y="242"/>
                      </a:lnTo>
                      <a:lnTo>
                        <a:pt x="39" y="247"/>
                      </a:lnTo>
                      <a:lnTo>
                        <a:pt x="39" y="242"/>
                      </a:lnTo>
                      <a:lnTo>
                        <a:pt x="39" y="247"/>
                      </a:lnTo>
                      <a:lnTo>
                        <a:pt x="39" y="247"/>
                      </a:lnTo>
                      <a:lnTo>
                        <a:pt x="39" y="242"/>
                      </a:lnTo>
                      <a:lnTo>
                        <a:pt x="40" y="239"/>
                      </a:lnTo>
                      <a:lnTo>
                        <a:pt x="40" y="215"/>
                      </a:lnTo>
                      <a:lnTo>
                        <a:pt x="40" y="209"/>
                      </a:lnTo>
                      <a:lnTo>
                        <a:pt x="40" y="190"/>
                      </a:lnTo>
                      <a:lnTo>
                        <a:pt x="40" y="188"/>
                      </a:lnTo>
                      <a:lnTo>
                        <a:pt x="40" y="190"/>
                      </a:lnTo>
                      <a:lnTo>
                        <a:pt x="40" y="188"/>
                      </a:lnTo>
                      <a:lnTo>
                        <a:pt x="40" y="190"/>
                      </a:lnTo>
                      <a:lnTo>
                        <a:pt x="40" y="192"/>
                      </a:lnTo>
                      <a:lnTo>
                        <a:pt x="40" y="207"/>
                      </a:lnTo>
                      <a:lnTo>
                        <a:pt x="40" y="192"/>
                      </a:lnTo>
                      <a:lnTo>
                        <a:pt x="40" y="207"/>
                      </a:lnTo>
                      <a:lnTo>
                        <a:pt x="41" y="212"/>
                      </a:lnTo>
                      <a:lnTo>
                        <a:pt x="41" y="227"/>
                      </a:lnTo>
                      <a:lnTo>
                        <a:pt x="41" y="212"/>
                      </a:lnTo>
                      <a:lnTo>
                        <a:pt x="41" y="227"/>
                      </a:lnTo>
                      <a:lnTo>
                        <a:pt x="41" y="230"/>
                      </a:lnTo>
                      <a:lnTo>
                        <a:pt x="41" y="244"/>
                      </a:lnTo>
                      <a:lnTo>
                        <a:pt x="41" y="230"/>
                      </a:lnTo>
                      <a:lnTo>
                        <a:pt x="41" y="244"/>
                      </a:lnTo>
                      <a:lnTo>
                        <a:pt x="41" y="247"/>
                      </a:lnTo>
                      <a:lnTo>
                        <a:pt x="41" y="254"/>
                      </a:lnTo>
                      <a:lnTo>
                        <a:pt x="41" y="247"/>
                      </a:lnTo>
                      <a:lnTo>
                        <a:pt x="41" y="254"/>
                      </a:lnTo>
                      <a:lnTo>
                        <a:pt x="41" y="256"/>
                      </a:lnTo>
                      <a:lnTo>
                        <a:pt x="41" y="264"/>
                      </a:lnTo>
                      <a:lnTo>
                        <a:pt x="41" y="256"/>
                      </a:lnTo>
                      <a:lnTo>
                        <a:pt x="41" y="264"/>
                      </a:lnTo>
                      <a:lnTo>
                        <a:pt x="41" y="266"/>
                      </a:lnTo>
                      <a:lnTo>
                        <a:pt x="41" y="272"/>
                      </a:lnTo>
                      <a:lnTo>
                        <a:pt x="41" y="266"/>
                      </a:lnTo>
                      <a:lnTo>
                        <a:pt x="41" y="272"/>
                      </a:lnTo>
                      <a:lnTo>
                        <a:pt x="42" y="273"/>
                      </a:lnTo>
                      <a:lnTo>
                        <a:pt x="42" y="275"/>
                      </a:lnTo>
                      <a:lnTo>
                        <a:pt x="42" y="273"/>
                      </a:lnTo>
                      <a:lnTo>
                        <a:pt x="42" y="275"/>
                      </a:lnTo>
                      <a:lnTo>
                        <a:pt x="42" y="276"/>
                      </a:lnTo>
                      <a:lnTo>
                        <a:pt x="42" y="279"/>
                      </a:lnTo>
                      <a:lnTo>
                        <a:pt x="42" y="276"/>
                      </a:lnTo>
                      <a:lnTo>
                        <a:pt x="42" y="279"/>
                      </a:lnTo>
                      <a:lnTo>
                        <a:pt x="42" y="280"/>
                      </a:lnTo>
                      <a:lnTo>
                        <a:pt x="42" y="284"/>
                      </a:lnTo>
                      <a:lnTo>
                        <a:pt x="42" y="280"/>
                      </a:lnTo>
                      <a:lnTo>
                        <a:pt x="42" y="284"/>
                      </a:lnTo>
                      <a:lnTo>
                        <a:pt x="42" y="285"/>
                      </a:lnTo>
                      <a:lnTo>
                        <a:pt x="42" y="286"/>
                      </a:lnTo>
                      <a:lnTo>
                        <a:pt x="42" y="285"/>
                      </a:lnTo>
                      <a:lnTo>
                        <a:pt x="42" y="286"/>
                      </a:lnTo>
                      <a:lnTo>
                        <a:pt x="43" y="286"/>
                      </a:lnTo>
                      <a:lnTo>
                        <a:pt x="43" y="287"/>
                      </a:lnTo>
                      <a:lnTo>
                        <a:pt x="43" y="286"/>
                      </a:lnTo>
                      <a:lnTo>
                        <a:pt x="43" y="287"/>
                      </a:lnTo>
                      <a:lnTo>
                        <a:pt x="43" y="288"/>
                      </a:lnTo>
                      <a:lnTo>
                        <a:pt x="43" y="290"/>
                      </a:lnTo>
                      <a:lnTo>
                        <a:pt x="43" y="288"/>
                      </a:lnTo>
                      <a:lnTo>
                        <a:pt x="43" y="290"/>
                      </a:lnTo>
                      <a:lnTo>
                        <a:pt x="43" y="291"/>
                      </a:lnTo>
                      <a:lnTo>
                        <a:pt x="43" y="293"/>
                      </a:lnTo>
                      <a:lnTo>
                        <a:pt x="43" y="291"/>
                      </a:lnTo>
                      <a:lnTo>
                        <a:pt x="43" y="293"/>
                      </a:lnTo>
                      <a:lnTo>
                        <a:pt x="43" y="293"/>
                      </a:lnTo>
                      <a:lnTo>
                        <a:pt x="43" y="292"/>
                      </a:lnTo>
                      <a:lnTo>
                        <a:pt x="43" y="292"/>
                      </a:lnTo>
                      <a:lnTo>
                        <a:pt x="43" y="293"/>
                      </a:lnTo>
                      <a:lnTo>
                        <a:pt x="43" y="294"/>
                      </a:lnTo>
                      <a:lnTo>
                        <a:pt x="43" y="293"/>
                      </a:lnTo>
                      <a:lnTo>
                        <a:pt x="43" y="294"/>
                      </a:lnTo>
                      <a:lnTo>
                        <a:pt x="44" y="294"/>
                      </a:lnTo>
                      <a:lnTo>
                        <a:pt x="44" y="294"/>
                      </a:lnTo>
                      <a:lnTo>
                        <a:pt x="44" y="294"/>
                      </a:lnTo>
                      <a:lnTo>
                        <a:pt x="44" y="293"/>
                      </a:lnTo>
                      <a:lnTo>
                        <a:pt x="44" y="295"/>
                      </a:lnTo>
                      <a:lnTo>
                        <a:pt x="44" y="293"/>
                      </a:lnTo>
                      <a:lnTo>
                        <a:pt x="44" y="295"/>
                      </a:lnTo>
                      <a:lnTo>
                        <a:pt x="44" y="296"/>
                      </a:lnTo>
                      <a:lnTo>
                        <a:pt x="44" y="298"/>
                      </a:lnTo>
                      <a:lnTo>
                        <a:pt x="44" y="296"/>
                      </a:lnTo>
                      <a:lnTo>
                        <a:pt x="44" y="298"/>
                      </a:lnTo>
                      <a:lnTo>
                        <a:pt x="44" y="299"/>
                      </a:lnTo>
                      <a:lnTo>
                        <a:pt x="44" y="301"/>
                      </a:lnTo>
                      <a:lnTo>
                        <a:pt x="44" y="299"/>
                      </a:lnTo>
                      <a:lnTo>
                        <a:pt x="44" y="301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4"/>
                      </a:lnTo>
                      <a:lnTo>
                        <a:pt x="45" y="301"/>
                      </a:lnTo>
                      <a:lnTo>
                        <a:pt x="45" y="304"/>
                      </a:lnTo>
                      <a:lnTo>
                        <a:pt x="45" y="304"/>
                      </a:lnTo>
                      <a:lnTo>
                        <a:pt x="45" y="305"/>
                      </a:lnTo>
                      <a:lnTo>
                        <a:pt x="45" y="303"/>
                      </a:lnTo>
                      <a:lnTo>
                        <a:pt x="45" y="303"/>
                      </a:lnTo>
                      <a:lnTo>
                        <a:pt x="45" y="302"/>
                      </a:lnTo>
                      <a:lnTo>
                        <a:pt x="46" y="301"/>
                      </a:lnTo>
                      <a:lnTo>
                        <a:pt x="46" y="301"/>
                      </a:lnTo>
                      <a:lnTo>
                        <a:pt x="46" y="301"/>
                      </a:lnTo>
                      <a:lnTo>
                        <a:pt x="46" y="301"/>
                      </a:lnTo>
                      <a:lnTo>
                        <a:pt x="46" y="301"/>
                      </a:lnTo>
                      <a:lnTo>
                        <a:pt x="46" y="299"/>
                      </a:lnTo>
                      <a:lnTo>
                        <a:pt x="46" y="298"/>
                      </a:lnTo>
                      <a:lnTo>
                        <a:pt x="46" y="296"/>
                      </a:lnTo>
                      <a:lnTo>
                        <a:pt x="46" y="296"/>
                      </a:lnTo>
                      <a:lnTo>
                        <a:pt x="46" y="298"/>
                      </a:lnTo>
                      <a:lnTo>
                        <a:pt x="46" y="296"/>
                      </a:lnTo>
                      <a:lnTo>
                        <a:pt x="46" y="298"/>
                      </a:lnTo>
                      <a:lnTo>
                        <a:pt x="46" y="298"/>
                      </a:lnTo>
                      <a:lnTo>
                        <a:pt x="46" y="299"/>
                      </a:lnTo>
                      <a:lnTo>
                        <a:pt x="46" y="298"/>
                      </a:lnTo>
                      <a:lnTo>
                        <a:pt x="46" y="298"/>
                      </a:lnTo>
                      <a:lnTo>
                        <a:pt x="47" y="299"/>
                      </a:lnTo>
                      <a:lnTo>
                        <a:pt x="47" y="304"/>
                      </a:lnTo>
                      <a:lnTo>
                        <a:pt x="47" y="299"/>
                      </a:lnTo>
                      <a:lnTo>
                        <a:pt x="47" y="304"/>
                      </a:lnTo>
                      <a:lnTo>
                        <a:pt x="47" y="305"/>
                      </a:lnTo>
                      <a:lnTo>
                        <a:pt x="47" y="307"/>
                      </a:lnTo>
                      <a:lnTo>
                        <a:pt x="47" y="305"/>
                      </a:lnTo>
                      <a:lnTo>
                        <a:pt x="47" y="307"/>
                      </a:lnTo>
                      <a:lnTo>
                        <a:pt x="47" y="308"/>
                      </a:lnTo>
                      <a:lnTo>
                        <a:pt x="47" y="309"/>
                      </a:lnTo>
                      <a:lnTo>
                        <a:pt x="47" y="308"/>
                      </a:lnTo>
                      <a:lnTo>
                        <a:pt x="47" y="309"/>
                      </a:lnTo>
                      <a:lnTo>
                        <a:pt x="47" y="308"/>
                      </a:lnTo>
                      <a:lnTo>
                        <a:pt x="47" y="303"/>
                      </a:lnTo>
                      <a:lnTo>
                        <a:pt x="48" y="302"/>
                      </a:lnTo>
                      <a:lnTo>
                        <a:pt x="48" y="299"/>
                      </a:lnTo>
                      <a:lnTo>
                        <a:pt x="48" y="299"/>
                      </a:lnTo>
                      <a:lnTo>
                        <a:pt x="48" y="298"/>
                      </a:lnTo>
                      <a:lnTo>
                        <a:pt x="48" y="298"/>
                      </a:lnTo>
                      <a:lnTo>
                        <a:pt x="48" y="299"/>
                      </a:lnTo>
                      <a:lnTo>
                        <a:pt x="48" y="302"/>
                      </a:lnTo>
                      <a:lnTo>
                        <a:pt x="48" y="299"/>
                      </a:lnTo>
                      <a:lnTo>
                        <a:pt x="48" y="302"/>
                      </a:lnTo>
                      <a:lnTo>
                        <a:pt x="48" y="303"/>
                      </a:lnTo>
                      <a:lnTo>
                        <a:pt x="48" y="303"/>
                      </a:lnTo>
                      <a:lnTo>
                        <a:pt x="48" y="302"/>
                      </a:lnTo>
                      <a:lnTo>
                        <a:pt x="48" y="301"/>
                      </a:lnTo>
                      <a:lnTo>
                        <a:pt x="48" y="300"/>
                      </a:lnTo>
                      <a:lnTo>
                        <a:pt x="49" y="299"/>
                      </a:lnTo>
                      <a:lnTo>
                        <a:pt x="49" y="299"/>
                      </a:lnTo>
                      <a:lnTo>
                        <a:pt x="49" y="299"/>
                      </a:lnTo>
                      <a:lnTo>
                        <a:pt x="49" y="299"/>
                      </a:lnTo>
                      <a:lnTo>
                        <a:pt x="49" y="299"/>
                      </a:lnTo>
                      <a:lnTo>
                        <a:pt x="49" y="299"/>
                      </a:lnTo>
                      <a:lnTo>
                        <a:pt x="49" y="299"/>
                      </a:lnTo>
                      <a:lnTo>
                        <a:pt x="49" y="300"/>
                      </a:lnTo>
                      <a:lnTo>
                        <a:pt x="49" y="303"/>
                      </a:lnTo>
                      <a:lnTo>
                        <a:pt x="49" y="300"/>
                      </a:lnTo>
                      <a:lnTo>
                        <a:pt x="49" y="303"/>
                      </a:lnTo>
                      <a:lnTo>
                        <a:pt x="49" y="303"/>
                      </a:lnTo>
                      <a:lnTo>
                        <a:pt x="49" y="300"/>
                      </a:lnTo>
                      <a:lnTo>
                        <a:pt x="50" y="299"/>
                      </a:lnTo>
                      <a:lnTo>
                        <a:pt x="50" y="292"/>
                      </a:lnTo>
                      <a:lnTo>
                        <a:pt x="50" y="290"/>
                      </a:lnTo>
                      <a:lnTo>
                        <a:pt x="50" y="288"/>
                      </a:lnTo>
                      <a:lnTo>
                        <a:pt x="50" y="288"/>
                      </a:lnTo>
                      <a:lnTo>
                        <a:pt x="50" y="288"/>
                      </a:lnTo>
                      <a:lnTo>
                        <a:pt x="50" y="288"/>
                      </a:lnTo>
                      <a:lnTo>
                        <a:pt x="50" y="288"/>
                      </a:lnTo>
                      <a:lnTo>
                        <a:pt x="50" y="289"/>
                      </a:lnTo>
                      <a:lnTo>
                        <a:pt x="50" y="293"/>
                      </a:lnTo>
                      <a:lnTo>
                        <a:pt x="50" y="289"/>
                      </a:lnTo>
                      <a:lnTo>
                        <a:pt x="50" y="293"/>
                      </a:lnTo>
                      <a:lnTo>
                        <a:pt x="51" y="294"/>
                      </a:lnTo>
                      <a:lnTo>
                        <a:pt x="51" y="296"/>
                      </a:lnTo>
                      <a:lnTo>
                        <a:pt x="51" y="294"/>
                      </a:lnTo>
                      <a:lnTo>
                        <a:pt x="51" y="296"/>
                      </a:lnTo>
                      <a:lnTo>
                        <a:pt x="51" y="297"/>
                      </a:lnTo>
                      <a:lnTo>
                        <a:pt x="51" y="301"/>
                      </a:lnTo>
                      <a:lnTo>
                        <a:pt x="51" y="297"/>
                      </a:lnTo>
                      <a:lnTo>
                        <a:pt x="51" y="301"/>
                      </a:lnTo>
                      <a:lnTo>
                        <a:pt x="51" y="301"/>
                      </a:lnTo>
                      <a:lnTo>
                        <a:pt x="51" y="300"/>
                      </a:lnTo>
                      <a:lnTo>
                        <a:pt x="51" y="300"/>
                      </a:lnTo>
                      <a:lnTo>
                        <a:pt x="51" y="300"/>
                      </a:lnTo>
                      <a:lnTo>
                        <a:pt x="51" y="300"/>
                      </a:lnTo>
                      <a:lnTo>
                        <a:pt x="51" y="300"/>
                      </a:lnTo>
                      <a:lnTo>
                        <a:pt x="51" y="300"/>
                      </a:lnTo>
                      <a:lnTo>
                        <a:pt x="51" y="299"/>
                      </a:lnTo>
                      <a:lnTo>
                        <a:pt x="52" y="298"/>
                      </a:lnTo>
                      <a:lnTo>
                        <a:pt x="52" y="292"/>
                      </a:lnTo>
                      <a:lnTo>
                        <a:pt x="52" y="290"/>
                      </a:lnTo>
                      <a:lnTo>
                        <a:pt x="52" y="284"/>
                      </a:lnTo>
                      <a:lnTo>
                        <a:pt x="52" y="282"/>
                      </a:lnTo>
                      <a:lnTo>
                        <a:pt x="52" y="279"/>
                      </a:lnTo>
                      <a:lnTo>
                        <a:pt x="52" y="279"/>
                      </a:lnTo>
                      <a:lnTo>
                        <a:pt x="52" y="282"/>
                      </a:lnTo>
                      <a:lnTo>
                        <a:pt x="52" y="279"/>
                      </a:lnTo>
                      <a:lnTo>
                        <a:pt x="52" y="282"/>
                      </a:lnTo>
                      <a:lnTo>
                        <a:pt x="53" y="283"/>
                      </a:lnTo>
                      <a:lnTo>
                        <a:pt x="53" y="286"/>
                      </a:lnTo>
                      <a:lnTo>
                        <a:pt x="53" y="283"/>
                      </a:lnTo>
                      <a:lnTo>
                        <a:pt x="53" y="286"/>
                      </a:lnTo>
                      <a:lnTo>
                        <a:pt x="53" y="287"/>
                      </a:lnTo>
                      <a:lnTo>
                        <a:pt x="53" y="291"/>
                      </a:lnTo>
                      <a:lnTo>
                        <a:pt x="53" y="287"/>
                      </a:lnTo>
                      <a:lnTo>
                        <a:pt x="53" y="291"/>
                      </a:lnTo>
                      <a:lnTo>
                        <a:pt x="53" y="292"/>
                      </a:lnTo>
                      <a:lnTo>
                        <a:pt x="53" y="293"/>
                      </a:lnTo>
                      <a:lnTo>
                        <a:pt x="53" y="292"/>
                      </a:lnTo>
                      <a:lnTo>
                        <a:pt x="53" y="293"/>
                      </a:lnTo>
                      <a:lnTo>
                        <a:pt x="53" y="293"/>
                      </a:lnTo>
                      <a:lnTo>
                        <a:pt x="53" y="291"/>
                      </a:lnTo>
                      <a:lnTo>
                        <a:pt x="54" y="289"/>
                      </a:lnTo>
                      <a:lnTo>
                        <a:pt x="54" y="281"/>
                      </a:lnTo>
                      <a:lnTo>
                        <a:pt x="54" y="279"/>
                      </a:lnTo>
                      <a:lnTo>
                        <a:pt x="54" y="277"/>
                      </a:lnTo>
                      <a:lnTo>
                        <a:pt x="54" y="277"/>
                      </a:lnTo>
                      <a:lnTo>
                        <a:pt x="54" y="276"/>
                      </a:lnTo>
                      <a:lnTo>
                        <a:pt x="54" y="276"/>
                      </a:lnTo>
                      <a:lnTo>
                        <a:pt x="54" y="277"/>
                      </a:lnTo>
                      <a:lnTo>
                        <a:pt x="54" y="281"/>
                      </a:lnTo>
                      <a:lnTo>
                        <a:pt x="54" y="277"/>
                      </a:lnTo>
                      <a:lnTo>
                        <a:pt x="54" y="281"/>
                      </a:lnTo>
                      <a:lnTo>
                        <a:pt x="54" y="282"/>
                      </a:lnTo>
                      <a:lnTo>
                        <a:pt x="54" y="286"/>
                      </a:lnTo>
                      <a:lnTo>
                        <a:pt x="54" y="282"/>
                      </a:lnTo>
                      <a:lnTo>
                        <a:pt x="54" y="286"/>
                      </a:lnTo>
                      <a:lnTo>
                        <a:pt x="55" y="287"/>
                      </a:lnTo>
                      <a:lnTo>
                        <a:pt x="55" y="291"/>
                      </a:lnTo>
                      <a:lnTo>
                        <a:pt x="55" y="287"/>
                      </a:lnTo>
                      <a:lnTo>
                        <a:pt x="55" y="291"/>
                      </a:lnTo>
                      <a:lnTo>
                        <a:pt x="55" y="292"/>
                      </a:lnTo>
                      <a:lnTo>
                        <a:pt x="55" y="292"/>
                      </a:lnTo>
                      <a:lnTo>
                        <a:pt x="55" y="292"/>
                      </a:lnTo>
                      <a:lnTo>
                        <a:pt x="55" y="292"/>
                      </a:lnTo>
                      <a:lnTo>
                        <a:pt x="55" y="293"/>
                      </a:lnTo>
                      <a:lnTo>
                        <a:pt x="55" y="296"/>
                      </a:lnTo>
                      <a:lnTo>
                        <a:pt x="55" y="293"/>
                      </a:lnTo>
                      <a:lnTo>
                        <a:pt x="55" y="296"/>
                      </a:lnTo>
                      <a:lnTo>
                        <a:pt x="55" y="297"/>
                      </a:lnTo>
                      <a:lnTo>
                        <a:pt x="55" y="298"/>
                      </a:lnTo>
                      <a:lnTo>
                        <a:pt x="55" y="297"/>
                      </a:lnTo>
                      <a:lnTo>
                        <a:pt x="55" y="298"/>
                      </a:lnTo>
                      <a:lnTo>
                        <a:pt x="56" y="298"/>
                      </a:lnTo>
                      <a:lnTo>
                        <a:pt x="56" y="299"/>
                      </a:lnTo>
                      <a:lnTo>
                        <a:pt x="56" y="297"/>
                      </a:lnTo>
                      <a:lnTo>
                        <a:pt x="56" y="297"/>
                      </a:lnTo>
                      <a:lnTo>
                        <a:pt x="56" y="293"/>
                      </a:lnTo>
                      <a:lnTo>
                        <a:pt x="56" y="292"/>
                      </a:lnTo>
                      <a:lnTo>
                        <a:pt x="56" y="287"/>
                      </a:lnTo>
                      <a:lnTo>
                        <a:pt x="56" y="285"/>
                      </a:lnTo>
                      <a:lnTo>
                        <a:pt x="56" y="275"/>
                      </a:lnTo>
                      <a:lnTo>
                        <a:pt x="56" y="272"/>
                      </a:lnTo>
                      <a:lnTo>
                        <a:pt x="56" y="265"/>
                      </a:lnTo>
                      <a:lnTo>
                        <a:pt x="57" y="264"/>
                      </a:lnTo>
                      <a:lnTo>
                        <a:pt x="57" y="262"/>
                      </a:lnTo>
                      <a:lnTo>
                        <a:pt x="57" y="263"/>
                      </a:lnTo>
                      <a:lnTo>
                        <a:pt x="57" y="267"/>
                      </a:lnTo>
                      <a:lnTo>
                        <a:pt x="57" y="263"/>
                      </a:lnTo>
                      <a:lnTo>
                        <a:pt x="57" y="267"/>
                      </a:lnTo>
                      <a:lnTo>
                        <a:pt x="57" y="268"/>
                      </a:lnTo>
                      <a:lnTo>
                        <a:pt x="57" y="275"/>
                      </a:lnTo>
                      <a:lnTo>
                        <a:pt x="57" y="268"/>
                      </a:lnTo>
                      <a:lnTo>
                        <a:pt x="57" y="275"/>
                      </a:lnTo>
                      <a:lnTo>
                        <a:pt x="57" y="277"/>
                      </a:lnTo>
                      <a:lnTo>
                        <a:pt x="57" y="281"/>
                      </a:lnTo>
                      <a:lnTo>
                        <a:pt x="57" y="277"/>
                      </a:lnTo>
                      <a:lnTo>
                        <a:pt x="57" y="281"/>
                      </a:lnTo>
                      <a:lnTo>
                        <a:pt x="58" y="282"/>
                      </a:lnTo>
                      <a:lnTo>
                        <a:pt x="58" y="284"/>
                      </a:lnTo>
                      <a:lnTo>
                        <a:pt x="58" y="282"/>
                      </a:lnTo>
                      <a:lnTo>
                        <a:pt x="58" y="284"/>
                      </a:lnTo>
                      <a:lnTo>
                        <a:pt x="58" y="284"/>
                      </a:lnTo>
                      <a:lnTo>
                        <a:pt x="58" y="286"/>
                      </a:lnTo>
                      <a:lnTo>
                        <a:pt x="58" y="284"/>
                      </a:lnTo>
                      <a:lnTo>
                        <a:pt x="58" y="286"/>
                      </a:lnTo>
                      <a:lnTo>
                        <a:pt x="58" y="286"/>
                      </a:lnTo>
                      <a:lnTo>
                        <a:pt x="58" y="286"/>
                      </a:lnTo>
                      <a:lnTo>
                        <a:pt x="58" y="285"/>
                      </a:lnTo>
                      <a:lnTo>
                        <a:pt x="58" y="286"/>
                      </a:lnTo>
                      <a:lnTo>
                        <a:pt x="58" y="287"/>
                      </a:lnTo>
                      <a:lnTo>
                        <a:pt x="58" y="287"/>
                      </a:lnTo>
                      <a:lnTo>
                        <a:pt x="58" y="286"/>
                      </a:lnTo>
                      <a:lnTo>
                        <a:pt x="59" y="286"/>
                      </a:lnTo>
                      <a:lnTo>
                        <a:pt x="59" y="288"/>
                      </a:lnTo>
                      <a:lnTo>
                        <a:pt x="59" y="286"/>
                      </a:lnTo>
                      <a:lnTo>
                        <a:pt x="59" y="288"/>
                      </a:lnTo>
                      <a:lnTo>
                        <a:pt x="59" y="288"/>
                      </a:lnTo>
                      <a:lnTo>
                        <a:pt x="59" y="290"/>
                      </a:lnTo>
                      <a:lnTo>
                        <a:pt x="59" y="288"/>
                      </a:lnTo>
                      <a:lnTo>
                        <a:pt x="59" y="290"/>
                      </a:lnTo>
                      <a:lnTo>
                        <a:pt x="59" y="290"/>
                      </a:lnTo>
                      <a:lnTo>
                        <a:pt x="59" y="292"/>
                      </a:lnTo>
                      <a:lnTo>
                        <a:pt x="59" y="290"/>
                      </a:lnTo>
                      <a:lnTo>
                        <a:pt x="59" y="292"/>
                      </a:lnTo>
                      <a:lnTo>
                        <a:pt x="59" y="293"/>
                      </a:lnTo>
                      <a:lnTo>
                        <a:pt x="59" y="296"/>
                      </a:lnTo>
                      <a:lnTo>
                        <a:pt x="59" y="293"/>
                      </a:lnTo>
                      <a:lnTo>
                        <a:pt x="59" y="296"/>
                      </a:lnTo>
                      <a:lnTo>
                        <a:pt x="59" y="297"/>
                      </a:lnTo>
                      <a:lnTo>
                        <a:pt x="59" y="299"/>
                      </a:lnTo>
                      <a:lnTo>
                        <a:pt x="59" y="297"/>
                      </a:lnTo>
                      <a:lnTo>
                        <a:pt x="59" y="299"/>
                      </a:lnTo>
                      <a:lnTo>
                        <a:pt x="60" y="299"/>
                      </a:lnTo>
                      <a:lnTo>
                        <a:pt x="60" y="302"/>
                      </a:lnTo>
                      <a:lnTo>
                        <a:pt x="60" y="299"/>
                      </a:lnTo>
                      <a:lnTo>
                        <a:pt x="60" y="302"/>
                      </a:lnTo>
                      <a:lnTo>
                        <a:pt x="60" y="302"/>
                      </a:lnTo>
                      <a:lnTo>
                        <a:pt x="60" y="303"/>
                      </a:lnTo>
                      <a:lnTo>
                        <a:pt x="60" y="302"/>
                      </a:lnTo>
                      <a:lnTo>
                        <a:pt x="60" y="303"/>
                      </a:lnTo>
                      <a:lnTo>
                        <a:pt x="60" y="303"/>
                      </a:lnTo>
                      <a:lnTo>
                        <a:pt x="60" y="303"/>
                      </a:lnTo>
                      <a:lnTo>
                        <a:pt x="60" y="303"/>
                      </a:lnTo>
                      <a:lnTo>
                        <a:pt x="60" y="299"/>
                      </a:lnTo>
                      <a:lnTo>
                        <a:pt x="61" y="298"/>
                      </a:lnTo>
                      <a:lnTo>
                        <a:pt x="61" y="294"/>
                      </a:lnTo>
                      <a:lnTo>
                        <a:pt x="61" y="293"/>
                      </a:lnTo>
                      <a:lnTo>
                        <a:pt x="61" y="287"/>
                      </a:lnTo>
                      <a:lnTo>
                        <a:pt x="61" y="286"/>
                      </a:lnTo>
                      <a:lnTo>
                        <a:pt x="61" y="281"/>
                      </a:lnTo>
                      <a:lnTo>
                        <a:pt x="61" y="280"/>
                      </a:lnTo>
                      <a:lnTo>
                        <a:pt x="61" y="279"/>
                      </a:lnTo>
                      <a:lnTo>
                        <a:pt x="61" y="279"/>
                      </a:lnTo>
                      <a:lnTo>
                        <a:pt x="61" y="279"/>
                      </a:lnTo>
                      <a:lnTo>
                        <a:pt x="61" y="286"/>
                      </a:lnTo>
                      <a:lnTo>
                        <a:pt x="61" y="279"/>
                      </a:lnTo>
                      <a:lnTo>
                        <a:pt x="61" y="286"/>
                      </a:lnTo>
                      <a:lnTo>
                        <a:pt x="62" y="288"/>
                      </a:lnTo>
                      <a:lnTo>
                        <a:pt x="62" y="293"/>
                      </a:lnTo>
                      <a:lnTo>
                        <a:pt x="62" y="288"/>
                      </a:lnTo>
                      <a:lnTo>
                        <a:pt x="62" y="293"/>
                      </a:lnTo>
                      <a:lnTo>
                        <a:pt x="62" y="294"/>
                      </a:lnTo>
                      <a:lnTo>
                        <a:pt x="62" y="299"/>
                      </a:lnTo>
                      <a:lnTo>
                        <a:pt x="62" y="294"/>
                      </a:lnTo>
                      <a:lnTo>
                        <a:pt x="62" y="299"/>
                      </a:lnTo>
                      <a:lnTo>
                        <a:pt x="62" y="300"/>
                      </a:lnTo>
                      <a:lnTo>
                        <a:pt x="62" y="303"/>
                      </a:lnTo>
                      <a:lnTo>
                        <a:pt x="62" y="300"/>
                      </a:lnTo>
                      <a:lnTo>
                        <a:pt x="62" y="303"/>
                      </a:lnTo>
                      <a:lnTo>
                        <a:pt x="62" y="304"/>
                      </a:lnTo>
                      <a:lnTo>
                        <a:pt x="62" y="305"/>
                      </a:lnTo>
                      <a:lnTo>
                        <a:pt x="62" y="304"/>
                      </a:lnTo>
                      <a:lnTo>
                        <a:pt x="62" y="305"/>
                      </a:lnTo>
                      <a:lnTo>
                        <a:pt x="63" y="305"/>
                      </a:lnTo>
                      <a:lnTo>
                        <a:pt x="63" y="305"/>
                      </a:lnTo>
                      <a:lnTo>
                        <a:pt x="63" y="305"/>
                      </a:lnTo>
                      <a:lnTo>
                        <a:pt x="63" y="305"/>
                      </a:lnTo>
                      <a:lnTo>
                        <a:pt x="63" y="305"/>
                      </a:lnTo>
                      <a:lnTo>
                        <a:pt x="63" y="304"/>
                      </a:lnTo>
                      <a:lnTo>
                        <a:pt x="63" y="303"/>
                      </a:lnTo>
                      <a:lnTo>
                        <a:pt x="63" y="300"/>
                      </a:lnTo>
                      <a:lnTo>
                        <a:pt x="63" y="299"/>
                      </a:lnTo>
                      <a:lnTo>
                        <a:pt x="63" y="299"/>
                      </a:lnTo>
                      <a:lnTo>
                        <a:pt x="63" y="298"/>
                      </a:lnTo>
                      <a:lnTo>
                        <a:pt x="64" y="297"/>
                      </a:lnTo>
                      <a:lnTo>
                        <a:pt x="64" y="294"/>
                      </a:lnTo>
                      <a:lnTo>
                        <a:pt x="64" y="293"/>
                      </a:lnTo>
                      <a:lnTo>
                        <a:pt x="64" y="292"/>
                      </a:lnTo>
                      <a:lnTo>
                        <a:pt x="64" y="292"/>
                      </a:lnTo>
                      <a:lnTo>
                        <a:pt x="64" y="295"/>
                      </a:lnTo>
                      <a:lnTo>
                        <a:pt x="64" y="292"/>
                      </a:lnTo>
                      <a:lnTo>
                        <a:pt x="64" y="295"/>
                      </a:lnTo>
                      <a:lnTo>
                        <a:pt x="64" y="295"/>
                      </a:lnTo>
                      <a:lnTo>
                        <a:pt x="64" y="296"/>
                      </a:lnTo>
                      <a:lnTo>
                        <a:pt x="64" y="295"/>
                      </a:lnTo>
                      <a:lnTo>
                        <a:pt x="64" y="296"/>
                      </a:lnTo>
                      <a:lnTo>
                        <a:pt x="64" y="296"/>
                      </a:lnTo>
                      <a:lnTo>
                        <a:pt x="64" y="300"/>
                      </a:lnTo>
                      <a:lnTo>
                        <a:pt x="64" y="296"/>
                      </a:lnTo>
                      <a:lnTo>
                        <a:pt x="64" y="300"/>
                      </a:lnTo>
                      <a:lnTo>
                        <a:pt x="65" y="300"/>
                      </a:lnTo>
                      <a:lnTo>
                        <a:pt x="65" y="299"/>
                      </a:lnTo>
                      <a:lnTo>
                        <a:pt x="65" y="299"/>
                      </a:lnTo>
                      <a:lnTo>
                        <a:pt x="65" y="299"/>
                      </a:lnTo>
                      <a:lnTo>
                        <a:pt x="65" y="298"/>
                      </a:lnTo>
                      <a:lnTo>
                        <a:pt x="65" y="297"/>
                      </a:lnTo>
                      <a:lnTo>
                        <a:pt x="65" y="297"/>
                      </a:lnTo>
                      <a:lnTo>
                        <a:pt x="65" y="297"/>
                      </a:lnTo>
                      <a:lnTo>
                        <a:pt x="65" y="297"/>
                      </a:lnTo>
                      <a:lnTo>
                        <a:pt x="65" y="297"/>
                      </a:lnTo>
                      <a:lnTo>
                        <a:pt x="66" y="297"/>
                      </a:lnTo>
                      <a:lnTo>
                        <a:pt x="66" y="296"/>
                      </a:lnTo>
                      <a:lnTo>
                        <a:pt x="66" y="296"/>
                      </a:lnTo>
                      <a:lnTo>
                        <a:pt x="66" y="293"/>
                      </a:lnTo>
                      <a:lnTo>
                        <a:pt x="66" y="291"/>
                      </a:lnTo>
                      <a:lnTo>
                        <a:pt x="66" y="287"/>
                      </a:lnTo>
                      <a:lnTo>
                        <a:pt x="66" y="286"/>
                      </a:lnTo>
                      <a:lnTo>
                        <a:pt x="66" y="286"/>
                      </a:lnTo>
                      <a:lnTo>
                        <a:pt x="66" y="286"/>
                      </a:lnTo>
                      <a:lnTo>
                        <a:pt x="67" y="286"/>
                      </a:lnTo>
                      <a:lnTo>
                        <a:pt x="67" y="287"/>
                      </a:lnTo>
                      <a:lnTo>
                        <a:pt x="67" y="286"/>
                      </a:lnTo>
                      <a:lnTo>
                        <a:pt x="67" y="287"/>
                      </a:lnTo>
                      <a:lnTo>
                        <a:pt x="67" y="287"/>
                      </a:lnTo>
                      <a:lnTo>
                        <a:pt x="67" y="290"/>
                      </a:lnTo>
                      <a:lnTo>
                        <a:pt x="67" y="287"/>
                      </a:lnTo>
                      <a:lnTo>
                        <a:pt x="67" y="290"/>
                      </a:lnTo>
                      <a:lnTo>
                        <a:pt x="67" y="291"/>
                      </a:lnTo>
                      <a:lnTo>
                        <a:pt x="67" y="294"/>
                      </a:lnTo>
                      <a:lnTo>
                        <a:pt x="67" y="291"/>
                      </a:lnTo>
                      <a:lnTo>
                        <a:pt x="67" y="294"/>
                      </a:lnTo>
                      <a:lnTo>
                        <a:pt x="67" y="294"/>
                      </a:lnTo>
                      <a:lnTo>
                        <a:pt x="67" y="296"/>
                      </a:lnTo>
                      <a:lnTo>
                        <a:pt x="67" y="294"/>
                      </a:lnTo>
                      <a:lnTo>
                        <a:pt x="67" y="296"/>
                      </a:lnTo>
                      <a:lnTo>
                        <a:pt x="67" y="297"/>
                      </a:lnTo>
                      <a:lnTo>
                        <a:pt x="67" y="299"/>
                      </a:lnTo>
                      <a:lnTo>
                        <a:pt x="67" y="297"/>
                      </a:lnTo>
                      <a:lnTo>
                        <a:pt x="67" y="299"/>
                      </a:lnTo>
                      <a:lnTo>
                        <a:pt x="68" y="300"/>
                      </a:lnTo>
                      <a:lnTo>
                        <a:pt x="68" y="302"/>
                      </a:lnTo>
                      <a:lnTo>
                        <a:pt x="68" y="300"/>
                      </a:lnTo>
                      <a:lnTo>
                        <a:pt x="68" y="302"/>
                      </a:lnTo>
                      <a:lnTo>
                        <a:pt x="68" y="303"/>
                      </a:lnTo>
                      <a:lnTo>
                        <a:pt x="68" y="303"/>
                      </a:lnTo>
                      <a:lnTo>
                        <a:pt x="68" y="302"/>
                      </a:lnTo>
                      <a:lnTo>
                        <a:pt x="68" y="302"/>
                      </a:lnTo>
                      <a:lnTo>
                        <a:pt x="68" y="298"/>
                      </a:lnTo>
                      <a:lnTo>
                        <a:pt x="68" y="296"/>
                      </a:lnTo>
                      <a:lnTo>
                        <a:pt x="68" y="289"/>
                      </a:lnTo>
                      <a:lnTo>
                        <a:pt x="69" y="287"/>
                      </a:lnTo>
                      <a:lnTo>
                        <a:pt x="69" y="281"/>
                      </a:lnTo>
                      <a:lnTo>
                        <a:pt x="69" y="279"/>
                      </a:lnTo>
                      <a:lnTo>
                        <a:pt x="69" y="279"/>
                      </a:lnTo>
                      <a:lnTo>
                        <a:pt x="69" y="279"/>
                      </a:lnTo>
                      <a:lnTo>
                        <a:pt x="69" y="279"/>
                      </a:lnTo>
                      <a:lnTo>
                        <a:pt x="69" y="281"/>
                      </a:lnTo>
                      <a:lnTo>
                        <a:pt x="69" y="279"/>
                      </a:lnTo>
                      <a:lnTo>
                        <a:pt x="69" y="281"/>
                      </a:lnTo>
                      <a:lnTo>
                        <a:pt x="69" y="281"/>
                      </a:lnTo>
                      <a:lnTo>
                        <a:pt x="69" y="283"/>
                      </a:lnTo>
                      <a:lnTo>
                        <a:pt x="69" y="281"/>
                      </a:lnTo>
                      <a:lnTo>
                        <a:pt x="69" y="283"/>
                      </a:lnTo>
                      <a:lnTo>
                        <a:pt x="69" y="284"/>
                      </a:lnTo>
                      <a:lnTo>
                        <a:pt x="69" y="285"/>
                      </a:lnTo>
                      <a:lnTo>
                        <a:pt x="69" y="284"/>
                      </a:lnTo>
                      <a:lnTo>
                        <a:pt x="69" y="285"/>
                      </a:lnTo>
                      <a:lnTo>
                        <a:pt x="70" y="285"/>
                      </a:lnTo>
                      <a:lnTo>
                        <a:pt x="70" y="289"/>
                      </a:lnTo>
                      <a:lnTo>
                        <a:pt x="70" y="285"/>
                      </a:lnTo>
                      <a:lnTo>
                        <a:pt x="70" y="289"/>
                      </a:lnTo>
                      <a:lnTo>
                        <a:pt x="70" y="290"/>
                      </a:lnTo>
                      <a:lnTo>
                        <a:pt x="70" y="295"/>
                      </a:lnTo>
                      <a:lnTo>
                        <a:pt x="70" y="290"/>
                      </a:lnTo>
                      <a:lnTo>
                        <a:pt x="70" y="295"/>
                      </a:lnTo>
                      <a:lnTo>
                        <a:pt x="70" y="295"/>
                      </a:lnTo>
                      <a:lnTo>
                        <a:pt x="70" y="296"/>
                      </a:lnTo>
                      <a:lnTo>
                        <a:pt x="70" y="295"/>
                      </a:lnTo>
                      <a:lnTo>
                        <a:pt x="70" y="296"/>
                      </a:lnTo>
                      <a:lnTo>
                        <a:pt x="70" y="297"/>
                      </a:lnTo>
                      <a:lnTo>
                        <a:pt x="70" y="300"/>
                      </a:lnTo>
                      <a:lnTo>
                        <a:pt x="70" y="297"/>
                      </a:lnTo>
                      <a:lnTo>
                        <a:pt x="70" y="300"/>
                      </a:lnTo>
                      <a:lnTo>
                        <a:pt x="71" y="299"/>
                      </a:lnTo>
                      <a:lnTo>
                        <a:pt x="71" y="298"/>
                      </a:lnTo>
                      <a:lnTo>
                        <a:pt x="71" y="297"/>
                      </a:lnTo>
                      <a:lnTo>
                        <a:pt x="71" y="291"/>
                      </a:lnTo>
                      <a:lnTo>
                        <a:pt x="71" y="289"/>
                      </a:lnTo>
                      <a:lnTo>
                        <a:pt x="71" y="283"/>
                      </a:lnTo>
                      <a:lnTo>
                        <a:pt x="71" y="282"/>
                      </a:lnTo>
                      <a:lnTo>
                        <a:pt x="71" y="277"/>
                      </a:lnTo>
                      <a:lnTo>
                        <a:pt x="72" y="276"/>
                      </a:lnTo>
                      <a:lnTo>
                        <a:pt x="72" y="271"/>
                      </a:lnTo>
                      <a:lnTo>
                        <a:pt x="72" y="270"/>
                      </a:lnTo>
                      <a:lnTo>
                        <a:pt x="72" y="268"/>
                      </a:lnTo>
                      <a:lnTo>
                        <a:pt x="72" y="268"/>
                      </a:lnTo>
                      <a:lnTo>
                        <a:pt x="72" y="268"/>
                      </a:lnTo>
                      <a:lnTo>
                        <a:pt x="72" y="268"/>
                      </a:lnTo>
                      <a:lnTo>
                        <a:pt x="72" y="268"/>
                      </a:lnTo>
                      <a:lnTo>
                        <a:pt x="72" y="269"/>
                      </a:lnTo>
                      <a:lnTo>
                        <a:pt x="72" y="273"/>
                      </a:lnTo>
                      <a:lnTo>
                        <a:pt x="72" y="269"/>
                      </a:lnTo>
                      <a:lnTo>
                        <a:pt x="72" y="273"/>
                      </a:lnTo>
                      <a:lnTo>
                        <a:pt x="72" y="274"/>
                      </a:lnTo>
                      <a:lnTo>
                        <a:pt x="72" y="281"/>
                      </a:lnTo>
                      <a:lnTo>
                        <a:pt x="72" y="274"/>
                      </a:lnTo>
                      <a:lnTo>
                        <a:pt x="72" y="281"/>
                      </a:lnTo>
                      <a:lnTo>
                        <a:pt x="73" y="283"/>
                      </a:lnTo>
                      <a:lnTo>
                        <a:pt x="73" y="289"/>
                      </a:lnTo>
                      <a:lnTo>
                        <a:pt x="73" y="283"/>
                      </a:lnTo>
                      <a:lnTo>
                        <a:pt x="73" y="289"/>
                      </a:lnTo>
                      <a:lnTo>
                        <a:pt x="73" y="291"/>
                      </a:lnTo>
                      <a:lnTo>
                        <a:pt x="73" y="296"/>
                      </a:lnTo>
                      <a:lnTo>
                        <a:pt x="73" y="291"/>
                      </a:lnTo>
                      <a:lnTo>
                        <a:pt x="73" y="296"/>
                      </a:lnTo>
                      <a:lnTo>
                        <a:pt x="73" y="298"/>
                      </a:lnTo>
                      <a:lnTo>
                        <a:pt x="73" y="301"/>
                      </a:lnTo>
                      <a:lnTo>
                        <a:pt x="73" y="298"/>
                      </a:lnTo>
                      <a:lnTo>
                        <a:pt x="73" y="301"/>
                      </a:lnTo>
                      <a:lnTo>
                        <a:pt x="73" y="301"/>
                      </a:lnTo>
                      <a:lnTo>
                        <a:pt x="73" y="301"/>
                      </a:lnTo>
                      <a:lnTo>
                        <a:pt x="73" y="301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8" name="Freeform 291"/>
                <p:cNvSpPr>
                  <a:spLocks/>
                </p:cNvSpPr>
                <p:nvPr/>
              </p:nvSpPr>
              <p:spPr bwMode="auto">
                <a:xfrm>
                  <a:off x="2114550" y="7243763"/>
                  <a:ext cx="120650" cy="303213"/>
                </a:xfrm>
                <a:custGeom>
                  <a:avLst/>
                  <a:gdLst/>
                  <a:ahLst/>
                  <a:cxnLst>
                    <a:cxn ang="0">
                      <a:pos x="0" y="184"/>
                    </a:cxn>
                    <a:cxn ang="0">
                      <a:pos x="2" y="184"/>
                    </a:cxn>
                    <a:cxn ang="0">
                      <a:pos x="3" y="176"/>
                    </a:cxn>
                    <a:cxn ang="0">
                      <a:pos x="4" y="183"/>
                    </a:cxn>
                    <a:cxn ang="0">
                      <a:pos x="6" y="170"/>
                    </a:cxn>
                    <a:cxn ang="0">
                      <a:pos x="7" y="174"/>
                    </a:cxn>
                    <a:cxn ang="0">
                      <a:pos x="8" y="130"/>
                    </a:cxn>
                    <a:cxn ang="0">
                      <a:pos x="10" y="53"/>
                    </a:cxn>
                    <a:cxn ang="0">
                      <a:pos x="11" y="134"/>
                    </a:cxn>
                    <a:cxn ang="0">
                      <a:pos x="12" y="90"/>
                    </a:cxn>
                    <a:cxn ang="0">
                      <a:pos x="13" y="111"/>
                    </a:cxn>
                    <a:cxn ang="0">
                      <a:pos x="14" y="159"/>
                    </a:cxn>
                    <a:cxn ang="0">
                      <a:pos x="15" y="175"/>
                    </a:cxn>
                    <a:cxn ang="0">
                      <a:pos x="16" y="176"/>
                    </a:cxn>
                    <a:cxn ang="0">
                      <a:pos x="17" y="191"/>
                    </a:cxn>
                    <a:cxn ang="0">
                      <a:pos x="19" y="179"/>
                    </a:cxn>
                    <a:cxn ang="0">
                      <a:pos x="20" y="183"/>
                    </a:cxn>
                    <a:cxn ang="0">
                      <a:pos x="21" y="183"/>
                    </a:cxn>
                    <a:cxn ang="0">
                      <a:pos x="22" y="179"/>
                    </a:cxn>
                    <a:cxn ang="0">
                      <a:pos x="24" y="164"/>
                    </a:cxn>
                    <a:cxn ang="0">
                      <a:pos x="25" y="181"/>
                    </a:cxn>
                    <a:cxn ang="0">
                      <a:pos x="26" y="176"/>
                    </a:cxn>
                    <a:cxn ang="0">
                      <a:pos x="27" y="162"/>
                    </a:cxn>
                    <a:cxn ang="0">
                      <a:pos x="29" y="147"/>
                    </a:cxn>
                    <a:cxn ang="0">
                      <a:pos x="30" y="174"/>
                    </a:cxn>
                    <a:cxn ang="0">
                      <a:pos x="31" y="174"/>
                    </a:cxn>
                    <a:cxn ang="0">
                      <a:pos x="32" y="170"/>
                    </a:cxn>
                    <a:cxn ang="0">
                      <a:pos x="33" y="164"/>
                    </a:cxn>
                    <a:cxn ang="0">
                      <a:pos x="34" y="172"/>
                    </a:cxn>
                    <a:cxn ang="0">
                      <a:pos x="35" y="171"/>
                    </a:cxn>
                    <a:cxn ang="0">
                      <a:pos x="36" y="178"/>
                    </a:cxn>
                    <a:cxn ang="0">
                      <a:pos x="37" y="188"/>
                    </a:cxn>
                    <a:cxn ang="0">
                      <a:pos x="39" y="177"/>
                    </a:cxn>
                    <a:cxn ang="0">
                      <a:pos x="39" y="184"/>
                    </a:cxn>
                    <a:cxn ang="0">
                      <a:pos x="41" y="167"/>
                    </a:cxn>
                    <a:cxn ang="0">
                      <a:pos x="42" y="170"/>
                    </a:cxn>
                    <a:cxn ang="0">
                      <a:pos x="43" y="183"/>
                    </a:cxn>
                    <a:cxn ang="0">
                      <a:pos x="44" y="187"/>
                    </a:cxn>
                    <a:cxn ang="0">
                      <a:pos x="45" y="186"/>
                    </a:cxn>
                    <a:cxn ang="0">
                      <a:pos x="47" y="166"/>
                    </a:cxn>
                    <a:cxn ang="0">
                      <a:pos x="48" y="183"/>
                    </a:cxn>
                    <a:cxn ang="0">
                      <a:pos x="49" y="177"/>
                    </a:cxn>
                    <a:cxn ang="0">
                      <a:pos x="50" y="180"/>
                    </a:cxn>
                    <a:cxn ang="0">
                      <a:pos x="52" y="173"/>
                    </a:cxn>
                    <a:cxn ang="0">
                      <a:pos x="53" y="168"/>
                    </a:cxn>
                    <a:cxn ang="0">
                      <a:pos x="55" y="154"/>
                    </a:cxn>
                    <a:cxn ang="0">
                      <a:pos x="55" y="165"/>
                    </a:cxn>
                    <a:cxn ang="0">
                      <a:pos x="57" y="126"/>
                    </a:cxn>
                    <a:cxn ang="0">
                      <a:pos x="58" y="98"/>
                    </a:cxn>
                    <a:cxn ang="0">
                      <a:pos x="59" y="145"/>
                    </a:cxn>
                    <a:cxn ang="0">
                      <a:pos x="60" y="169"/>
                    </a:cxn>
                    <a:cxn ang="0">
                      <a:pos x="61" y="184"/>
                    </a:cxn>
                    <a:cxn ang="0">
                      <a:pos x="63" y="168"/>
                    </a:cxn>
                    <a:cxn ang="0">
                      <a:pos x="63" y="181"/>
                    </a:cxn>
                    <a:cxn ang="0">
                      <a:pos x="65" y="170"/>
                    </a:cxn>
                    <a:cxn ang="0">
                      <a:pos x="66" y="144"/>
                    </a:cxn>
                    <a:cxn ang="0">
                      <a:pos x="67" y="169"/>
                    </a:cxn>
                    <a:cxn ang="0">
                      <a:pos x="68" y="182"/>
                    </a:cxn>
                    <a:cxn ang="0">
                      <a:pos x="69" y="186"/>
                    </a:cxn>
                    <a:cxn ang="0">
                      <a:pos x="71" y="183"/>
                    </a:cxn>
                    <a:cxn ang="0">
                      <a:pos x="72" y="186"/>
                    </a:cxn>
                    <a:cxn ang="0">
                      <a:pos x="73" y="190"/>
                    </a:cxn>
                    <a:cxn ang="0">
                      <a:pos x="75" y="177"/>
                    </a:cxn>
                  </a:cxnLst>
                  <a:rect l="0" t="0" r="r" b="b"/>
                  <a:pathLst>
                    <a:path w="76" h="191">
                      <a:moveTo>
                        <a:pt x="0" y="183"/>
                      </a:moveTo>
                      <a:lnTo>
                        <a:pt x="0" y="184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4"/>
                      </a:lnTo>
                      <a:lnTo>
                        <a:pt x="0" y="184"/>
                      </a:lnTo>
                      <a:lnTo>
                        <a:pt x="0" y="183"/>
                      </a:lnTo>
                      <a:lnTo>
                        <a:pt x="0" y="183"/>
                      </a:lnTo>
                      <a:lnTo>
                        <a:pt x="0" y="184"/>
                      </a:lnTo>
                      <a:lnTo>
                        <a:pt x="0" y="183"/>
                      </a:lnTo>
                      <a:lnTo>
                        <a:pt x="0" y="184"/>
                      </a:lnTo>
                      <a:lnTo>
                        <a:pt x="1" y="184"/>
                      </a:lnTo>
                      <a:lnTo>
                        <a:pt x="1" y="182"/>
                      </a:lnTo>
                      <a:lnTo>
                        <a:pt x="1" y="182"/>
                      </a:lnTo>
                      <a:lnTo>
                        <a:pt x="1" y="184"/>
                      </a:lnTo>
                      <a:lnTo>
                        <a:pt x="1" y="182"/>
                      </a:lnTo>
                      <a:lnTo>
                        <a:pt x="1" y="184"/>
                      </a:lnTo>
                      <a:lnTo>
                        <a:pt x="1" y="184"/>
                      </a:lnTo>
                      <a:lnTo>
                        <a:pt x="1" y="185"/>
                      </a:lnTo>
                      <a:lnTo>
                        <a:pt x="1" y="184"/>
                      </a:lnTo>
                      <a:lnTo>
                        <a:pt x="1" y="185"/>
                      </a:lnTo>
                      <a:lnTo>
                        <a:pt x="1" y="185"/>
                      </a:lnTo>
                      <a:lnTo>
                        <a:pt x="1" y="184"/>
                      </a:lnTo>
                      <a:lnTo>
                        <a:pt x="1" y="184"/>
                      </a:lnTo>
                      <a:lnTo>
                        <a:pt x="2" y="184"/>
                      </a:lnTo>
                      <a:lnTo>
                        <a:pt x="2" y="187"/>
                      </a:lnTo>
                      <a:lnTo>
                        <a:pt x="2" y="184"/>
                      </a:lnTo>
                      <a:lnTo>
                        <a:pt x="2" y="187"/>
                      </a:lnTo>
                      <a:lnTo>
                        <a:pt x="2" y="187"/>
                      </a:lnTo>
                      <a:lnTo>
                        <a:pt x="2" y="188"/>
                      </a:lnTo>
                      <a:lnTo>
                        <a:pt x="2" y="187"/>
                      </a:lnTo>
                      <a:lnTo>
                        <a:pt x="2" y="188"/>
                      </a:lnTo>
                      <a:lnTo>
                        <a:pt x="2" y="188"/>
                      </a:lnTo>
                      <a:lnTo>
                        <a:pt x="2" y="188"/>
                      </a:lnTo>
                      <a:lnTo>
                        <a:pt x="2" y="187"/>
                      </a:lnTo>
                      <a:lnTo>
                        <a:pt x="2" y="187"/>
                      </a:lnTo>
                      <a:lnTo>
                        <a:pt x="2" y="185"/>
                      </a:lnTo>
                      <a:lnTo>
                        <a:pt x="3" y="184"/>
                      </a:lnTo>
                      <a:lnTo>
                        <a:pt x="3" y="181"/>
                      </a:lnTo>
                      <a:lnTo>
                        <a:pt x="3" y="180"/>
                      </a:lnTo>
                      <a:lnTo>
                        <a:pt x="3" y="176"/>
                      </a:lnTo>
                      <a:lnTo>
                        <a:pt x="3" y="175"/>
                      </a:lnTo>
                      <a:lnTo>
                        <a:pt x="3" y="170"/>
                      </a:lnTo>
                      <a:lnTo>
                        <a:pt x="3" y="170"/>
                      </a:lnTo>
                      <a:lnTo>
                        <a:pt x="3" y="169"/>
                      </a:lnTo>
                      <a:lnTo>
                        <a:pt x="3" y="169"/>
                      </a:lnTo>
                      <a:lnTo>
                        <a:pt x="3" y="173"/>
                      </a:lnTo>
                      <a:lnTo>
                        <a:pt x="3" y="169"/>
                      </a:lnTo>
                      <a:lnTo>
                        <a:pt x="3" y="173"/>
                      </a:lnTo>
                      <a:lnTo>
                        <a:pt x="4" y="174"/>
                      </a:lnTo>
                      <a:lnTo>
                        <a:pt x="4" y="177"/>
                      </a:lnTo>
                      <a:lnTo>
                        <a:pt x="4" y="174"/>
                      </a:lnTo>
                      <a:lnTo>
                        <a:pt x="4" y="177"/>
                      </a:lnTo>
                      <a:lnTo>
                        <a:pt x="4" y="178"/>
                      </a:lnTo>
                      <a:lnTo>
                        <a:pt x="4" y="183"/>
                      </a:lnTo>
                      <a:lnTo>
                        <a:pt x="4" y="178"/>
                      </a:lnTo>
                      <a:lnTo>
                        <a:pt x="4" y="183"/>
                      </a:lnTo>
                      <a:lnTo>
                        <a:pt x="4" y="184"/>
                      </a:lnTo>
                      <a:lnTo>
                        <a:pt x="4" y="187"/>
                      </a:lnTo>
                      <a:lnTo>
                        <a:pt x="4" y="184"/>
                      </a:lnTo>
                      <a:lnTo>
                        <a:pt x="4" y="187"/>
                      </a:lnTo>
                      <a:lnTo>
                        <a:pt x="4" y="187"/>
                      </a:lnTo>
                      <a:lnTo>
                        <a:pt x="4" y="185"/>
                      </a:lnTo>
                      <a:lnTo>
                        <a:pt x="5" y="185"/>
                      </a:lnTo>
                      <a:lnTo>
                        <a:pt x="5" y="183"/>
                      </a:lnTo>
                      <a:lnTo>
                        <a:pt x="5" y="182"/>
                      </a:lnTo>
                      <a:lnTo>
                        <a:pt x="5" y="178"/>
                      </a:lnTo>
                      <a:lnTo>
                        <a:pt x="5" y="177"/>
                      </a:lnTo>
                      <a:lnTo>
                        <a:pt x="5" y="175"/>
                      </a:lnTo>
                      <a:lnTo>
                        <a:pt x="5" y="174"/>
                      </a:lnTo>
                      <a:lnTo>
                        <a:pt x="5" y="172"/>
                      </a:lnTo>
                      <a:lnTo>
                        <a:pt x="6" y="171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0"/>
                      </a:lnTo>
                      <a:lnTo>
                        <a:pt x="6" y="173"/>
                      </a:lnTo>
                      <a:lnTo>
                        <a:pt x="6" y="170"/>
                      </a:lnTo>
                      <a:lnTo>
                        <a:pt x="6" y="173"/>
                      </a:lnTo>
                      <a:lnTo>
                        <a:pt x="6" y="173"/>
                      </a:lnTo>
                      <a:lnTo>
                        <a:pt x="6" y="174"/>
                      </a:lnTo>
                      <a:lnTo>
                        <a:pt x="6" y="173"/>
                      </a:lnTo>
                      <a:lnTo>
                        <a:pt x="6" y="174"/>
                      </a:lnTo>
                      <a:lnTo>
                        <a:pt x="7" y="174"/>
                      </a:lnTo>
                      <a:lnTo>
                        <a:pt x="7" y="172"/>
                      </a:lnTo>
                      <a:lnTo>
                        <a:pt x="7" y="172"/>
                      </a:lnTo>
                      <a:lnTo>
                        <a:pt x="7" y="171"/>
                      </a:lnTo>
                      <a:lnTo>
                        <a:pt x="7" y="171"/>
                      </a:lnTo>
                      <a:lnTo>
                        <a:pt x="7" y="169"/>
                      </a:lnTo>
                      <a:lnTo>
                        <a:pt x="7" y="168"/>
                      </a:lnTo>
                      <a:lnTo>
                        <a:pt x="7" y="162"/>
                      </a:lnTo>
                      <a:lnTo>
                        <a:pt x="8" y="160"/>
                      </a:lnTo>
                      <a:lnTo>
                        <a:pt x="8" y="157"/>
                      </a:lnTo>
                      <a:lnTo>
                        <a:pt x="8" y="156"/>
                      </a:lnTo>
                      <a:lnTo>
                        <a:pt x="8" y="151"/>
                      </a:lnTo>
                      <a:lnTo>
                        <a:pt x="8" y="149"/>
                      </a:lnTo>
                      <a:lnTo>
                        <a:pt x="8" y="144"/>
                      </a:lnTo>
                      <a:lnTo>
                        <a:pt x="8" y="142"/>
                      </a:lnTo>
                      <a:lnTo>
                        <a:pt x="8" y="134"/>
                      </a:lnTo>
                      <a:lnTo>
                        <a:pt x="8" y="130"/>
                      </a:lnTo>
                      <a:lnTo>
                        <a:pt x="8" y="110"/>
                      </a:lnTo>
                      <a:lnTo>
                        <a:pt x="9" y="100"/>
                      </a:lnTo>
                      <a:lnTo>
                        <a:pt x="9" y="52"/>
                      </a:lnTo>
                      <a:lnTo>
                        <a:pt x="9" y="39"/>
                      </a:lnTo>
                      <a:lnTo>
                        <a:pt x="9" y="9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9" y="11"/>
                      </a:lnTo>
                      <a:lnTo>
                        <a:pt x="9" y="44"/>
                      </a:lnTo>
                      <a:lnTo>
                        <a:pt x="9" y="11"/>
                      </a:lnTo>
                      <a:lnTo>
                        <a:pt x="9" y="44"/>
                      </a:lnTo>
                      <a:lnTo>
                        <a:pt x="10" y="53"/>
                      </a:lnTo>
                      <a:lnTo>
                        <a:pt x="10" y="80"/>
                      </a:lnTo>
                      <a:lnTo>
                        <a:pt x="10" y="53"/>
                      </a:lnTo>
                      <a:lnTo>
                        <a:pt x="10" y="80"/>
                      </a:lnTo>
                      <a:lnTo>
                        <a:pt x="10" y="88"/>
                      </a:lnTo>
                      <a:lnTo>
                        <a:pt x="10" y="113"/>
                      </a:lnTo>
                      <a:lnTo>
                        <a:pt x="10" y="88"/>
                      </a:lnTo>
                      <a:lnTo>
                        <a:pt x="10" y="113"/>
                      </a:lnTo>
                      <a:lnTo>
                        <a:pt x="10" y="117"/>
                      </a:lnTo>
                      <a:lnTo>
                        <a:pt x="10" y="126"/>
                      </a:lnTo>
                      <a:lnTo>
                        <a:pt x="10" y="117"/>
                      </a:lnTo>
                      <a:lnTo>
                        <a:pt x="10" y="126"/>
                      </a:lnTo>
                      <a:lnTo>
                        <a:pt x="10" y="129"/>
                      </a:lnTo>
                      <a:lnTo>
                        <a:pt x="10" y="134"/>
                      </a:lnTo>
                      <a:lnTo>
                        <a:pt x="10" y="129"/>
                      </a:lnTo>
                      <a:lnTo>
                        <a:pt x="10" y="134"/>
                      </a:lnTo>
                      <a:lnTo>
                        <a:pt x="11" y="134"/>
                      </a:lnTo>
                      <a:lnTo>
                        <a:pt x="11" y="136"/>
                      </a:lnTo>
                      <a:lnTo>
                        <a:pt x="11" y="134"/>
                      </a:lnTo>
                      <a:lnTo>
                        <a:pt x="11" y="136"/>
                      </a:lnTo>
                      <a:lnTo>
                        <a:pt x="11" y="135"/>
                      </a:lnTo>
                      <a:lnTo>
                        <a:pt x="11" y="132"/>
                      </a:lnTo>
                      <a:lnTo>
                        <a:pt x="11" y="131"/>
                      </a:lnTo>
                      <a:lnTo>
                        <a:pt x="11" y="130"/>
                      </a:lnTo>
                      <a:lnTo>
                        <a:pt x="11" y="130"/>
                      </a:lnTo>
                      <a:lnTo>
                        <a:pt x="11" y="131"/>
                      </a:lnTo>
                      <a:lnTo>
                        <a:pt x="11" y="130"/>
                      </a:lnTo>
                      <a:lnTo>
                        <a:pt x="11" y="131"/>
                      </a:lnTo>
                      <a:lnTo>
                        <a:pt x="11" y="131"/>
                      </a:lnTo>
                      <a:lnTo>
                        <a:pt x="11" y="127"/>
                      </a:lnTo>
                      <a:lnTo>
                        <a:pt x="12" y="125"/>
                      </a:lnTo>
                      <a:lnTo>
                        <a:pt x="12" y="117"/>
                      </a:lnTo>
                      <a:lnTo>
                        <a:pt x="12" y="113"/>
                      </a:lnTo>
                      <a:lnTo>
                        <a:pt x="12" y="94"/>
                      </a:lnTo>
                      <a:lnTo>
                        <a:pt x="12" y="90"/>
                      </a:lnTo>
                      <a:lnTo>
                        <a:pt x="12" y="82"/>
                      </a:lnTo>
                      <a:lnTo>
                        <a:pt x="12" y="81"/>
                      </a:lnTo>
                      <a:lnTo>
                        <a:pt x="12" y="83"/>
                      </a:lnTo>
                      <a:lnTo>
                        <a:pt x="12" y="80"/>
                      </a:lnTo>
                      <a:lnTo>
                        <a:pt x="12" y="83"/>
                      </a:lnTo>
                      <a:lnTo>
                        <a:pt x="13" y="85"/>
                      </a:lnTo>
                      <a:lnTo>
                        <a:pt x="13" y="92"/>
                      </a:lnTo>
                      <a:lnTo>
                        <a:pt x="13" y="85"/>
                      </a:lnTo>
                      <a:lnTo>
                        <a:pt x="13" y="92"/>
                      </a:lnTo>
                      <a:lnTo>
                        <a:pt x="13" y="96"/>
                      </a:lnTo>
                      <a:lnTo>
                        <a:pt x="13" y="108"/>
                      </a:lnTo>
                      <a:lnTo>
                        <a:pt x="13" y="96"/>
                      </a:lnTo>
                      <a:lnTo>
                        <a:pt x="13" y="108"/>
                      </a:lnTo>
                      <a:lnTo>
                        <a:pt x="13" y="111"/>
                      </a:lnTo>
                      <a:lnTo>
                        <a:pt x="13" y="120"/>
                      </a:lnTo>
                      <a:lnTo>
                        <a:pt x="13" y="111"/>
                      </a:lnTo>
                      <a:lnTo>
                        <a:pt x="13" y="120"/>
                      </a:lnTo>
                      <a:lnTo>
                        <a:pt x="13" y="124"/>
                      </a:lnTo>
                      <a:lnTo>
                        <a:pt x="13" y="134"/>
                      </a:lnTo>
                      <a:lnTo>
                        <a:pt x="13" y="124"/>
                      </a:lnTo>
                      <a:lnTo>
                        <a:pt x="13" y="134"/>
                      </a:lnTo>
                      <a:lnTo>
                        <a:pt x="13" y="137"/>
                      </a:lnTo>
                      <a:lnTo>
                        <a:pt x="13" y="144"/>
                      </a:lnTo>
                      <a:lnTo>
                        <a:pt x="13" y="137"/>
                      </a:lnTo>
                      <a:lnTo>
                        <a:pt x="13" y="144"/>
                      </a:lnTo>
                      <a:lnTo>
                        <a:pt x="14" y="147"/>
                      </a:lnTo>
                      <a:lnTo>
                        <a:pt x="14" y="157"/>
                      </a:lnTo>
                      <a:lnTo>
                        <a:pt x="14" y="147"/>
                      </a:lnTo>
                      <a:lnTo>
                        <a:pt x="14" y="157"/>
                      </a:lnTo>
                      <a:lnTo>
                        <a:pt x="14" y="159"/>
                      </a:lnTo>
                      <a:lnTo>
                        <a:pt x="14" y="165"/>
                      </a:lnTo>
                      <a:lnTo>
                        <a:pt x="14" y="159"/>
                      </a:lnTo>
                      <a:lnTo>
                        <a:pt x="14" y="165"/>
                      </a:lnTo>
                      <a:lnTo>
                        <a:pt x="14" y="167"/>
                      </a:lnTo>
                      <a:lnTo>
                        <a:pt x="14" y="175"/>
                      </a:lnTo>
                      <a:lnTo>
                        <a:pt x="14" y="167"/>
                      </a:lnTo>
                      <a:lnTo>
                        <a:pt x="14" y="175"/>
                      </a:lnTo>
                      <a:lnTo>
                        <a:pt x="14" y="177"/>
                      </a:lnTo>
                      <a:lnTo>
                        <a:pt x="14" y="180"/>
                      </a:lnTo>
                      <a:lnTo>
                        <a:pt x="14" y="177"/>
                      </a:lnTo>
                      <a:lnTo>
                        <a:pt x="14" y="180"/>
                      </a:lnTo>
                      <a:lnTo>
                        <a:pt x="15" y="180"/>
                      </a:lnTo>
                      <a:lnTo>
                        <a:pt x="15" y="180"/>
                      </a:lnTo>
                      <a:lnTo>
                        <a:pt x="15" y="180"/>
                      </a:lnTo>
                      <a:lnTo>
                        <a:pt x="15" y="180"/>
                      </a:lnTo>
                      <a:lnTo>
                        <a:pt x="15" y="180"/>
                      </a:lnTo>
                      <a:lnTo>
                        <a:pt x="15" y="176"/>
                      </a:lnTo>
                      <a:lnTo>
                        <a:pt x="15" y="175"/>
                      </a:lnTo>
                      <a:lnTo>
                        <a:pt x="15" y="171"/>
                      </a:lnTo>
                      <a:lnTo>
                        <a:pt x="15" y="170"/>
                      </a:lnTo>
                      <a:lnTo>
                        <a:pt x="15" y="169"/>
                      </a:lnTo>
                      <a:lnTo>
                        <a:pt x="16" y="169"/>
                      </a:lnTo>
                      <a:lnTo>
                        <a:pt x="16" y="169"/>
                      </a:lnTo>
                      <a:lnTo>
                        <a:pt x="16" y="168"/>
                      </a:lnTo>
                      <a:lnTo>
                        <a:pt x="16" y="169"/>
                      </a:lnTo>
                      <a:lnTo>
                        <a:pt x="16" y="170"/>
                      </a:lnTo>
                      <a:lnTo>
                        <a:pt x="16" y="171"/>
                      </a:lnTo>
                      <a:lnTo>
                        <a:pt x="16" y="170"/>
                      </a:lnTo>
                      <a:lnTo>
                        <a:pt x="16" y="171"/>
                      </a:lnTo>
                      <a:lnTo>
                        <a:pt x="16" y="172"/>
                      </a:lnTo>
                      <a:lnTo>
                        <a:pt x="16" y="175"/>
                      </a:lnTo>
                      <a:lnTo>
                        <a:pt x="16" y="172"/>
                      </a:lnTo>
                      <a:lnTo>
                        <a:pt x="16" y="175"/>
                      </a:lnTo>
                      <a:lnTo>
                        <a:pt x="16" y="176"/>
                      </a:lnTo>
                      <a:lnTo>
                        <a:pt x="16" y="182"/>
                      </a:lnTo>
                      <a:lnTo>
                        <a:pt x="16" y="176"/>
                      </a:lnTo>
                      <a:lnTo>
                        <a:pt x="16" y="182"/>
                      </a:lnTo>
                      <a:lnTo>
                        <a:pt x="16" y="183"/>
                      </a:lnTo>
                      <a:lnTo>
                        <a:pt x="16" y="185"/>
                      </a:lnTo>
                      <a:lnTo>
                        <a:pt x="16" y="183"/>
                      </a:lnTo>
                      <a:lnTo>
                        <a:pt x="16" y="185"/>
                      </a:lnTo>
                      <a:lnTo>
                        <a:pt x="17" y="186"/>
                      </a:lnTo>
                      <a:lnTo>
                        <a:pt x="17" y="190"/>
                      </a:lnTo>
                      <a:lnTo>
                        <a:pt x="17" y="186"/>
                      </a:lnTo>
                      <a:lnTo>
                        <a:pt x="17" y="190"/>
                      </a:lnTo>
                      <a:lnTo>
                        <a:pt x="17" y="191"/>
                      </a:lnTo>
                      <a:lnTo>
                        <a:pt x="17" y="191"/>
                      </a:lnTo>
                      <a:lnTo>
                        <a:pt x="17" y="191"/>
                      </a:lnTo>
                      <a:lnTo>
                        <a:pt x="17" y="191"/>
                      </a:lnTo>
                      <a:lnTo>
                        <a:pt x="17" y="191"/>
                      </a:lnTo>
                      <a:lnTo>
                        <a:pt x="17" y="191"/>
                      </a:lnTo>
                      <a:lnTo>
                        <a:pt x="17" y="191"/>
                      </a:lnTo>
                      <a:lnTo>
                        <a:pt x="18" y="191"/>
                      </a:lnTo>
                      <a:lnTo>
                        <a:pt x="18" y="191"/>
                      </a:lnTo>
                      <a:lnTo>
                        <a:pt x="18" y="191"/>
                      </a:lnTo>
                      <a:lnTo>
                        <a:pt x="18" y="191"/>
                      </a:lnTo>
                      <a:lnTo>
                        <a:pt x="18" y="191"/>
                      </a:lnTo>
                      <a:lnTo>
                        <a:pt x="18" y="190"/>
                      </a:lnTo>
                      <a:lnTo>
                        <a:pt x="18" y="190"/>
                      </a:lnTo>
                      <a:lnTo>
                        <a:pt x="18" y="189"/>
                      </a:lnTo>
                      <a:lnTo>
                        <a:pt x="18" y="188"/>
                      </a:lnTo>
                      <a:lnTo>
                        <a:pt x="18" y="185"/>
                      </a:lnTo>
                      <a:lnTo>
                        <a:pt x="19" y="184"/>
                      </a:lnTo>
                      <a:lnTo>
                        <a:pt x="19" y="183"/>
                      </a:lnTo>
                      <a:lnTo>
                        <a:pt x="19" y="183"/>
                      </a:lnTo>
                      <a:lnTo>
                        <a:pt x="19" y="179"/>
                      </a:lnTo>
                      <a:lnTo>
                        <a:pt x="19" y="178"/>
                      </a:lnTo>
                      <a:lnTo>
                        <a:pt x="19" y="177"/>
                      </a:lnTo>
                      <a:lnTo>
                        <a:pt x="19" y="177"/>
                      </a:lnTo>
                      <a:lnTo>
                        <a:pt x="19" y="176"/>
                      </a:lnTo>
                      <a:lnTo>
                        <a:pt x="19" y="176"/>
                      </a:lnTo>
                      <a:lnTo>
                        <a:pt x="19" y="178"/>
                      </a:lnTo>
                      <a:lnTo>
                        <a:pt x="19" y="176"/>
                      </a:lnTo>
                      <a:lnTo>
                        <a:pt x="19" y="178"/>
                      </a:lnTo>
                      <a:lnTo>
                        <a:pt x="20" y="179"/>
                      </a:lnTo>
                      <a:lnTo>
                        <a:pt x="20" y="180"/>
                      </a:lnTo>
                      <a:lnTo>
                        <a:pt x="20" y="179"/>
                      </a:lnTo>
                      <a:lnTo>
                        <a:pt x="20" y="180"/>
                      </a:lnTo>
                      <a:lnTo>
                        <a:pt x="20" y="181"/>
                      </a:lnTo>
                      <a:lnTo>
                        <a:pt x="20" y="183"/>
                      </a:lnTo>
                      <a:lnTo>
                        <a:pt x="20" y="181"/>
                      </a:lnTo>
                      <a:lnTo>
                        <a:pt x="20" y="183"/>
                      </a:lnTo>
                      <a:lnTo>
                        <a:pt x="20" y="184"/>
                      </a:lnTo>
                      <a:lnTo>
                        <a:pt x="20" y="185"/>
                      </a:lnTo>
                      <a:lnTo>
                        <a:pt x="20" y="184"/>
                      </a:lnTo>
                      <a:lnTo>
                        <a:pt x="20" y="185"/>
                      </a:lnTo>
                      <a:lnTo>
                        <a:pt x="20" y="185"/>
                      </a:lnTo>
                      <a:lnTo>
                        <a:pt x="20" y="186"/>
                      </a:lnTo>
                      <a:lnTo>
                        <a:pt x="20" y="185"/>
                      </a:lnTo>
                      <a:lnTo>
                        <a:pt x="20" y="186"/>
                      </a:lnTo>
                      <a:lnTo>
                        <a:pt x="21" y="186"/>
                      </a:lnTo>
                      <a:lnTo>
                        <a:pt x="21" y="186"/>
                      </a:lnTo>
                      <a:lnTo>
                        <a:pt x="21" y="186"/>
                      </a:lnTo>
                      <a:lnTo>
                        <a:pt x="21" y="186"/>
                      </a:lnTo>
                      <a:lnTo>
                        <a:pt x="21" y="186"/>
                      </a:lnTo>
                      <a:lnTo>
                        <a:pt x="21" y="185"/>
                      </a:lnTo>
                      <a:lnTo>
                        <a:pt x="21" y="184"/>
                      </a:lnTo>
                      <a:lnTo>
                        <a:pt x="21" y="183"/>
                      </a:lnTo>
                      <a:lnTo>
                        <a:pt x="21" y="183"/>
                      </a:lnTo>
                      <a:lnTo>
                        <a:pt x="21" y="181"/>
                      </a:lnTo>
                      <a:lnTo>
                        <a:pt x="21" y="181"/>
                      </a:lnTo>
                      <a:lnTo>
                        <a:pt x="21" y="179"/>
                      </a:lnTo>
                      <a:lnTo>
                        <a:pt x="22" y="179"/>
                      </a:lnTo>
                      <a:lnTo>
                        <a:pt x="22" y="178"/>
                      </a:lnTo>
                      <a:lnTo>
                        <a:pt x="22" y="178"/>
                      </a:lnTo>
                      <a:lnTo>
                        <a:pt x="22" y="178"/>
                      </a:lnTo>
                      <a:lnTo>
                        <a:pt x="22" y="178"/>
                      </a:lnTo>
                      <a:lnTo>
                        <a:pt x="22" y="178"/>
                      </a:lnTo>
                      <a:lnTo>
                        <a:pt x="22" y="178"/>
                      </a:lnTo>
                      <a:lnTo>
                        <a:pt x="22" y="178"/>
                      </a:lnTo>
                      <a:lnTo>
                        <a:pt x="22" y="178"/>
                      </a:lnTo>
                      <a:lnTo>
                        <a:pt x="22" y="179"/>
                      </a:lnTo>
                      <a:lnTo>
                        <a:pt x="22" y="178"/>
                      </a:lnTo>
                      <a:lnTo>
                        <a:pt x="22" y="179"/>
                      </a:lnTo>
                      <a:lnTo>
                        <a:pt x="23" y="179"/>
                      </a:lnTo>
                      <a:lnTo>
                        <a:pt x="23" y="180"/>
                      </a:lnTo>
                      <a:lnTo>
                        <a:pt x="23" y="179"/>
                      </a:lnTo>
                      <a:lnTo>
                        <a:pt x="23" y="180"/>
                      </a:lnTo>
                      <a:lnTo>
                        <a:pt x="23" y="180"/>
                      </a:lnTo>
                      <a:lnTo>
                        <a:pt x="23" y="181"/>
                      </a:lnTo>
                      <a:lnTo>
                        <a:pt x="23" y="180"/>
                      </a:lnTo>
                      <a:lnTo>
                        <a:pt x="23" y="180"/>
                      </a:lnTo>
                      <a:lnTo>
                        <a:pt x="23" y="179"/>
                      </a:lnTo>
                      <a:lnTo>
                        <a:pt x="23" y="175"/>
                      </a:lnTo>
                      <a:lnTo>
                        <a:pt x="23" y="174"/>
                      </a:lnTo>
                      <a:lnTo>
                        <a:pt x="23" y="166"/>
                      </a:lnTo>
                      <a:lnTo>
                        <a:pt x="24" y="165"/>
                      </a:lnTo>
                      <a:lnTo>
                        <a:pt x="24" y="163"/>
                      </a:lnTo>
                      <a:lnTo>
                        <a:pt x="24" y="162"/>
                      </a:lnTo>
                      <a:lnTo>
                        <a:pt x="24" y="164"/>
                      </a:lnTo>
                      <a:lnTo>
                        <a:pt x="24" y="162"/>
                      </a:lnTo>
                      <a:lnTo>
                        <a:pt x="24" y="164"/>
                      </a:lnTo>
                      <a:lnTo>
                        <a:pt x="24" y="164"/>
                      </a:lnTo>
                      <a:lnTo>
                        <a:pt x="24" y="166"/>
                      </a:lnTo>
                      <a:lnTo>
                        <a:pt x="24" y="164"/>
                      </a:lnTo>
                      <a:lnTo>
                        <a:pt x="24" y="166"/>
                      </a:lnTo>
                      <a:lnTo>
                        <a:pt x="24" y="167"/>
                      </a:lnTo>
                      <a:lnTo>
                        <a:pt x="24" y="172"/>
                      </a:lnTo>
                      <a:lnTo>
                        <a:pt x="24" y="167"/>
                      </a:lnTo>
                      <a:lnTo>
                        <a:pt x="24" y="172"/>
                      </a:lnTo>
                      <a:lnTo>
                        <a:pt x="24" y="173"/>
                      </a:lnTo>
                      <a:lnTo>
                        <a:pt x="24" y="176"/>
                      </a:lnTo>
                      <a:lnTo>
                        <a:pt x="24" y="173"/>
                      </a:lnTo>
                      <a:lnTo>
                        <a:pt x="24" y="176"/>
                      </a:lnTo>
                      <a:lnTo>
                        <a:pt x="25" y="178"/>
                      </a:lnTo>
                      <a:lnTo>
                        <a:pt x="25" y="181"/>
                      </a:lnTo>
                      <a:lnTo>
                        <a:pt x="25" y="178"/>
                      </a:lnTo>
                      <a:lnTo>
                        <a:pt x="25" y="181"/>
                      </a:lnTo>
                      <a:lnTo>
                        <a:pt x="25" y="181"/>
                      </a:lnTo>
                      <a:lnTo>
                        <a:pt x="25" y="181"/>
                      </a:lnTo>
                      <a:lnTo>
                        <a:pt x="25" y="181"/>
                      </a:lnTo>
                      <a:lnTo>
                        <a:pt x="25" y="181"/>
                      </a:lnTo>
                      <a:lnTo>
                        <a:pt x="25" y="181"/>
                      </a:lnTo>
                      <a:lnTo>
                        <a:pt x="25" y="181"/>
                      </a:lnTo>
                      <a:lnTo>
                        <a:pt x="25" y="180"/>
                      </a:lnTo>
                      <a:lnTo>
                        <a:pt x="25" y="178"/>
                      </a:lnTo>
                      <a:lnTo>
                        <a:pt x="26" y="177"/>
                      </a:lnTo>
                      <a:lnTo>
                        <a:pt x="26" y="177"/>
                      </a:lnTo>
                      <a:lnTo>
                        <a:pt x="26" y="176"/>
                      </a:lnTo>
                      <a:lnTo>
                        <a:pt x="26" y="176"/>
                      </a:lnTo>
                      <a:lnTo>
                        <a:pt x="26" y="176"/>
                      </a:lnTo>
                      <a:lnTo>
                        <a:pt x="26" y="176"/>
                      </a:lnTo>
                      <a:lnTo>
                        <a:pt x="26" y="177"/>
                      </a:lnTo>
                      <a:lnTo>
                        <a:pt x="26" y="176"/>
                      </a:lnTo>
                      <a:lnTo>
                        <a:pt x="26" y="177"/>
                      </a:lnTo>
                      <a:lnTo>
                        <a:pt x="26" y="177"/>
                      </a:lnTo>
                      <a:lnTo>
                        <a:pt x="26" y="177"/>
                      </a:lnTo>
                      <a:lnTo>
                        <a:pt x="26" y="177"/>
                      </a:lnTo>
                      <a:lnTo>
                        <a:pt x="26" y="177"/>
                      </a:lnTo>
                      <a:lnTo>
                        <a:pt x="26" y="177"/>
                      </a:lnTo>
                      <a:lnTo>
                        <a:pt x="26" y="177"/>
                      </a:lnTo>
                      <a:lnTo>
                        <a:pt x="27" y="177"/>
                      </a:lnTo>
                      <a:lnTo>
                        <a:pt x="27" y="174"/>
                      </a:lnTo>
                      <a:lnTo>
                        <a:pt x="27" y="173"/>
                      </a:lnTo>
                      <a:lnTo>
                        <a:pt x="27" y="167"/>
                      </a:lnTo>
                      <a:lnTo>
                        <a:pt x="27" y="166"/>
                      </a:lnTo>
                      <a:lnTo>
                        <a:pt x="27" y="163"/>
                      </a:lnTo>
                      <a:lnTo>
                        <a:pt x="27" y="162"/>
                      </a:lnTo>
                      <a:lnTo>
                        <a:pt x="27" y="160"/>
                      </a:lnTo>
                      <a:lnTo>
                        <a:pt x="28" y="160"/>
                      </a:lnTo>
                      <a:lnTo>
                        <a:pt x="28" y="161"/>
                      </a:lnTo>
                      <a:lnTo>
                        <a:pt x="28" y="160"/>
                      </a:lnTo>
                      <a:lnTo>
                        <a:pt x="28" y="161"/>
                      </a:lnTo>
                      <a:lnTo>
                        <a:pt x="28" y="161"/>
                      </a:lnTo>
                      <a:lnTo>
                        <a:pt x="28" y="162"/>
                      </a:lnTo>
                      <a:lnTo>
                        <a:pt x="28" y="161"/>
                      </a:lnTo>
                      <a:lnTo>
                        <a:pt x="28" y="161"/>
                      </a:lnTo>
                      <a:lnTo>
                        <a:pt x="28" y="158"/>
                      </a:lnTo>
                      <a:lnTo>
                        <a:pt x="28" y="157"/>
                      </a:lnTo>
                      <a:lnTo>
                        <a:pt x="28" y="150"/>
                      </a:lnTo>
                      <a:lnTo>
                        <a:pt x="29" y="148"/>
                      </a:lnTo>
                      <a:lnTo>
                        <a:pt x="29" y="145"/>
                      </a:lnTo>
                      <a:lnTo>
                        <a:pt x="29" y="145"/>
                      </a:lnTo>
                      <a:lnTo>
                        <a:pt x="29" y="147"/>
                      </a:lnTo>
                      <a:lnTo>
                        <a:pt x="29" y="145"/>
                      </a:lnTo>
                      <a:lnTo>
                        <a:pt x="29" y="147"/>
                      </a:lnTo>
                      <a:lnTo>
                        <a:pt x="29" y="148"/>
                      </a:lnTo>
                      <a:lnTo>
                        <a:pt x="29" y="153"/>
                      </a:lnTo>
                      <a:lnTo>
                        <a:pt x="29" y="148"/>
                      </a:lnTo>
                      <a:lnTo>
                        <a:pt x="29" y="153"/>
                      </a:lnTo>
                      <a:lnTo>
                        <a:pt x="29" y="155"/>
                      </a:lnTo>
                      <a:lnTo>
                        <a:pt x="29" y="161"/>
                      </a:lnTo>
                      <a:lnTo>
                        <a:pt x="29" y="155"/>
                      </a:lnTo>
                      <a:lnTo>
                        <a:pt x="29" y="161"/>
                      </a:lnTo>
                      <a:lnTo>
                        <a:pt x="29" y="163"/>
                      </a:lnTo>
                      <a:lnTo>
                        <a:pt x="29" y="167"/>
                      </a:lnTo>
                      <a:lnTo>
                        <a:pt x="29" y="163"/>
                      </a:lnTo>
                      <a:lnTo>
                        <a:pt x="29" y="167"/>
                      </a:lnTo>
                      <a:lnTo>
                        <a:pt x="30" y="169"/>
                      </a:lnTo>
                      <a:lnTo>
                        <a:pt x="30" y="174"/>
                      </a:lnTo>
                      <a:lnTo>
                        <a:pt x="30" y="169"/>
                      </a:lnTo>
                      <a:lnTo>
                        <a:pt x="30" y="174"/>
                      </a:lnTo>
                      <a:lnTo>
                        <a:pt x="30" y="175"/>
                      </a:lnTo>
                      <a:lnTo>
                        <a:pt x="30" y="177"/>
                      </a:lnTo>
                      <a:lnTo>
                        <a:pt x="30" y="175"/>
                      </a:lnTo>
                      <a:lnTo>
                        <a:pt x="30" y="177"/>
                      </a:lnTo>
                      <a:lnTo>
                        <a:pt x="30" y="178"/>
                      </a:lnTo>
                      <a:lnTo>
                        <a:pt x="30" y="178"/>
                      </a:lnTo>
                      <a:lnTo>
                        <a:pt x="30" y="178"/>
                      </a:lnTo>
                      <a:lnTo>
                        <a:pt x="30" y="178"/>
                      </a:lnTo>
                      <a:lnTo>
                        <a:pt x="30" y="178"/>
                      </a:lnTo>
                      <a:lnTo>
                        <a:pt x="30" y="178"/>
                      </a:lnTo>
                      <a:lnTo>
                        <a:pt x="30" y="178"/>
                      </a:lnTo>
                      <a:lnTo>
                        <a:pt x="30" y="178"/>
                      </a:lnTo>
                      <a:lnTo>
                        <a:pt x="31" y="177"/>
                      </a:lnTo>
                      <a:lnTo>
                        <a:pt x="31" y="174"/>
                      </a:lnTo>
                      <a:lnTo>
                        <a:pt x="31" y="173"/>
                      </a:lnTo>
                      <a:lnTo>
                        <a:pt x="31" y="170"/>
                      </a:lnTo>
                      <a:lnTo>
                        <a:pt x="31" y="169"/>
                      </a:lnTo>
                      <a:lnTo>
                        <a:pt x="31" y="166"/>
                      </a:lnTo>
                      <a:lnTo>
                        <a:pt x="31" y="166"/>
                      </a:lnTo>
                      <a:lnTo>
                        <a:pt x="31" y="166"/>
                      </a:lnTo>
                      <a:lnTo>
                        <a:pt x="31" y="166"/>
                      </a:lnTo>
                      <a:lnTo>
                        <a:pt x="32" y="166"/>
                      </a:lnTo>
                      <a:lnTo>
                        <a:pt x="32" y="169"/>
                      </a:lnTo>
                      <a:lnTo>
                        <a:pt x="32" y="166"/>
                      </a:lnTo>
                      <a:lnTo>
                        <a:pt x="32" y="169"/>
                      </a:lnTo>
                      <a:lnTo>
                        <a:pt x="32" y="169"/>
                      </a:lnTo>
                      <a:lnTo>
                        <a:pt x="32" y="170"/>
                      </a:lnTo>
                      <a:lnTo>
                        <a:pt x="32" y="169"/>
                      </a:lnTo>
                      <a:lnTo>
                        <a:pt x="32" y="170"/>
                      </a:lnTo>
                      <a:lnTo>
                        <a:pt x="32" y="170"/>
                      </a:lnTo>
                      <a:lnTo>
                        <a:pt x="32" y="171"/>
                      </a:lnTo>
                      <a:lnTo>
                        <a:pt x="32" y="170"/>
                      </a:lnTo>
                      <a:lnTo>
                        <a:pt x="32" y="171"/>
                      </a:lnTo>
                      <a:lnTo>
                        <a:pt x="32" y="171"/>
                      </a:lnTo>
                      <a:lnTo>
                        <a:pt x="32" y="170"/>
                      </a:lnTo>
                      <a:lnTo>
                        <a:pt x="32" y="169"/>
                      </a:lnTo>
                      <a:lnTo>
                        <a:pt x="32" y="164"/>
                      </a:lnTo>
                      <a:lnTo>
                        <a:pt x="33" y="163"/>
                      </a:lnTo>
                      <a:lnTo>
                        <a:pt x="33" y="160"/>
                      </a:lnTo>
                      <a:lnTo>
                        <a:pt x="33" y="159"/>
                      </a:lnTo>
                      <a:lnTo>
                        <a:pt x="33" y="159"/>
                      </a:lnTo>
                      <a:lnTo>
                        <a:pt x="33" y="159"/>
                      </a:lnTo>
                      <a:lnTo>
                        <a:pt x="33" y="160"/>
                      </a:lnTo>
                      <a:lnTo>
                        <a:pt x="33" y="164"/>
                      </a:lnTo>
                      <a:lnTo>
                        <a:pt x="33" y="160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5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4" y="164"/>
                      </a:lnTo>
                      <a:lnTo>
                        <a:pt x="34" y="167"/>
                      </a:lnTo>
                      <a:lnTo>
                        <a:pt x="34" y="164"/>
                      </a:lnTo>
                      <a:lnTo>
                        <a:pt x="34" y="167"/>
                      </a:lnTo>
                      <a:lnTo>
                        <a:pt x="34" y="168"/>
                      </a:lnTo>
                      <a:lnTo>
                        <a:pt x="34" y="168"/>
                      </a:lnTo>
                      <a:lnTo>
                        <a:pt x="34" y="168"/>
                      </a:lnTo>
                      <a:lnTo>
                        <a:pt x="34" y="168"/>
                      </a:lnTo>
                      <a:lnTo>
                        <a:pt x="34" y="169"/>
                      </a:lnTo>
                      <a:lnTo>
                        <a:pt x="34" y="172"/>
                      </a:lnTo>
                      <a:lnTo>
                        <a:pt x="34" y="169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5"/>
                      </a:lnTo>
                      <a:lnTo>
                        <a:pt x="34" y="172"/>
                      </a:lnTo>
                      <a:lnTo>
                        <a:pt x="34" y="175"/>
                      </a:lnTo>
                      <a:lnTo>
                        <a:pt x="34" y="176"/>
                      </a:lnTo>
                      <a:lnTo>
                        <a:pt x="34" y="177"/>
                      </a:lnTo>
                      <a:lnTo>
                        <a:pt x="34" y="176"/>
                      </a:lnTo>
                      <a:lnTo>
                        <a:pt x="34" y="177"/>
                      </a:lnTo>
                      <a:lnTo>
                        <a:pt x="35" y="177"/>
                      </a:lnTo>
                      <a:lnTo>
                        <a:pt x="35" y="176"/>
                      </a:lnTo>
                      <a:lnTo>
                        <a:pt x="35" y="176"/>
                      </a:lnTo>
                      <a:lnTo>
                        <a:pt x="35" y="175"/>
                      </a:lnTo>
                      <a:lnTo>
                        <a:pt x="35" y="174"/>
                      </a:lnTo>
                      <a:lnTo>
                        <a:pt x="35" y="171"/>
                      </a:lnTo>
                      <a:lnTo>
                        <a:pt x="35" y="170"/>
                      </a:lnTo>
                      <a:lnTo>
                        <a:pt x="35" y="171"/>
                      </a:lnTo>
                      <a:lnTo>
                        <a:pt x="35" y="169"/>
                      </a:lnTo>
                      <a:lnTo>
                        <a:pt x="35" y="171"/>
                      </a:lnTo>
                      <a:lnTo>
                        <a:pt x="36" y="172"/>
                      </a:lnTo>
                      <a:lnTo>
                        <a:pt x="36" y="174"/>
                      </a:lnTo>
                      <a:lnTo>
                        <a:pt x="36" y="172"/>
                      </a:lnTo>
                      <a:lnTo>
                        <a:pt x="36" y="174"/>
                      </a:lnTo>
                      <a:lnTo>
                        <a:pt x="36" y="175"/>
                      </a:lnTo>
                      <a:lnTo>
                        <a:pt x="36" y="176"/>
                      </a:lnTo>
                      <a:lnTo>
                        <a:pt x="36" y="175"/>
                      </a:lnTo>
                      <a:lnTo>
                        <a:pt x="36" y="176"/>
                      </a:lnTo>
                      <a:lnTo>
                        <a:pt x="36" y="177"/>
                      </a:lnTo>
                      <a:lnTo>
                        <a:pt x="36" y="178"/>
                      </a:lnTo>
                      <a:lnTo>
                        <a:pt x="36" y="177"/>
                      </a:lnTo>
                      <a:lnTo>
                        <a:pt x="36" y="178"/>
                      </a:lnTo>
                      <a:lnTo>
                        <a:pt x="36" y="177"/>
                      </a:lnTo>
                      <a:lnTo>
                        <a:pt x="36" y="178"/>
                      </a:lnTo>
                      <a:lnTo>
                        <a:pt x="36" y="177"/>
                      </a:lnTo>
                      <a:lnTo>
                        <a:pt x="36" y="178"/>
                      </a:lnTo>
                      <a:lnTo>
                        <a:pt x="37" y="179"/>
                      </a:lnTo>
                      <a:lnTo>
                        <a:pt x="37" y="183"/>
                      </a:lnTo>
                      <a:lnTo>
                        <a:pt x="37" y="179"/>
                      </a:lnTo>
                      <a:lnTo>
                        <a:pt x="37" y="183"/>
                      </a:lnTo>
                      <a:lnTo>
                        <a:pt x="37" y="184"/>
                      </a:lnTo>
                      <a:lnTo>
                        <a:pt x="37" y="186"/>
                      </a:lnTo>
                      <a:lnTo>
                        <a:pt x="37" y="184"/>
                      </a:lnTo>
                      <a:lnTo>
                        <a:pt x="37" y="186"/>
                      </a:lnTo>
                      <a:lnTo>
                        <a:pt x="37" y="186"/>
                      </a:lnTo>
                      <a:lnTo>
                        <a:pt x="37" y="187"/>
                      </a:lnTo>
                      <a:lnTo>
                        <a:pt x="37" y="186"/>
                      </a:lnTo>
                      <a:lnTo>
                        <a:pt x="37" y="187"/>
                      </a:lnTo>
                      <a:lnTo>
                        <a:pt x="37" y="187"/>
                      </a:lnTo>
                      <a:lnTo>
                        <a:pt x="37" y="188"/>
                      </a:lnTo>
                      <a:lnTo>
                        <a:pt x="37" y="187"/>
                      </a:lnTo>
                      <a:lnTo>
                        <a:pt x="37" y="188"/>
                      </a:lnTo>
                      <a:lnTo>
                        <a:pt x="37" y="188"/>
                      </a:lnTo>
                      <a:lnTo>
                        <a:pt x="37" y="189"/>
                      </a:lnTo>
                      <a:lnTo>
                        <a:pt x="37" y="188"/>
                      </a:lnTo>
                      <a:lnTo>
                        <a:pt x="37" y="189"/>
                      </a:lnTo>
                      <a:lnTo>
                        <a:pt x="38" y="189"/>
                      </a:lnTo>
                      <a:lnTo>
                        <a:pt x="38" y="187"/>
                      </a:lnTo>
                      <a:lnTo>
                        <a:pt x="38" y="187"/>
                      </a:lnTo>
                      <a:lnTo>
                        <a:pt x="38" y="185"/>
                      </a:lnTo>
                      <a:lnTo>
                        <a:pt x="38" y="184"/>
                      </a:lnTo>
                      <a:lnTo>
                        <a:pt x="38" y="182"/>
                      </a:lnTo>
                      <a:lnTo>
                        <a:pt x="38" y="182"/>
                      </a:lnTo>
                      <a:lnTo>
                        <a:pt x="38" y="180"/>
                      </a:lnTo>
                      <a:lnTo>
                        <a:pt x="39" y="179"/>
                      </a:lnTo>
                      <a:lnTo>
                        <a:pt x="39" y="177"/>
                      </a:lnTo>
                      <a:lnTo>
                        <a:pt x="39" y="177"/>
                      </a:lnTo>
                      <a:lnTo>
                        <a:pt x="39" y="177"/>
                      </a:lnTo>
                      <a:lnTo>
                        <a:pt x="39" y="177"/>
                      </a:lnTo>
                      <a:lnTo>
                        <a:pt x="39" y="177"/>
                      </a:lnTo>
                      <a:lnTo>
                        <a:pt x="39" y="177"/>
                      </a:lnTo>
                      <a:lnTo>
                        <a:pt x="39" y="178"/>
                      </a:lnTo>
                      <a:lnTo>
                        <a:pt x="39" y="177"/>
                      </a:lnTo>
                      <a:lnTo>
                        <a:pt x="39" y="178"/>
                      </a:lnTo>
                      <a:lnTo>
                        <a:pt x="39" y="178"/>
                      </a:lnTo>
                      <a:lnTo>
                        <a:pt x="39" y="180"/>
                      </a:lnTo>
                      <a:lnTo>
                        <a:pt x="39" y="178"/>
                      </a:lnTo>
                      <a:lnTo>
                        <a:pt x="39" y="180"/>
                      </a:lnTo>
                      <a:lnTo>
                        <a:pt x="39" y="181"/>
                      </a:lnTo>
                      <a:lnTo>
                        <a:pt x="39" y="184"/>
                      </a:lnTo>
                      <a:lnTo>
                        <a:pt x="39" y="181"/>
                      </a:lnTo>
                      <a:lnTo>
                        <a:pt x="39" y="184"/>
                      </a:lnTo>
                      <a:lnTo>
                        <a:pt x="40" y="184"/>
                      </a:lnTo>
                      <a:lnTo>
                        <a:pt x="40" y="185"/>
                      </a:lnTo>
                      <a:lnTo>
                        <a:pt x="40" y="184"/>
                      </a:lnTo>
                      <a:lnTo>
                        <a:pt x="40" y="185"/>
                      </a:lnTo>
                      <a:lnTo>
                        <a:pt x="40" y="185"/>
                      </a:lnTo>
                      <a:lnTo>
                        <a:pt x="40" y="185"/>
                      </a:lnTo>
                      <a:lnTo>
                        <a:pt x="40" y="185"/>
                      </a:lnTo>
                      <a:lnTo>
                        <a:pt x="40" y="185"/>
                      </a:lnTo>
                      <a:lnTo>
                        <a:pt x="40" y="185"/>
                      </a:lnTo>
                      <a:lnTo>
                        <a:pt x="40" y="180"/>
                      </a:lnTo>
                      <a:lnTo>
                        <a:pt x="40" y="179"/>
                      </a:lnTo>
                      <a:lnTo>
                        <a:pt x="40" y="176"/>
                      </a:lnTo>
                      <a:lnTo>
                        <a:pt x="41" y="176"/>
                      </a:lnTo>
                      <a:lnTo>
                        <a:pt x="41" y="173"/>
                      </a:lnTo>
                      <a:lnTo>
                        <a:pt x="41" y="172"/>
                      </a:lnTo>
                      <a:lnTo>
                        <a:pt x="41" y="167"/>
                      </a:lnTo>
                      <a:lnTo>
                        <a:pt x="41" y="165"/>
                      </a:lnTo>
                      <a:lnTo>
                        <a:pt x="41" y="155"/>
                      </a:lnTo>
                      <a:lnTo>
                        <a:pt x="41" y="153"/>
                      </a:lnTo>
                      <a:lnTo>
                        <a:pt x="41" y="150"/>
                      </a:lnTo>
                      <a:lnTo>
                        <a:pt x="42" y="150"/>
                      </a:lnTo>
                      <a:lnTo>
                        <a:pt x="42" y="151"/>
                      </a:lnTo>
                      <a:lnTo>
                        <a:pt x="42" y="150"/>
                      </a:lnTo>
                      <a:lnTo>
                        <a:pt x="42" y="151"/>
                      </a:lnTo>
                      <a:lnTo>
                        <a:pt x="42" y="152"/>
                      </a:lnTo>
                      <a:lnTo>
                        <a:pt x="42" y="160"/>
                      </a:lnTo>
                      <a:lnTo>
                        <a:pt x="42" y="152"/>
                      </a:lnTo>
                      <a:lnTo>
                        <a:pt x="42" y="160"/>
                      </a:lnTo>
                      <a:lnTo>
                        <a:pt x="42" y="162"/>
                      </a:lnTo>
                      <a:lnTo>
                        <a:pt x="42" y="170"/>
                      </a:lnTo>
                      <a:lnTo>
                        <a:pt x="42" y="162"/>
                      </a:lnTo>
                      <a:lnTo>
                        <a:pt x="42" y="170"/>
                      </a:lnTo>
                      <a:lnTo>
                        <a:pt x="42" y="171"/>
                      </a:lnTo>
                      <a:lnTo>
                        <a:pt x="42" y="175"/>
                      </a:lnTo>
                      <a:lnTo>
                        <a:pt x="42" y="171"/>
                      </a:lnTo>
                      <a:lnTo>
                        <a:pt x="42" y="175"/>
                      </a:lnTo>
                      <a:lnTo>
                        <a:pt x="42" y="176"/>
                      </a:lnTo>
                      <a:lnTo>
                        <a:pt x="42" y="179"/>
                      </a:lnTo>
                      <a:lnTo>
                        <a:pt x="42" y="176"/>
                      </a:lnTo>
                      <a:lnTo>
                        <a:pt x="42" y="179"/>
                      </a:lnTo>
                      <a:lnTo>
                        <a:pt x="43" y="180"/>
                      </a:lnTo>
                      <a:lnTo>
                        <a:pt x="43" y="183"/>
                      </a:lnTo>
                      <a:lnTo>
                        <a:pt x="43" y="180"/>
                      </a:lnTo>
                      <a:lnTo>
                        <a:pt x="43" y="183"/>
                      </a:lnTo>
                      <a:lnTo>
                        <a:pt x="43" y="183"/>
                      </a:lnTo>
                      <a:lnTo>
                        <a:pt x="43" y="183"/>
                      </a:lnTo>
                      <a:lnTo>
                        <a:pt x="43" y="183"/>
                      </a:lnTo>
                      <a:lnTo>
                        <a:pt x="43" y="183"/>
                      </a:lnTo>
                      <a:lnTo>
                        <a:pt x="43" y="183"/>
                      </a:lnTo>
                      <a:lnTo>
                        <a:pt x="43" y="184"/>
                      </a:lnTo>
                      <a:lnTo>
                        <a:pt x="43" y="183"/>
                      </a:lnTo>
                      <a:lnTo>
                        <a:pt x="43" y="184"/>
                      </a:lnTo>
                      <a:lnTo>
                        <a:pt x="43" y="184"/>
                      </a:lnTo>
                      <a:lnTo>
                        <a:pt x="43" y="186"/>
                      </a:lnTo>
                      <a:lnTo>
                        <a:pt x="43" y="184"/>
                      </a:lnTo>
                      <a:lnTo>
                        <a:pt x="43" y="186"/>
                      </a:lnTo>
                      <a:lnTo>
                        <a:pt x="44" y="187"/>
                      </a:lnTo>
                      <a:lnTo>
                        <a:pt x="44" y="188"/>
                      </a:lnTo>
                      <a:lnTo>
                        <a:pt x="44" y="187"/>
                      </a:lnTo>
                      <a:lnTo>
                        <a:pt x="44" y="188"/>
                      </a:lnTo>
                      <a:lnTo>
                        <a:pt x="44" y="188"/>
                      </a:lnTo>
                      <a:lnTo>
                        <a:pt x="44" y="188"/>
                      </a:lnTo>
                      <a:lnTo>
                        <a:pt x="44" y="188"/>
                      </a:lnTo>
                      <a:lnTo>
                        <a:pt x="44" y="187"/>
                      </a:lnTo>
                      <a:lnTo>
                        <a:pt x="44" y="187"/>
                      </a:lnTo>
                      <a:lnTo>
                        <a:pt x="44" y="187"/>
                      </a:lnTo>
                      <a:lnTo>
                        <a:pt x="44" y="187"/>
                      </a:lnTo>
                      <a:lnTo>
                        <a:pt x="44" y="186"/>
                      </a:lnTo>
                      <a:lnTo>
                        <a:pt x="45" y="186"/>
                      </a:lnTo>
                      <a:lnTo>
                        <a:pt x="45" y="185"/>
                      </a:lnTo>
                      <a:lnTo>
                        <a:pt x="45" y="185"/>
                      </a:lnTo>
                      <a:lnTo>
                        <a:pt x="45" y="187"/>
                      </a:lnTo>
                      <a:lnTo>
                        <a:pt x="45" y="185"/>
                      </a:lnTo>
                      <a:lnTo>
                        <a:pt x="45" y="187"/>
                      </a:lnTo>
                      <a:lnTo>
                        <a:pt x="45" y="187"/>
                      </a:lnTo>
                      <a:lnTo>
                        <a:pt x="45" y="188"/>
                      </a:lnTo>
                      <a:lnTo>
                        <a:pt x="45" y="187"/>
                      </a:lnTo>
                      <a:lnTo>
                        <a:pt x="45" y="188"/>
                      </a:lnTo>
                      <a:lnTo>
                        <a:pt x="45" y="188"/>
                      </a:lnTo>
                      <a:lnTo>
                        <a:pt x="45" y="186"/>
                      </a:lnTo>
                      <a:lnTo>
                        <a:pt x="45" y="185"/>
                      </a:lnTo>
                      <a:lnTo>
                        <a:pt x="45" y="185"/>
                      </a:lnTo>
                      <a:lnTo>
                        <a:pt x="46" y="184"/>
                      </a:lnTo>
                      <a:lnTo>
                        <a:pt x="46" y="183"/>
                      </a:lnTo>
                      <a:lnTo>
                        <a:pt x="46" y="182"/>
                      </a:lnTo>
                      <a:lnTo>
                        <a:pt x="46" y="177"/>
                      </a:lnTo>
                      <a:lnTo>
                        <a:pt x="46" y="175"/>
                      </a:lnTo>
                      <a:lnTo>
                        <a:pt x="46" y="170"/>
                      </a:lnTo>
                      <a:lnTo>
                        <a:pt x="46" y="169"/>
                      </a:lnTo>
                      <a:lnTo>
                        <a:pt x="46" y="167"/>
                      </a:lnTo>
                      <a:lnTo>
                        <a:pt x="47" y="166"/>
                      </a:lnTo>
                      <a:lnTo>
                        <a:pt x="47" y="166"/>
                      </a:lnTo>
                      <a:lnTo>
                        <a:pt x="47" y="166"/>
                      </a:lnTo>
                      <a:lnTo>
                        <a:pt x="47" y="166"/>
                      </a:lnTo>
                      <a:lnTo>
                        <a:pt x="47" y="169"/>
                      </a:lnTo>
                      <a:lnTo>
                        <a:pt x="47" y="166"/>
                      </a:lnTo>
                      <a:lnTo>
                        <a:pt x="47" y="169"/>
                      </a:lnTo>
                      <a:lnTo>
                        <a:pt x="47" y="170"/>
                      </a:lnTo>
                      <a:lnTo>
                        <a:pt x="47" y="172"/>
                      </a:lnTo>
                      <a:lnTo>
                        <a:pt x="47" y="170"/>
                      </a:lnTo>
                      <a:lnTo>
                        <a:pt x="47" y="172"/>
                      </a:lnTo>
                      <a:lnTo>
                        <a:pt x="47" y="173"/>
                      </a:lnTo>
                      <a:lnTo>
                        <a:pt x="47" y="178"/>
                      </a:lnTo>
                      <a:lnTo>
                        <a:pt x="47" y="173"/>
                      </a:lnTo>
                      <a:lnTo>
                        <a:pt x="47" y="178"/>
                      </a:lnTo>
                      <a:lnTo>
                        <a:pt x="47" y="179"/>
                      </a:lnTo>
                      <a:lnTo>
                        <a:pt x="47" y="182"/>
                      </a:lnTo>
                      <a:lnTo>
                        <a:pt x="47" y="179"/>
                      </a:lnTo>
                      <a:lnTo>
                        <a:pt x="47" y="182"/>
                      </a:lnTo>
                      <a:lnTo>
                        <a:pt x="48" y="183"/>
                      </a:lnTo>
                      <a:lnTo>
                        <a:pt x="48" y="186"/>
                      </a:lnTo>
                      <a:lnTo>
                        <a:pt x="48" y="183"/>
                      </a:lnTo>
                      <a:lnTo>
                        <a:pt x="48" y="186"/>
                      </a:lnTo>
                      <a:lnTo>
                        <a:pt x="48" y="186"/>
                      </a:lnTo>
                      <a:lnTo>
                        <a:pt x="48" y="187"/>
                      </a:lnTo>
                      <a:lnTo>
                        <a:pt x="48" y="186"/>
                      </a:lnTo>
                      <a:lnTo>
                        <a:pt x="48" y="187"/>
                      </a:lnTo>
                      <a:lnTo>
                        <a:pt x="48" y="187"/>
                      </a:lnTo>
                      <a:lnTo>
                        <a:pt x="48" y="187"/>
                      </a:lnTo>
                      <a:lnTo>
                        <a:pt x="48" y="187"/>
                      </a:lnTo>
                      <a:lnTo>
                        <a:pt x="48" y="187"/>
                      </a:lnTo>
                      <a:lnTo>
                        <a:pt x="48" y="184"/>
                      </a:lnTo>
                      <a:lnTo>
                        <a:pt x="49" y="183"/>
                      </a:lnTo>
                      <a:lnTo>
                        <a:pt x="49" y="181"/>
                      </a:lnTo>
                      <a:lnTo>
                        <a:pt x="49" y="180"/>
                      </a:lnTo>
                      <a:lnTo>
                        <a:pt x="49" y="178"/>
                      </a:lnTo>
                      <a:lnTo>
                        <a:pt x="49" y="178"/>
                      </a:lnTo>
                      <a:lnTo>
                        <a:pt x="49" y="177"/>
                      </a:lnTo>
                      <a:lnTo>
                        <a:pt x="49" y="177"/>
                      </a:lnTo>
                      <a:lnTo>
                        <a:pt x="49" y="178"/>
                      </a:lnTo>
                      <a:lnTo>
                        <a:pt x="49" y="177"/>
                      </a:lnTo>
                      <a:lnTo>
                        <a:pt x="49" y="178"/>
                      </a:lnTo>
                      <a:lnTo>
                        <a:pt x="50" y="178"/>
                      </a:lnTo>
                      <a:lnTo>
                        <a:pt x="50" y="179"/>
                      </a:lnTo>
                      <a:lnTo>
                        <a:pt x="50" y="178"/>
                      </a:lnTo>
                      <a:lnTo>
                        <a:pt x="50" y="179"/>
                      </a:lnTo>
                      <a:lnTo>
                        <a:pt x="50" y="180"/>
                      </a:lnTo>
                      <a:lnTo>
                        <a:pt x="50" y="181"/>
                      </a:lnTo>
                      <a:lnTo>
                        <a:pt x="50" y="180"/>
                      </a:lnTo>
                      <a:lnTo>
                        <a:pt x="50" y="179"/>
                      </a:lnTo>
                      <a:lnTo>
                        <a:pt x="50" y="180"/>
                      </a:lnTo>
                      <a:lnTo>
                        <a:pt x="50" y="179"/>
                      </a:lnTo>
                      <a:lnTo>
                        <a:pt x="50" y="180"/>
                      </a:lnTo>
                      <a:lnTo>
                        <a:pt x="50" y="180"/>
                      </a:lnTo>
                      <a:lnTo>
                        <a:pt x="50" y="179"/>
                      </a:lnTo>
                      <a:lnTo>
                        <a:pt x="50" y="179"/>
                      </a:lnTo>
                      <a:lnTo>
                        <a:pt x="50" y="180"/>
                      </a:lnTo>
                      <a:lnTo>
                        <a:pt x="50" y="179"/>
                      </a:lnTo>
                      <a:lnTo>
                        <a:pt x="50" y="180"/>
                      </a:lnTo>
                      <a:lnTo>
                        <a:pt x="51" y="180"/>
                      </a:lnTo>
                      <a:lnTo>
                        <a:pt x="51" y="179"/>
                      </a:lnTo>
                      <a:lnTo>
                        <a:pt x="51" y="178"/>
                      </a:lnTo>
                      <a:lnTo>
                        <a:pt x="51" y="177"/>
                      </a:lnTo>
                      <a:lnTo>
                        <a:pt x="51" y="176"/>
                      </a:lnTo>
                      <a:lnTo>
                        <a:pt x="51" y="175"/>
                      </a:lnTo>
                      <a:lnTo>
                        <a:pt x="51" y="174"/>
                      </a:lnTo>
                      <a:lnTo>
                        <a:pt x="51" y="173"/>
                      </a:lnTo>
                      <a:lnTo>
                        <a:pt x="52" y="173"/>
                      </a:lnTo>
                      <a:lnTo>
                        <a:pt x="52" y="173"/>
                      </a:lnTo>
                      <a:lnTo>
                        <a:pt x="52" y="173"/>
                      </a:lnTo>
                      <a:lnTo>
                        <a:pt x="52" y="173"/>
                      </a:lnTo>
                      <a:lnTo>
                        <a:pt x="52" y="173"/>
                      </a:lnTo>
                      <a:lnTo>
                        <a:pt x="52" y="173"/>
                      </a:lnTo>
                      <a:lnTo>
                        <a:pt x="52" y="172"/>
                      </a:lnTo>
                      <a:lnTo>
                        <a:pt x="52" y="172"/>
                      </a:lnTo>
                      <a:lnTo>
                        <a:pt x="52" y="172"/>
                      </a:lnTo>
                      <a:lnTo>
                        <a:pt x="52" y="172"/>
                      </a:lnTo>
                      <a:lnTo>
                        <a:pt x="52" y="170"/>
                      </a:lnTo>
                      <a:lnTo>
                        <a:pt x="52" y="169"/>
                      </a:lnTo>
                      <a:lnTo>
                        <a:pt x="52" y="169"/>
                      </a:lnTo>
                      <a:lnTo>
                        <a:pt x="52" y="169"/>
                      </a:lnTo>
                      <a:lnTo>
                        <a:pt x="52" y="169"/>
                      </a:lnTo>
                      <a:lnTo>
                        <a:pt x="53" y="169"/>
                      </a:lnTo>
                      <a:lnTo>
                        <a:pt x="53" y="168"/>
                      </a:lnTo>
                      <a:lnTo>
                        <a:pt x="53" y="168"/>
                      </a:lnTo>
                      <a:lnTo>
                        <a:pt x="53" y="168"/>
                      </a:lnTo>
                      <a:lnTo>
                        <a:pt x="53" y="167"/>
                      </a:lnTo>
                      <a:lnTo>
                        <a:pt x="53" y="167"/>
                      </a:lnTo>
                      <a:lnTo>
                        <a:pt x="53" y="166"/>
                      </a:lnTo>
                      <a:lnTo>
                        <a:pt x="53" y="165"/>
                      </a:lnTo>
                      <a:lnTo>
                        <a:pt x="54" y="164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59"/>
                      </a:lnTo>
                      <a:lnTo>
                        <a:pt x="54" y="158"/>
                      </a:lnTo>
                      <a:lnTo>
                        <a:pt x="54" y="155"/>
                      </a:lnTo>
                      <a:lnTo>
                        <a:pt x="54" y="154"/>
                      </a:lnTo>
                      <a:lnTo>
                        <a:pt x="54" y="153"/>
                      </a:lnTo>
                      <a:lnTo>
                        <a:pt x="54" y="153"/>
                      </a:lnTo>
                      <a:lnTo>
                        <a:pt x="55" y="154"/>
                      </a:lnTo>
                      <a:lnTo>
                        <a:pt x="55" y="154"/>
                      </a:lnTo>
                      <a:lnTo>
                        <a:pt x="55" y="154"/>
                      </a:lnTo>
                      <a:lnTo>
                        <a:pt x="55" y="154"/>
                      </a:lnTo>
                      <a:lnTo>
                        <a:pt x="55" y="154"/>
                      </a:lnTo>
                      <a:lnTo>
                        <a:pt x="55" y="156"/>
                      </a:lnTo>
                      <a:lnTo>
                        <a:pt x="55" y="154"/>
                      </a:lnTo>
                      <a:lnTo>
                        <a:pt x="55" y="156"/>
                      </a:lnTo>
                      <a:lnTo>
                        <a:pt x="55" y="157"/>
                      </a:lnTo>
                      <a:lnTo>
                        <a:pt x="55" y="160"/>
                      </a:lnTo>
                      <a:lnTo>
                        <a:pt x="55" y="157"/>
                      </a:lnTo>
                      <a:lnTo>
                        <a:pt x="55" y="160"/>
                      </a:lnTo>
                      <a:lnTo>
                        <a:pt x="55" y="161"/>
                      </a:lnTo>
                      <a:lnTo>
                        <a:pt x="55" y="163"/>
                      </a:lnTo>
                      <a:lnTo>
                        <a:pt x="55" y="161"/>
                      </a:lnTo>
                      <a:lnTo>
                        <a:pt x="55" y="163"/>
                      </a:lnTo>
                      <a:lnTo>
                        <a:pt x="55" y="165"/>
                      </a:lnTo>
                      <a:lnTo>
                        <a:pt x="55" y="167"/>
                      </a:lnTo>
                      <a:lnTo>
                        <a:pt x="55" y="165"/>
                      </a:lnTo>
                      <a:lnTo>
                        <a:pt x="55" y="167"/>
                      </a:lnTo>
                      <a:lnTo>
                        <a:pt x="56" y="167"/>
                      </a:lnTo>
                      <a:lnTo>
                        <a:pt x="56" y="167"/>
                      </a:lnTo>
                      <a:lnTo>
                        <a:pt x="56" y="166"/>
                      </a:lnTo>
                      <a:lnTo>
                        <a:pt x="56" y="167"/>
                      </a:lnTo>
                      <a:lnTo>
                        <a:pt x="56" y="168"/>
                      </a:lnTo>
                      <a:lnTo>
                        <a:pt x="56" y="168"/>
                      </a:lnTo>
                      <a:lnTo>
                        <a:pt x="56" y="167"/>
                      </a:lnTo>
                      <a:lnTo>
                        <a:pt x="56" y="167"/>
                      </a:lnTo>
                      <a:lnTo>
                        <a:pt x="56" y="161"/>
                      </a:lnTo>
                      <a:lnTo>
                        <a:pt x="56" y="159"/>
                      </a:lnTo>
                      <a:lnTo>
                        <a:pt x="56" y="153"/>
                      </a:lnTo>
                      <a:lnTo>
                        <a:pt x="57" y="151"/>
                      </a:lnTo>
                      <a:lnTo>
                        <a:pt x="57" y="143"/>
                      </a:lnTo>
                      <a:lnTo>
                        <a:pt x="57" y="139"/>
                      </a:lnTo>
                      <a:lnTo>
                        <a:pt x="57" y="126"/>
                      </a:lnTo>
                      <a:lnTo>
                        <a:pt x="57" y="121"/>
                      </a:lnTo>
                      <a:lnTo>
                        <a:pt x="57" y="103"/>
                      </a:lnTo>
                      <a:lnTo>
                        <a:pt x="57" y="97"/>
                      </a:lnTo>
                      <a:lnTo>
                        <a:pt x="57" y="83"/>
                      </a:lnTo>
                      <a:lnTo>
                        <a:pt x="58" y="81"/>
                      </a:lnTo>
                      <a:lnTo>
                        <a:pt x="58" y="79"/>
                      </a:lnTo>
                      <a:lnTo>
                        <a:pt x="58" y="79"/>
                      </a:lnTo>
                      <a:lnTo>
                        <a:pt x="58" y="79"/>
                      </a:lnTo>
                      <a:lnTo>
                        <a:pt x="58" y="84"/>
                      </a:lnTo>
                      <a:lnTo>
                        <a:pt x="58" y="79"/>
                      </a:lnTo>
                      <a:lnTo>
                        <a:pt x="58" y="84"/>
                      </a:lnTo>
                      <a:lnTo>
                        <a:pt x="58" y="86"/>
                      </a:lnTo>
                      <a:lnTo>
                        <a:pt x="58" y="96"/>
                      </a:lnTo>
                      <a:lnTo>
                        <a:pt x="58" y="86"/>
                      </a:lnTo>
                      <a:lnTo>
                        <a:pt x="58" y="96"/>
                      </a:lnTo>
                      <a:lnTo>
                        <a:pt x="58" y="98"/>
                      </a:lnTo>
                      <a:lnTo>
                        <a:pt x="58" y="106"/>
                      </a:lnTo>
                      <a:lnTo>
                        <a:pt x="58" y="98"/>
                      </a:lnTo>
                      <a:lnTo>
                        <a:pt x="58" y="106"/>
                      </a:lnTo>
                      <a:lnTo>
                        <a:pt x="58" y="108"/>
                      </a:lnTo>
                      <a:lnTo>
                        <a:pt x="58" y="117"/>
                      </a:lnTo>
                      <a:lnTo>
                        <a:pt x="58" y="108"/>
                      </a:lnTo>
                      <a:lnTo>
                        <a:pt x="58" y="117"/>
                      </a:lnTo>
                      <a:lnTo>
                        <a:pt x="59" y="119"/>
                      </a:lnTo>
                      <a:lnTo>
                        <a:pt x="59" y="130"/>
                      </a:lnTo>
                      <a:lnTo>
                        <a:pt x="59" y="119"/>
                      </a:lnTo>
                      <a:lnTo>
                        <a:pt x="59" y="130"/>
                      </a:lnTo>
                      <a:lnTo>
                        <a:pt x="59" y="133"/>
                      </a:lnTo>
                      <a:lnTo>
                        <a:pt x="59" y="142"/>
                      </a:lnTo>
                      <a:lnTo>
                        <a:pt x="59" y="133"/>
                      </a:lnTo>
                      <a:lnTo>
                        <a:pt x="59" y="142"/>
                      </a:lnTo>
                      <a:lnTo>
                        <a:pt x="59" y="145"/>
                      </a:lnTo>
                      <a:lnTo>
                        <a:pt x="59" y="154"/>
                      </a:lnTo>
                      <a:lnTo>
                        <a:pt x="59" y="145"/>
                      </a:lnTo>
                      <a:lnTo>
                        <a:pt x="59" y="154"/>
                      </a:lnTo>
                      <a:lnTo>
                        <a:pt x="59" y="156"/>
                      </a:lnTo>
                      <a:lnTo>
                        <a:pt x="59" y="160"/>
                      </a:lnTo>
                      <a:lnTo>
                        <a:pt x="59" y="156"/>
                      </a:lnTo>
                      <a:lnTo>
                        <a:pt x="59" y="160"/>
                      </a:lnTo>
                      <a:lnTo>
                        <a:pt x="60" y="161"/>
                      </a:lnTo>
                      <a:lnTo>
                        <a:pt x="60" y="165"/>
                      </a:lnTo>
                      <a:lnTo>
                        <a:pt x="60" y="161"/>
                      </a:lnTo>
                      <a:lnTo>
                        <a:pt x="60" y="165"/>
                      </a:lnTo>
                      <a:lnTo>
                        <a:pt x="60" y="166"/>
                      </a:lnTo>
                      <a:lnTo>
                        <a:pt x="60" y="169"/>
                      </a:lnTo>
                      <a:lnTo>
                        <a:pt x="60" y="166"/>
                      </a:lnTo>
                      <a:lnTo>
                        <a:pt x="60" y="169"/>
                      </a:lnTo>
                      <a:lnTo>
                        <a:pt x="60" y="169"/>
                      </a:lnTo>
                      <a:lnTo>
                        <a:pt x="60" y="172"/>
                      </a:lnTo>
                      <a:lnTo>
                        <a:pt x="60" y="169"/>
                      </a:lnTo>
                      <a:lnTo>
                        <a:pt x="60" y="172"/>
                      </a:lnTo>
                      <a:lnTo>
                        <a:pt x="60" y="173"/>
                      </a:lnTo>
                      <a:lnTo>
                        <a:pt x="60" y="178"/>
                      </a:lnTo>
                      <a:lnTo>
                        <a:pt x="60" y="173"/>
                      </a:lnTo>
                      <a:lnTo>
                        <a:pt x="60" y="178"/>
                      </a:lnTo>
                      <a:lnTo>
                        <a:pt x="60" y="179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81"/>
                      </a:lnTo>
                      <a:lnTo>
                        <a:pt x="61" y="182"/>
                      </a:lnTo>
                      <a:lnTo>
                        <a:pt x="61" y="183"/>
                      </a:lnTo>
                      <a:lnTo>
                        <a:pt x="61" y="182"/>
                      </a:lnTo>
                      <a:lnTo>
                        <a:pt x="61" y="183"/>
                      </a:lnTo>
                      <a:lnTo>
                        <a:pt x="61" y="184"/>
                      </a:lnTo>
                      <a:lnTo>
                        <a:pt x="61" y="185"/>
                      </a:lnTo>
                      <a:lnTo>
                        <a:pt x="61" y="184"/>
                      </a:lnTo>
                      <a:lnTo>
                        <a:pt x="61" y="185"/>
                      </a:lnTo>
                      <a:lnTo>
                        <a:pt x="61" y="185"/>
                      </a:lnTo>
                      <a:lnTo>
                        <a:pt x="61" y="184"/>
                      </a:lnTo>
                      <a:lnTo>
                        <a:pt x="61" y="183"/>
                      </a:lnTo>
                      <a:lnTo>
                        <a:pt x="61" y="182"/>
                      </a:lnTo>
                      <a:lnTo>
                        <a:pt x="62" y="182"/>
                      </a:lnTo>
                      <a:lnTo>
                        <a:pt x="62" y="180"/>
                      </a:lnTo>
                      <a:lnTo>
                        <a:pt x="62" y="179"/>
                      </a:lnTo>
                      <a:lnTo>
                        <a:pt x="62" y="177"/>
                      </a:lnTo>
                      <a:lnTo>
                        <a:pt x="62" y="176"/>
                      </a:lnTo>
                      <a:lnTo>
                        <a:pt x="62" y="170"/>
                      </a:lnTo>
                      <a:lnTo>
                        <a:pt x="62" y="169"/>
                      </a:lnTo>
                      <a:lnTo>
                        <a:pt x="62" y="168"/>
                      </a:lnTo>
                      <a:lnTo>
                        <a:pt x="63" y="168"/>
                      </a:lnTo>
                      <a:lnTo>
                        <a:pt x="63" y="171"/>
                      </a:lnTo>
                      <a:lnTo>
                        <a:pt x="63" y="168"/>
                      </a:lnTo>
                      <a:lnTo>
                        <a:pt x="63" y="171"/>
                      </a:lnTo>
                      <a:lnTo>
                        <a:pt x="63" y="172"/>
                      </a:lnTo>
                      <a:lnTo>
                        <a:pt x="63" y="174"/>
                      </a:lnTo>
                      <a:lnTo>
                        <a:pt x="63" y="172"/>
                      </a:lnTo>
                      <a:lnTo>
                        <a:pt x="63" y="174"/>
                      </a:lnTo>
                      <a:lnTo>
                        <a:pt x="63" y="175"/>
                      </a:lnTo>
                      <a:lnTo>
                        <a:pt x="63" y="176"/>
                      </a:lnTo>
                      <a:lnTo>
                        <a:pt x="63" y="175"/>
                      </a:lnTo>
                      <a:lnTo>
                        <a:pt x="63" y="176"/>
                      </a:lnTo>
                      <a:lnTo>
                        <a:pt x="63" y="177"/>
                      </a:lnTo>
                      <a:lnTo>
                        <a:pt x="63" y="180"/>
                      </a:lnTo>
                      <a:lnTo>
                        <a:pt x="63" y="177"/>
                      </a:lnTo>
                      <a:lnTo>
                        <a:pt x="63" y="180"/>
                      </a:lnTo>
                      <a:lnTo>
                        <a:pt x="63" y="181"/>
                      </a:lnTo>
                      <a:lnTo>
                        <a:pt x="63" y="183"/>
                      </a:lnTo>
                      <a:lnTo>
                        <a:pt x="63" y="181"/>
                      </a:lnTo>
                      <a:lnTo>
                        <a:pt x="63" y="183"/>
                      </a:lnTo>
                      <a:lnTo>
                        <a:pt x="64" y="184"/>
                      </a:lnTo>
                      <a:lnTo>
                        <a:pt x="64" y="184"/>
                      </a:lnTo>
                      <a:lnTo>
                        <a:pt x="64" y="184"/>
                      </a:lnTo>
                      <a:lnTo>
                        <a:pt x="64" y="184"/>
                      </a:lnTo>
                      <a:lnTo>
                        <a:pt x="64" y="184"/>
                      </a:lnTo>
                      <a:lnTo>
                        <a:pt x="64" y="185"/>
                      </a:lnTo>
                      <a:lnTo>
                        <a:pt x="64" y="184"/>
                      </a:lnTo>
                      <a:lnTo>
                        <a:pt x="64" y="183"/>
                      </a:lnTo>
                      <a:lnTo>
                        <a:pt x="64" y="181"/>
                      </a:lnTo>
                      <a:lnTo>
                        <a:pt x="64" y="180"/>
                      </a:lnTo>
                      <a:lnTo>
                        <a:pt x="64" y="174"/>
                      </a:lnTo>
                      <a:lnTo>
                        <a:pt x="65" y="173"/>
                      </a:lnTo>
                      <a:lnTo>
                        <a:pt x="65" y="170"/>
                      </a:lnTo>
                      <a:lnTo>
                        <a:pt x="65" y="169"/>
                      </a:lnTo>
                      <a:lnTo>
                        <a:pt x="65" y="164"/>
                      </a:lnTo>
                      <a:lnTo>
                        <a:pt x="65" y="163"/>
                      </a:lnTo>
                      <a:lnTo>
                        <a:pt x="65" y="160"/>
                      </a:lnTo>
                      <a:lnTo>
                        <a:pt x="65" y="159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2"/>
                      </a:lnTo>
                      <a:lnTo>
                        <a:pt x="66" y="151"/>
                      </a:lnTo>
                      <a:lnTo>
                        <a:pt x="66" y="145"/>
                      </a:lnTo>
                      <a:lnTo>
                        <a:pt x="66" y="145"/>
                      </a:lnTo>
                      <a:lnTo>
                        <a:pt x="66" y="143"/>
                      </a:lnTo>
                      <a:lnTo>
                        <a:pt x="66" y="143"/>
                      </a:lnTo>
                      <a:lnTo>
                        <a:pt x="66" y="144"/>
                      </a:lnTo>
                      <a:lnTo>
                        <a:pt x="66" y="143"/>
                      </a:lnTo>
                      <a:lnTo>
                        <a:pt x="66" y="144"/>
                      </a:lnTo>
                      <a:lnTo>
                        <a:pt x="66" y="145"/>
                      </a:lnTo>
                      <a:lnTo>
                        <a:pt x="66" y="148"/>
                      </a:lnTo>
                      <a:lnTo>
                        <a:pt x="66" y="145"/>
                      </a:lnTo>
                      <a:lnTo>
                        <a:pt x="66" y="148"/>
                      </a:lnTo>
                      <a:lnTo>
                        <a:pt x="67" y="149"/>
                      </a:lnTo>
                      <a:lnTo>
                        <a:pt x="67" y="154"/>
                      </a:lnTo>
                      <a:lnTo>
                        <a:pt x="67" y="149"/>
                      </a:lnTo>
                      <a:lnTo>
                        <a:pt x="67" y="154"/>
                      </a:lnTo>
                      <a:lnTo>
                        <a:pt x="67" y="156"/>
                      </a:lnTo>
                      <a:lnTo>
                        <a:pt x="67" y="163"/>
                      </a:lnTo>
                      <a:lnTo>
                        <a:pt x="67" y="156"/>
                      </a:lnTo>
                      <a:lnTo>
                        <a:pt x="67" y="163"/>
                      </a:lnTo>
                      <a:lnTo>
                        <a:pt x="67" y="165"/>
                      </a:lnTo>
                      <a:lnTo>
                        <a:pt x="67" y="169"/>
                      </a:lnTo>
                      <a:lnTo>
                        <a:pt x="67" y="165"/>
                      </a:lnTo>
                      <a:lnTo>
                        <a:pt x="67" y="169"/>
                      </a:lnTo>
                      <a:lnTo>
                        <a:pt x="67" y="170"/>
                      </a:lnTo>
                      <a:lnTo>
                        <a:pt x="67" y="174"/>
                      </a:lnTo>
                      <a:lnTo>
                        <a:pt x="67" y="170"/>
                      </a:lnTo>
                      <a:lnTo>
                        <a:pt x="67" y="174"/>
                      </a:lnTo>
                      <a:lnTo>
                        <a:pt x="68" y="176"/>
                      </a:lnTo>
                      <a:lnTo>
                        <a:pt x="68" y="177"/>
                      </a:lnTo>
                      <a:lnTo>
                        <a:pt x="68" y="176"/>
                      </a:lnTo>
                      <a:lnTo>
                        <a:pt x="68" y="177"/>
                      </a:lnTo>
                      <a:lnTo>
                        <a:pt x="68" y="177"/>
                      </a:lnTo>
                      <a:lnTo>
                        <a:pt x="68" y="179"/>
                      </a:lnTo>
                      <a:lnTo>
                        <a:pt x="68" y="177"/>
                      </a:lnTo>
                      <a:lnTo>
                        <a:pt x="68" y="179"/>
                      </a:lnTo>
                      <a:lnTo>
                        <a:pt x="68" y="180"/>
                      </a:lnTo>
                      <a:lnTo>
                        <a:pt x="68" y="182"/>
                      </a:lnTo>
                      <a:lnTo>
                        <a:pt x="68" y="180"/>
                      </a:lnTo>
                      <a:lnTo>
                        <a:pt x="68" y="182"/>
                      </a:lnTo>
                      <a:lnTo>
                        <a:pt x="68" y="182"/>
                      </a:lnTo>
                      <a:lnTo>
                        <a:pt x="68" y="185"/>
                      </a:lnTo>
                      <a:lnTo>
                        <a:pt x="68" y="182"/>
                      </a:lnTo>
                      <a:lnTo>
                        <a:pt x="68" y="185"/>
                      </a:lnTo>
                      <a:lnTo>
                        <a:pt x="68" y="186"/>
                      </a:lnTo>
                      <a:lnTo>
                        <a:pt x="68" y="186"/>
                      </a:lnTo>
                      <a:lnTo>
                        <a:pt x="68" y="186"/>
                      </a:lnTo>
                      <a:lnTo>
                        <a:pt x="68" y="186"/>
                      </a:lnTo>
                      <a:lnTo>
                        <a:pt x="69" y="187"/>
                      </a:lnTo>
                      <a:lnTo>
                        <a:pt x="69" y="188"/>
                      </a:lnTo>
                      <a:lnTo>
                        <a:pt x="69" y="187"/>
                      </a:lnTo>
                      <a:lnTo>
                        <a:pt x="69" y="188"/>
                      </a:lnTo>
                      <a:lnTo>
                        <a:pt x="69" y="188"/>
                      </a:lnTo>
                      <a:lnTo>
                        <a:pt x="69" y="188"/>
                      </a:lnTo>
                      <a:lnTo>
                        <a:pt x="69" y="187"/>
                      </a:lnTo>
                      <a:lnTo>
                        <a:pt x="69" y="186"/>
                      </a:lnTo>
                      <a:lnTo>
                        <a:pt x="69" y="184"/>
                      </a:lnTo>
                      <a:lnTo>
                        <a:pt x="69" y="184"/>
                      </a:lnTo>
                      <a:lnTo>
                        <a:pt x="69" y="183"/>
                      </a:lnTo>
                      <a:lnTo>
                        <a:pt x="70" y="183"/>
                      </a:lnTo>
                      <a:lnTo>
                        <a:pt x="70" y="184"/>
                      </a:lnTo>
                      <a:lnTo>
                        <a:pt x="70" y="183"/>
                      </a:lnTo>
                      <a:lnTo>
                        <a:pt x="70" y="184"/>
                      </a:lnTo>
                      <a:lnTo>
                        <a:pt x="70" y="184"/>
                      </a:lnTo>
                      <a:lnTo>
                        <a:pt x="70" y="183"/>
                      </a:lnTo>
                      <a:lnTo>
                        <a:pt x="70" y="183"/>
                      </a:lnTo>
                      <a:lnTo>
                        <a:pt x="70" y="184"/>
                      </a:lnTo>
                      <a:lnTo>
                        <a:pt x="70" y="183"/>
                      </a:lnTo>
                      <a:lnTo>
                        <a:pt x="70" y="184"/>
                      </a:lnTo>
                      <a:lnTo>
                        <a:pt x="70" y="184"/>
                      </a:lnTo>
                      <a:lnTo>
                        <a:pt x="70" y="183"/>
                      </a:lnTo>
                      <a:lnTo>
                        <a:pt x="71" y="183"/>
                      </a:lnTo>
                      <a:lnTo>
                        <a:pt x="71" y="182"/>
                      </a:lnTo>
                      <a:lnTo>
                        <a:pt x="71" y="182"/>
                      </a:lnTo>
                      <a:lnTo>
                        <a:pt x="71" y="186"/>
                      </a:lnTo>
                      <a:lnTo>
                        <a:pt x="71" y="182"/>
                      </a:lnTo>
                      <a:lnTo>
                        <a:pt x="71" y="186"/>
                      </a:lnTo>
                      <a:lnTo>
                        <a:pt x="71" y="186"/>
                      </a:lnTo>
                      <a:lnTo>
                        <a:pt x="71" y="185"/>
                      </a:lnTo>
                      <a:lnTo>
                        <a:pt x="71" y="185"/>
                      </a:lnTo>
                      <a:lnTo>
                        <a:pt x="71" y="184"/>
                      </a:lnTo>
                      <a:lnTo>
                        <a:pt x="71" y="184"/>
                      </a:lnTo>
                      <a:lnTo>
                        <a:pt x="71" y="186"/>
                      </a:lnTo>
                      <a:lnTo>
                        <a:pt x="71" y="184"/>
                      </a:lnTo>
                      <a:lnTo>
                        <a:pt x="71" y="186"/>
                      </a:lnTo>
                      <a:lnTo>
                        <a:pt x="72" y="186"/>
                      </a:lnTo>
                      <a:lnTo>
                        <a:pt x="72" y="187"/>
                      </a:lnTo>
                      <a:lnTo>
                        <a:pt x="72" y="186"/>
                      </a:lnTo>
                      <a:lnTo>
                        <a:pt x="72" y="187"/>
                      </a:lnTo>
                      <a:lnTo>
                        <a:pt x="72" y="187"/>
                      </a:lnTo>
                      <a:lnTo>
                        <a:pt x="72" y="188"/>
                      </a:lnTo>
                      <a:lnTo>
                        <a:pt x="72" y="187"/>
                      </a:lnTo>
                      <a:lnTo>
                        <a:pt x="72" y="188"/>
                      </a:lnTo>
                      <a:lnTo>
                        <a:pt x="72" y="188"/>
                      </a:lnTo>
                      <a:lnTo>
                        <a:pt x="72" y="188"/>
                      </a:lnTo>
                      <a:lnTo>
                        <a:pt x="72" y="188"/>
                      </a:lnTo>
                      <a:lnTo>
                        <a:pt x="72" y="188"/>
                      </a:lnTo>
                      <a:lnTo>
                        <a:pt x="72" y="189"/>
                      </a:lnTo>
                      <a:lnTo>
                        <a:pt x="72" y="190"/>
                      </a:lnTo>
                      <a:lnTo>
                        <a:pt x="72" y="189"/>
                      </a:lnTo>
                      <a:lnTo>
                        <a:pt x="72" y="190"/>
                      </a:lnTo>
                      <a:lnTo>
                        <a:pt x="73" y="190"/>
                      </a:lnTo>
                      <a:lnTo>
                        <a:pt x="73" y="191"/>
                      </a:lnTo>
                      <a:lnTo>
                        <a:pt x="73" y="190"/>
                      </a:lnTo>
                      <a:lnTo>
                        <a:pt x="73" y="191"/>
                      </a:lnTo>
                      <a:lnTo>
                        <a:pt x="73" y="190"/>
                      </a:lnTo>
                      <a:lnTo>
                        <a:pt x="73" y="191"/>
                      </a:lnTo>
                      <a:lnTo>
                        <a:pt x="73" y="190"/>
                      </a:lnTo>
                      <a:lnTo>
                        <a:pt x="73" y="191"/>
                      </a:lnTo>
                      <a:lnTo>
                        <a:pt x="73" y="191"/>
                      </a:lnTo>
                      <a:lnTo>
                        <a:pt x="73" y="191"/>
                      </a:lnTo>
                      <a:lnTo>
                        <a:pt x="73" y="191"/>
                      </a:lnTo>
                      <a:lnTo>
                        <a:pt x="74" y="191"/>
                      </a:lnTo>
                      <a:lnTo>
                        <a:pt x="74" y="191"/>
                      </a:lnTo>
                      <a:lnTo>
                        <a:pt x="74" y="191"/>
                      </a:lnTo>
                      <a:lnTo>
                        <a:pt x="74" y="187"/>
                      </a:lnTo>
                      <a:lnTo>
                        <a:pt x="74" y="186"/>
                      </a:lnTo>
                      <a:lnTo>
                        <a:pt x="74" y="182"/>
                      </a:lnTo>
                      <a:lnTo>
                        <a:pt x="75" y="181"/>
                      </a:lnTo>
                      <a:lnTo>
                        <a:pt x="75" y="177"/>
                      </a:lnTo>
                      <a:lnTo>
                        <a:pt x="75" y="177"/>
                      </a:lnTo>
                      <a:lnTo>
                        <a:pt x="75" y="178"/>
                      </a:lnTo>
                      <a:lnTo>
                        <a:pt x="75" y="177"/>
                      </a:lnTo>
                      <a:lnTo>
                        <a:pt x="75" y="178"/>
                      </a:lnTo>
                      <a:lnTo>
                        <a:pt x="75" y="178"/>
                      </a:lnTo>
                      <a:lnTo>
                        <a:pt x="75" y="181"/>
                      </a:lnTo>
                      <a:lnTo>
                        <a:pt x="75" y="178"/>
                      </a:lnTo>
                      <a:lnTo>
                        <a:pt x="75" y="181"/>
                      </a:lnTo>
                      <a:lnTo>
                        <a:pt x="75" y="181"/>
                      </a:lnTo>
                      <a:lnTo>
                        <a:pt x="75" y="184"/>
                      </a:lnTo>
                      <a:lnTo>
                        <a:pt x="75" y="181"/>
                      </a:lnTo>
                      <a:lnTo>
                        <a:pt x="75" y="184"/>
                      </a:lnTo>
                      <a:lnTo>
                        <a:pt x="76" y="185"/>
                      </a:lnTo>
                      <a:lnTo>
                        <a:pt x="76" y="186"/>
                      </a:lnTo>
                      <a:lnTo>
                        <a:pt x="76" y="185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" name="Freeform 292"/>
                <p:cNvSpPr>
                  <a:spLocks/>
                </p:cNvSpPr>
                <p:nvPr/>
              </p:nvSpPr>
              <p:spPr bwMode="auto">
                <a:xfrm>
                  <a:off x="2235200" y="6151563"/>
                  <a:ext cx="120650" cy="1395413"/>
                </a:xfrm>
                <a:custGeom>
                  <a:avLst/>
                  <a:gdLst/>
                  <a:ahLst/>
                  <a:cxnLst>
                    <a:cxn ang="0">
                      <a:pos x="1" y="870"/>
                    </a:cxn>
                    <a:cxn ang="0">
                      <a:pos x="3" y="741"/>
                    </a:cxn>
                    <a:cxn ang="0">
                      <a:pos x="4" y="856"/>
                    </a:cxn>
                    <a:cxn ang="0">
                      <a:pos x="5" y="863"/>
                    </a:cxn>
                    <a:cxn ang="0">
                      <a:pos x="6" y="870"/>
                    </a:cxn>
                    <a:cxn ang="0">
                      <a:pos x="7" y="854"/>
                    </a:cxn>
                    <a:cxn ang="0">
                      <a:pos x="8" y="848"/>
                    </a:cxn>
                    <a:cxn ang="0">
                      <a:pos x="10" y="839"/>
                    </a:cxn>
                    <a:cxn ang="0">
                      <a:pos x="12" y="776"/>
                    </a:cxn>
                    <a:cxn ang="0">
                      <a:pos x="13" y="753"/>
                    </a:cxn>
                    <a:cxn ang="0">
                      <a:pos x="14" y="779"/>
                    </a:cxn>
                    <a:cxn ang="0">
                      <a:pos x="15" y="645"/>
                    </a:cxn>
                    <a:cxn ang="0">
                      <a:pos x="17" y="449"/>
                    </a:cxn>
                    <a:cxn ang="0">
                      <a:pos x="18" y="707"/>
                    </a:cxn>
                    <a:cxn ang="0">
                      <a:pos x="18" y="770"/>
                    </a:cxn>
                    <a:cxn ang="0">
                      <a:pos x="20" y="800"/>
                    </a:cxn>
                    <a:cxn ang="0">
                      <a:pos x="21" y="835"/>
                    </a:cxn>
                    <a:cxn ang="0">
                      <a:pos x="21" y="868"/>
                    </a:cxn>
                    <a:cxn ang="0">
                      <a:pos x="22" y="872"/>
                    </a:cxn>
                    <a:cxn ang="0">
                      <a:pos x="23" y="877"/>
                    </a:cxn>
                    <a:cxn ang="0">
                      <a:pos x="24" y="878"/>
                    </a:cxn>
                    <a:cxn ang="0">
                      <a:pos x="26" y="857"/>
                    </a:cxn>
                    <a:cxn ang="0">
                      <a:pos x="28" y="846"/>
                    </a:cxn>
                    <a:cxn ang="0">
                      <a:pos x="29" y="845"/>
                    </a:cxn>
                    <a:cxn ang="0">
                      <a:pos x="31" y="792"/>
                    </a:cxn>
                    <a:cxn ang="0">
                      <a:pos x="32" y="731"/>
                    </a:cxn>
                    <a:cxn ang="0">
                      <a:pos x="34" y="458"/>
                    </a:cxn>
                    <a:cxn ang="0">
                      <a:pos x="35" y="509"/>
                    </a:cxn>
                    <a:cxn ang="0">
                      <a:pos x="36" y="694"/>
                    </a:cxn>
                    <a:cxn ang="0">
                      <a:pos x="37" y="759"/>
                    </a:cxn>
                    <a:cxn ang="0">
                      <a:pos x="38" y="777"/>
                    </a:cxn>
                    <a:cxn ang="0">
                      <a:pos x="39" y="779"/>
                    </a:cxn>
                    <a:cxn ang="0">
                      <a:pos x="40" y="791"/>
                    </a:cxn>
                    <a:cxn ang="0">
                      <a:pos x="41" y="644"/>
                    </a:cxn>
                    <a:cxn ang="0">
                      <a:pos x="42" y="776"/>
                    </a:cxn>
                    <a:cxn ang="0">
                      <a:pos x="43" y="830"/>
                    </a:cxn>
                    <a:cxn ang="0">
                      <a:pos x="44" y="843"/>
                    </a:cxn>
                    <a:cxn ang="0">
                      <a:pos x="45" y="832"/>
                    </a:cxn>
                    <a:cxn ang="0">
                      <a:pos x="46" y="844"/>
                    </a:cxn>
                    <a:cxn ang="0">
                      <a:pos x="47" y="842"/>
                    </a:cxn>
                    <a:cxn ang="0">
                      <a:pos x="48" y="858"/>
                    </a:cxn>
                    <a:cxn ang="0">
                      <a:pos x="49" y="865"/>
                    </a:cxn>
                    <a:cxn ang="0">
                      <a:pos x="50" y="875"/>
                    </a:cxn>
                    <a:cxn ang="0">
                      <a:pos x="52" y="860"/>
                    </a:cxn>
                    <a:cxn ang="0">
                      <a:pos x="53" y="862"/>
                    </a:cxn>
                    <a:cxn ang="0">
                      <a:pos x="55" y="846"/>
                    </a:cxn>
                    <a:cxn ang="0">
                      <a:pos x="56" y="812"/>
                    </a:cxn>
                    <a:cxn ang="0">
                      <a:pos x="57" y="820"/>
                    </a:cxn>
                    <a:cxn ang="0">
                      <a:pos x="59" y="765"/>
                    </a:cxn>
                    <a:cxn ang="0">
                      <a:pos x="60" y="714"/>
                    </a:cxn>
                    <a:cxn ang="0">
                      <a:pos x="61" y="715"/>
                    </a:cxn>
                    <a:cxn ang="0">
                      <a:pos x="63" y="187"/>
                    </a:cxn>
                    <a:cxn ang="0">
                      <a:pos x="64" y="273"/>
                    </a:cxn>
                    <a:cxn ang="0">
                      <a:pos x="65" y="689"/>
                    </a:cxn>
                    <a:cxn ang="0">
                      <a:pos x="66" y="783"/>
                    </a:cxn>
                    <a:cxn ang="0">
                      <a:pos x="67" y="846"/>
                    </a:cxn>
                    <a:cxn ang="0">
                      <a:pos x="68" y="804"/>
                    </a:cxn>
                    <a:cxn ang="0">
                      <a:pos x="69" y="844"/>
                    </a:cxn>
                    <a:cxn ang="0">
                      <a:pos x="70" y="852"/>
                    </a:cxn>
                    <a:cxn ang="0">
                      <a:pos x="71" y="855"/>
                    </a:cxn>
                    <a:cxn ang="0">
                      <a:pos x="72" y="865"/>
                    </a:cxn>
                    <a:cxn ang="0">
                      <a:pos x="74" y="794"/>
                    </a:cxn>
                    <a:cxn ang="0">
                      <a:pos x="75" y="830"/>
                    </a:cxn>
                  </a:cxnLst>
                  <a:rect l="0" t="0" r="r" b="b"/>
                  <a:pathLst>
                    <a:path w="76" h="879">
                      <a:moveTo>
                        <a:pt x="0" y="874"/>
                      </a:moveTo>
                      <a:lnTo>
                        <a:pt x="0" y="874"/>
                      </a:lnTo>
                      <a:lnTo>
                        <a:pt x="0" y="875"/>
                      </a:lnTo>
                      <a:lnTo>
                        <a:pt x="0" y="874"/>
                      </a:lnTo>
                      <a:lnTo>
                        <a:pt x="0" y="875"/>
                      </a:lnTo>
                      <a:lnTo>
                        <a:pt x="0" y="876"/>
                      </a:lnTo>
                      <a:lnTo>
                        <a:pt x="0" y="879"/>
                      </a:lnTo>
                      <a:lnTo>
                        <a:pt x="0" y="876"/>
                      </a:lnTo>
                      <a:lnTo>
                        <a:pt x="0" y="879"/>
                      </a:lnTo>
                      <a:lnTo>
                        <a:pt x="0" y="879"/>
                      </a:lnTo>
                      <a:lnTo>
                        <a:pt x="0" y="879"/>
                      </a:lnTo>
                      <a:lnTo>
                        <a:pt x="0" y="879"/>
                      </a:lnTo>
                      <a:lnTo>
                        <a:pt x="1" y="879"/>
                      </a:lnTo>
                      <a:lnTo>
                        <a:pt x="1" y="879"/>
                      </a:lnTo>
                      <a:lnTo>
                        <a:pt x="1" y="871"/>
                      </a:lnTo>
                      <a:lnTo>
                        <a:pt x="1" y="870"/>
                      </a:lnTo>
                      <a:lnTo>
                        <a:pt x="1" y="868"/>
                      </a:lnTo>
                      <a:lnTo>
                        <a:pt x="1" y="868"/>
                      </a:lnTo>
                      <a:lnTo>
                        <a:pt x="1" y="868"/>
                      </a:lnTo>
                      <a:lnTo>
                        <a:pt x="1" y="868"/>
                      </a:lnTo>
                      <a:lnTo>
                        <a:pt x="1" y="868"/>
                      </a:lnTo>
                      <a:lnTo>
                        <a:pt x="2" y="868"/>
                      </a:lnTo>
                      <a:lnTo>
                        <a:pt x="2" y="868"/>
                      </a:lnTo>
                      <a:lnTo>
                        <a:pt x="2" y="867"/>
                      </a:lnTo>
                      <a:lnTo>
                        <a:pt x="2" y="864"/>
                      </a:lnTo>
                      <a:lnTo>
                        <a:pt x="2" y="860"/>
                      </a:lnTo>
                      <a:lnTo>
                        <a:pt x="2" y="837"/>
                      </a:lnTo>
                      <a:lnTo>
                        <a:pt x="2" y="828"/>
                      </a:lnTo>
                      <a:lnTo>
                        <a:pt x="2" y="792"/>
                      </a:lnTo>
                      <a:lnTo>
                        <a:pt x="2" y="778"/>
                      </a:lnTo>
                      <a:lnTo>
                        <a:pt x="2" y="746"/>
                      </a:lnTo>
                      <a:lnTo>
                        <a:pt x="3" y="741"/>
                      </a:lnTo>
                      <a:lnTo>
                        <a:pt x="3" y="751"/>
                      </a:lnTo>
                      <a:lnTo>
                        <a:pt x="3" y="739"/>
                      </a:lnTo>
                      <a:lnTo>
                        <a:pt x="3" y="751"/>
                      </a:lnTo>
                      <a:lnTo>
                        <a:pt x="3" y="760"/>
                      </a:lnTo>
                      <a:lnTo>
                        <a:pt x="3" y="791"/>
                      </a:lnTo>
                      <a:lnTo>
                        <a:pt x="3" y="760"/>
                      </a:lnTo>
                      <a:lnTo>
                        <a:pt x="3" y="791"/>
                      </a:lnTo>
                      <a:lnTo>
                        <a:pt x="3" y="802"/>
                      </a:lnTo>
                      <a:lnTo>
                        <a:pt x="3" y="827"/>
                      </a:lnTo>
                      <a:lnTo>
                        <a:pt x="3" y="802"/>
                      </a:lnTo>
                      <a:lnTo>
                        <a:pt x="3" y="827"/>
                      </a:lnTo>
                      <a:lnTo>
                        <a:pt x="3" y="833"/>
                      </a:lnTo>
                      <a:lnTo>
                        <a:pt x="3" y="853"/>
                      </a:lnTo>
                      <a:lnTo>
                        <a:pt x="3" y="833"/>
                      </a:lnTo>
                      <a:lnTo>
                        <a:pt x="3" y="853"/>
                      </a:lnTo>
                      <a:lnTo>
                        <a:pt x="4" y="856"/>
                      </a:lnTo>
                      <a:lnTo>
                        <a:pt x="4" y="861"/>
                      </a:lnTo>
                      <a:lnTo>
                        <a:pt x="4" y="856"/>
                      </a:lnTo>
                      <a:lnTo>
                        <a:pt x="4" y="861"/>
                      </a:lnTo>
                      <a:lnTo>
                        <a:pt x="4" y="863"/>
                      </a:lnTo>
                      <a:lnTo>
                        <a:pt x="4" y="864"/>
                      </a:lnTo>
                      <a:lnTo>
                        <a:pt x="4" y="863"/>
                      </a:lnTo>
                      <a:lnTo>
                        <a:pt x="4" y="864"/>
                      </a:lnTo>
                      <a:lnTo>
                        <a:pt x="4" y="864"/>
                      </a:lnTo>
                      <a:lnTo>
                        <a:pt x="4" y="865"/>
                      </a:lnTo>
                      <a:lnTo>
                        <a:pt x="4" y="864"/>
                      </a:lnTo>
                      <a:lnTo>
                        <a:pt x="4" y="865"/>
                      </a:lnTo>
                      <a:lnTo>
                        <a:pt x="4" y="865"/>
                      </a:lnTo>
                      <a:lnTo>
                        <a:pt x="4" y="865"/>
                      </a:lnTo>
                      <a:lnTo>
                        <a:pt x="5" y="864"/>
                      </a:lnTo>
                      <a:lnTo>
                        <a:pt x="5" y="864"/>
                      </a:lnTo>
                      <a:lnTo>
                        <a:pt x="5" y="863"/>
                      </a:lnTo>
                      <a:lnTo>
                        <a:pt x="5" y="863"/>
                      </a:lnTo>
                      <a:lnTo>
                        <a:pt x="5" y="863"/>
                      </a:lnTo>
                      <a:lnTo>
                        <a:pt x="5" y="863"/>
                      </a:lnTo>
                      <a:lnTo>
                        <a:pt x="5" y="866"/>
                      </a:lnTo>
                      <a:lnTo>
                        <a:pt x="5" y="863"/>
                      </a:lnTo>
                      <a:lnTo>
                        <a:pt x="5" y="866"/>
                      </a:lnTo>
                      <a:lnTo>
                        <a:pt x="5" y="867"/>
                      </a:lnTo>
                      <a:lnTo>
                        <a:pt x="5" y="869"/>
                      </a:lnTo>
                      <a:lnTo>
                        <a:pt x="5" y="867"/>
                      </a:lnTo>
                      <a:lnTo>
                        <a:pt x="5" y="869"/>
                      </a:lnTo>
                      <a:lnTo>
                        <a:pt x="5" y="869"/>
                      </a:lnTo>
                      <a:lnTo>
                        <a:pt x="5" y="871"/>
                      </a:lnTo>
                      <a:lnTo>
                        <a:pt x="5" y="869"/>
                      </a:lnTo>
                      <a:lnTo>
                        <a:pt x="5" y="871"/>
                      </a:lnTo>
                      <a:lnTo>
                        <a:pt x="6" y="871"/>
                      </a:lnTo>
                      <a:lnTo>
                        <a:pt x="6" y="870"/>
                      </a:lnTo>
                      <a:lnTo>
                        <a:pt x="6" y="870"/>
                      </a:lnTo>
                      <a:lnTo>
                        <a:pt x="6" y="866"/>
                      </a:lnTo>
                      <a:lnTo>
                        <a:pt x="6" y="865"/>
                      </a:lnTo>
                      <a:lnTo>
                        <a:pt x="6" y="861"/>
                      </a:lnTo>
                      <a:lnTo>
                        <a:pt x="6" y="860"/>
                      </a:lnTo>
                      <a:lnTo>
                        <a:pt x="6" y="855"/>
                      </a:lnTo>
                      <a:lnTo>
                        <a:pt x="7" y="855"/>
                      </a:lnTo>
                      <a:lnTo>
                        <a:pt x="7" y="855"/>
                      </a:lnTo>
                      <a:lnTo>
                        <a:pt x="7" y="854"/>
                      </a:lnTo>
                      <a:lnTo>
                        <a:pt x="7" y="855"/>
                      </a:lnTo>
                      <a:lnTo>
                        <a:pt x="7" y="854"/>
                      </a:lnTo>
                      <a:lnTo>
                        <a:pt x="7" y="855"/>
                      </a:lnTo>
                      <a:lnTo>
                        <a:pt x="7" y="855"/>
                      </a:lnTo>
                      <a:lnTo>
                        <a:pt x="7" y="854"/>
                      </a:lnTo>
                      <a:lnTo>
                        <a:pt x="7" y="853"/>
                      </a:lnTo>
                      <a:lnTo>
                        <a:pt x="7" y="854"/>
                      </a:lnTo>
                      <a:lnTo>
                        <a:pt x="7" y="853"/>
                      </a:lnTo>
                      <a:lnTo>
                        <a:pt x="7" y="854"/>
                      </a:lnTo>
                      <a:lnTo>
                        <a:pt x="8" y="854"/>
                      </a:lnTo>
                      <a:lnTo>
                        <a:pt x="8" y="854"/>
                      </a:lnTo>
                      <a:lnTo>
                        <a:pt x="8" y="854"/>
                      </a:lnTo>
                      <a:lnTo>
                        <a:pt x="8" y="854"/>
                      </a:lnTo>
                      <a:lnTo>
                        <a:pt x="8" y="854"/>
                      </a:lnTo>
                      <a:lnTo>
                        <a:pt x="8" y="853"/>
                      </a:lnTo>
                      <a:lnTo>
                        <a:pt x="8" y="853"/>
                      </a:lnTo>
                      <a:lnTo>
                        <a:pt x="8" y="853"/>
                      </a:lnTo>
                      <a:lnTo>
                        <a:pt x="8" y="852"/>
                      </a:lnTo>
                      <a:lnTo>
                        <a:pt x="8" y="853"/>
                      </a:lnTo>
                      <a:lnTo>
                        <a:pt x="8" y="853"/>
                      </a:lnTo>
                      <a:lnTo>
                        <a:pt x="8" y="851"/>
                      </a:lnTo>
                      <a:lnTo>
                        <a:pt x="8" y="851"/>
                      </a:lnTo>
                      <a:lnTo>
                        <a:pt x="8" y="848"/>
                      </a:lnTo>
                      <a:lnTo>
                        <a:pt x="9" y="848"/>
                      </a:lnTo>
                      <a:lnTo>
                        <a:pt x="9" y="846"/>
                      </a:lnTo>
                      <a:lnTo>
                        <a:pt x="9" y="845"/>
                      </a:lnTo>
                      <a:lnTo>
                        <a:pt x="9" y="841"/>
                      </a:lnTo>
                      <a:lnTo>
                        <a:pt x="9" y="840"/>
                      </a:lnTo>
                      <a:lnTo>
                        <a:pt x="9" y="838"/>
                      </a:lnTo>
                      <a:lnTo>
                        <a:pt x="9" y="838"/>
                      </a:lnTo>
                      <a:lnTo>
                        <a:pt x="9" y="838"/>
                      </a:lnTo>
                      <a:lnTo>
                        <a:pt x="9" y="838"/>
                      </a:lnTo>
                      <a:lnTo>
                        <a:pt x="9" y="838"/>
                      </a:lnTo>
                      <a:lnTo>
                        <a:pt x="10" y="839"/>
                      </a:lnTo>
                      <a:lnTo>
                        <a:pt x="10" y="840"/>
                      </a:lnTo>
                      <a:lnTo>
                        <a:pt x="10" y="839"/>
                      </a:lnTo>
                      <a:lnTo>
                        <a:pt x="10" y="840"/>
                      </a:lnTo>
                      <a:lnTo>
                        <a:pt x="10" y="840"/>
                      </a:lnTo>
                      <a:lnTo>
                        <a:pt x="10" y="839"/>
                      </a:lnTo>
                      <a:lnTo>
                        <a:pt x="10" y="838"/>
                      </a:lnTo>
                      <a:lnTo>
                        <a:pt x="10" y="837"/>
                      </a:lnTo>
                      <a:lnTo>
                        <a:pt x="10" y="837"/>
                      </a:lnTo>
                      <a:lnTo>
                        <a:pt x="10" y="834"/>
                      </a:lnTo>
                      <a:lnTo>
                        <a:pt x="10" y="832"/>
                      </a:lnTo>
                      <a:lnTo>
                        <a:pt x="10" y="827"/>
                      </a:lnTo>
                      <a:lnTo>
                        <a:pt x="11" y="826"/>
                      </a:lnTo>
                      <a:lnTo>
                        <a:pt x="11" y="821"/>
                      </a:lnTo>
                      <a:lnTo>
                        <a:pt x="11" y="820"/>
                      </a:lnTo>
                      <a:lnTo>
                        <a:pt x="11" y="813"/>
                      </a:lnTo>
                      <a:lnTo>
                        <a:pt x="11" y="811"/>
                      </a:lnTo>
                      <a:lnTo>
                        <a:pt x="11" y="807"/>
                      </a:lnTo>
                      <a:lnTo>
                        <a:pt x="11" y="805"/>
                      </a:lnTo>
                      <a:lnTo>
                        <a:pt x="11" y="794"/>
                      </a:lnTo>
                      <a:lnTo>
                        <a:pt x="12" y="790"/>
                      </a:lnTo>
                      <a:lnTo>
                        <a:pt x="12" y="776"/>
                      </a:lnTo>
                      <a:lnTo>
                        <a:pt x="12" y="771"/>
                      </a:lnTo>
                      <a:lnTo>
                        <a:pt x="12" y="755"/>
                      </a:lnTo>
                      <a:lnTo>
                        <a:pt x="12" y="750"/>
                      </a:lnTo>
                      <a:lnTo>
                        <a:pt x="12" y="737"/>
                      </a:lnTo>
                      <a:lnTo>
                        <a:pt x="12" y="735"/>
                      </a:lnTo>
                      <a:lnTo>
                        <a:pt x="12" y="737"/>
                      </a:lnTo>
                      <a:lnTo>
                        <a:pt x="12" y="734"/>
                      </a:lnTo>
                      <a:lnTo>
                        <a:pt x="12" y="737"/>
                      </a:lnTo>
                      <a:lnTo>
                        <a:pt x="13" y="738"/>
                      </a:lnTo>
                      <a:lnTo>
                        <a:pt x="13" y="743"/>
                      </a:lnTo>
                      <a:lnTo>
                        <a:pt x="13" y="738"/>
                      </a:lnTo>
                      <a:lnTo>
                        <a:pt x="13" y="743"/>
                      </a:lnTo>
                      <a:lnTo>
                        <a:pt x="13" y="746"/>
                      </a:lnTo>
                      <a:lnTo>
                        <a:pt x="13" y="753"/>
                      </a:lnTo>
                      <a:lnTo>
                        <a:pt x="13" y="746"/>
                      </a:lnTo>
                      <a:lnTo>
                        <a:pt x="13" y="753"/>
                      </a:lnTo>
                      <a:lnTo>
                        <a:pt x="13" y="755"/>
                      </a:lnTo>
                      <a:lnTo>
                        <a:pt x="13" y="762"/>
                      </a:lnTo>
                      <a:lnTo>
                        <a:pt x="13" y="755"/>
                      </a:lnTo>
                      <a:lnTo>
                        <a:pt x="13" y="762"/>
                      </a:lnTo>
                      <a:lnTo>
                        <a:pt x="13" y="765"/>
                      </a:lnTo>
                      <a:lnTo>
                        <a:pt x="13" y="771"/>
                      </a:lnTo>
                      <a:lnTo>
                        <a:pt x="13" y="765"/>
                      </a:lnTo>
                      <a:lnTo>
                        <a:pt x="13" y="771"/>
                      </a:lnTo>
                      <a:lnTo>
                        <a:pt x="13" y="773"/>
                      </a:lnTo>
                      <a:lnTo>
                        <a:pt x="13" y="777"/>
                      </a:lnTo>
                      <a:lnTo>
                        <a:pt x="13" y="773"/>
                      </a:lnTo>
                      <a:lnTo>
                        <a:pt x="13" y="777"/>
                      </a:lnTo>
                      <a:lnTo>
                        <a:pt x="14" y="778"/>
                      </a:lnTo>
                      <a:lnTo>
                        <a:pt x="14" y="779"/>
                      </a:lnTo>
                      <a:lnTo>
                        <a:pt x="14" y="778"/>
                      </a:lnTo>
                      <a:lnTo>
                        <a:pt x="14" y="779"/>
                      </a:lnTo>
                      <a:lnTo>
                        <a:pt x="14" y="779"/>
                      </a:lnTo>
                      <a:lnTo>
                        <a:pt x="14" y="777"/>
                      </a:lnTo>
                      <a:lnTo>
                        <a:pt x="14" y="777"/>
                      </a:lnTo>
                      <a:lnTo>
                        <a:pt x="14" y="777"/>
                      </a:lnTo>
                      <a:lnTo>
                        <a:pt x="14" y="777"/>
                      </a:lnTo>
                      <a:lnTo>
                        <a:pt x="14" y="776"/>
                      </a:lnTo>
                      <a:lnTo>
                        <a:pt x="14" y="769"/>
                      </a:lnTo>
                      <a:lnTo>
                        <a:pt x="15" y="767"/>
                      </a:lnTo>
                      <a:lnTo>
                        <a:pt x="15" y="755"/>
                      </a:lnTo>
                      <a:lnTo>
                        <a:pt x="15" y="751"/>
                      </a:lnTo>
                      <a:lnTo>
                        <a:pt x="15" y="736"/>
                      </a:lnTo>
                      <a:lnTo>
                        <a:pt x="15" y="731"/>
                      </a:lnTo>
                      <a:lnTo>
                        <a:pt x="15" y="712"/>
                      </a:lnTo>
                      <a:lnTo>
                        <a:pt x="15" y="704"/>
                      </a:lnTo>
                      <a:lnTo>
                        <a:pt x="15" y="660"/>
                      </a:lnTo>
                      <a:lnTo>
                        <a:pt x="15" y="645"/>
                      </a:lnTo>
                      <a:lnTo>
                        <a:pt x="15" y="579"/>
                      </a:lnTo>
                      <a:lnTo>
                        <a:pt x="16" y="550"/>
                      </a:lnTo>
                      <a:lnTo>
                        <a:pt x="16" y="457"/>
                      </a:lnTo>
                      <a:lnTo>
                        <a:pt x="16" y="427"/>
                      </a:lnTo>
                      <a:lnTo>
                        <a:pt x="16" y="356"/>
                      </a:lnTo>
                      <a:lnTo>
                        <a:pt x="16" y="344"/>
                      </a:lnTo>
                      <a:lnTo>
                        <a:pt x="16" y="353"/>
                      </a:lnTo>
                      <a:lnTo>
                        <a:pt x="16" y="338"/>
                      </a:lnTo>
                      <a:lnTo>
                        <a:pt x="16" y="353"/>
                      </a:lnTo>
                      <a:lnTo>
                        <a:pt x="16" y="366"/>
                      </a:lnTo>
                      <a:lnTo>
                        <a:pt x="16" y="425"/>
                      </a:lnTo>
                      <a:lnTo>
                        <a:pt x="16" y="366"/>
                      </a:lnTo>
                      <a:lnTo>
                        <a:pt x="16" y="425"/>
                      </a:lnTo>
                      <a:lnTo>
                        <a:pt x="17" y="449"/>
                      </a:lnTo>
                      <a:lnTo>
                        <a:pt x="17" y="516"/>
                      </a:lnTo>
                      <a:lnTo>
                        <a:pt x="17" y="449"/>
                      </a:lnTo>
                      <a:lnTo>
                        <a:pt x="17" y="516"/>
                      </a:lnTo>
                      <a:lnTo>
                        <a:pt x="17" y="537"/>
                      </a:lnTo>
                      <a:lnTo>
                        <a:pt x="17" y="611"/>
                      </a:lnTo>
                      <a:lnTo>
                        <a:pt x="17" y="537"/>
                      </a:lnTo>
                      <a:lnTo>
                        <a:pt x="17" y="611"/>
                      </a:lnTo>
                      <a:lnTo>
                        <a:pt x="17" y="626"/>
                      </a:lnTo>
                      <a:lnTo>
                        <a:pt x="17" y="662"/>
                      </a:lnTo>
                      <a:lnTo>
                        <a:pt x="17" y="626"/>
                      </a:lnTo>
                      <a:lnTo>
                        <a:pt x="17" y="662"/>
                      </a:lnTo>
                      <a:lnTo>
                        <a:pt x="17" y="672"/>
                      </a:lnTo>
                      <a:lnTo>
                        <a:pt x="17" y="700"/>
                      </a:lnTo>
                      <a:lnTo>
                        <a:pt x="17" y="672"/>
                      </a:lnTo>
                      <a:lnTo>
                        <a:pt x="17" y="700"/>
                      </a:lnTo>
                      <a:lnTo>
                        <a:pt x="18" y="707"/>
                      </a:lnTo>
                      <a:lnTo>
                        <a:pt x="18" y="726"/>
                      </a:lnTo>
                      <a:lnTo>
                        <a:pt x="18" y="707"/>
                      </a:lnTo>
                      <a:lnTo>
                        <a:pt x="18" y="726"/>
                      </a:lnTo>
                      <a:lnTo>
                        <a:pt x="18" y="731"/>
                      </a:lnTo>
                      <a:lnTo>
                        <a:pt x="18" y="748"/>
                      </a:lnTo>
                      <a:lnTo>
                        <a:pt x="18" y="731"/>
                      </a:lnTo>
                      <a:lnTo>
                        <a:pt x="18" y="748"/>
                      </a:lnTo>
                      <a:lnTo>
                        <a:pt x="18" y="751"/>
                      </a:lnTo>
                      <a:lnTo>
                        <a:pt x="18" y="761"/>
                      </a:lnTo>
                      <a:lnTo>
                        <a:pt x="18" y="751"/>
                      </a:lnTo>
                      <a:lnTo>
                        <a:pt x="18" y="761"/>
                      </a:lnTo>
                      <a:lnTo>
                        <a:pt x="18" y="764"/>
                      </a:lnTo>
                      <a:lnTo>
                        <a:pt x="18" y="769"/>
                      </a:lnTo>
                      <a:lnTo>
                        <a:pt x="18" y="764"/>
                      </a:lnTo>
                      <a:lnTo>
                        <a:pt x="18" y="769"/>
                      </a:lnTo>
                      <a:lnTo>
                        <a:pt x="18" y="770"/>
                      </a:lnTo>
                      <a:lnTo>
                        <a:pt x="18" y="775"/>
                      </a:lnTo>
                      <a:lnTo>
                        <a:pt x="18" y="770"/>
                      </a:lnTo>
                      <a:lnTo>
                        <a:pt x="18" y="775"/>
                      </a:lnTo>
                      <a:lnTo>
                        <a:pt x="19" y="775"/>
                      </a:lnTo>
                      <a:lnTo>
                        <a:pt x="19" y="775"/>
                      </a:lnTo>
                      <a:lnTo>
                        <a:pt x="19" y="774"/>
                      </a:lnTo>
                      <a:lnTo>
                        <a:pt x="19" y="773"/>
                      </a:lnTo>
                      <a:lnTo>
                        <a:pt x="19" y="772"/>
                      </a:lnTo>
                      <a:lnTo>
                        <a:pt x="19" y="772"/>
                      </a:lnTo>
                      <a:lnTo>
                        <a:pt x="19" y="774"/>
                      </a:lnTo>
                      <a:lnTo>
                        <a:pt x="19" y="778"/>
                      </a:lnTo>
                      <a:lnTo>
                        <a:pt x="19" y="774"/>
                      </a:lnTo>
                      <a:lnTo>
                        <a:pt x="19" y="778"/>
                      </a:lnTo>
                      <a:lnTo>
                        <a:pt x="19" y="781"/>
                      </a:lnTo>
                      <a:lnTo>
                        <a:pt x="19" y="796"/>
                      </a:lnTo>
                      <a:lnTo>
                        <a:pt x="19" y="781"/>
                      </a:lnTo>
                      <a:lnTo>
                        <a:pt x="19" y="796"/>
                      </a:lnTo>
                      <a:lnTo>
                        <a:pt x="20" y="800"/>
                      </a:lnTo>
                      <a:lnTo>
                        <a:pt x="20" y="808"/>
                      </a:lnTo>
                      <a:lnTo>
                        <a:pt x="20" y="800"/>
                      </a:lnTo>
                      <a:lnTo>
                        <a:pt x="20" y="808"/>
                      </a:lnTo>
                      <a:lnTo>
                        <a:pt x="20" y="811"/>
                      </a:lnTo>
                      <a:lnTo>
                        <a:pt x="20" y="817"/>
                      </a:lnTo>
                      <a:lnTo>
                        <a:pt x="20" y="811"/>
                      </a:lnTo>
                      <a:lnTo>
                        <a:pt x="20" y="817"/>
                      </a:lnTo>
                      <a:lnTo>
                        <a:pt x="20" y="818"/>
                      </a:lnTo>
                      <a:lnTo>
                        <a:pt x="20" y="824"/>
                      </a:lnTo>
                      <a:lnTo>
                        <a:pt x="20" y="818"/>
                      </a:lnTo>
                      <a:lnTo>
                        <a:pt x="20" y="824"/>
                      </a:lnTo>
                      <a:lnTo>
                        <a:pt x="20" y="825"/>
                      </a:lnTo>
                      <a:lnTo>
                        <a:pt x="20" y="833"/>
                      </a:lnTo>
                      <a:lnTo>
                        <a:pt x="20" y="825"/>
                      </a:lnTo>
                      <a:lnTo>
                        <a:pt x="20" y="833"/>
                      </a:lnTo>
                      <a:lnTo>
                        <a:pt x="21" y="835"/>
                      </a:lnTo>
                      <a:lnTo>
                        <a:pt x="21" y="844"/>
                      </a:lnTo>
                      <a:lnTo>
                        <a:pt x="21" y="835"/>
                      </a:lnTo>
                      <a:lnTo>
                        <a:pt x="21" y="844"/>
                      </a:lnTo>
                      <a:lnTo>
                        <a:pt x="21" y="846"/>
                      </a:lnTo>
                      <a:lnTo>
                        <a:pt x="21" y="854"/>
                      </a:lnTo>
                      <a:lnTo>
                        <a:pt x="21" y="846"/>
                      </a:lnTo>
                      <a:lnTo>
                        <a:pt x="21" y="854"/>
                      </a:lnTo>
                      <a:lnTo>
                        <a:pt x="21" y="856"/>
                      </a:lnTo>
                      <a:lnTo>
                        <a:pt x="21" y="862"/>
                      </a:lnTo>
                      <a:lnTo>
                        <a:pt x="21" y="856"/>
                      </a:lnTo>
                      <a:lnTo>
                        <a:pt x="21" y="862"/>
                      </a:lnTo>
                      <a:lnTo>
                        <a:pt x="21" y="864"/>
                      </a:lnTo>
                      <a:lnTo>
                        <a:pt x="21" y="867"/>
                      </a:lnTo>
                      <a:lnTo>
                        <a:pt x="21" y="864"/>
                      </a:lnTo>
                      <a:lnTo>
                        <a:pt x="21" y="867"/>
                      </a:lnTo>
                      <a:lnTo>
                        <a:pt x="21" y="868"/>
                      </a:lnTo>
                      <a:lnTo>
                        <a:pt x="21" y="869"/>
                      </a:lnTo>
                      <a:lnTo>
                        <a:pt x="21" y="868"/>
                      </a:lnTo>
                      <a:lnTo>
                        <a:pt x="21" y="869"/>
                      </a:lnTo>
                      <a:lnTo>
                        <a:pt x="22" y="869"/>
                      </a:lnTo>
                      <a:lnTo>
                        <a:pt x="22" y="867"/>
                      </a:lnTo>
                      <a:lnTo>
                        <a:pt x="22" y="866"/>
                      </a:lnTo>
                      <a:lnTo>
                        <a:pt x="22" y="866"/>
                      </a:lnTo>
                      <a:lnTo>
                        <a:pt x="22" y="866"/>
                      </a:lnTo>
                      <a:lnTo>
                        <a:pt x="22" y="867"/>
                      </a:lnTo>
                      <a:lnTo>
                        <a:pt x="22" y="869"/>
                      </a:lnTo>
                      <a:lnTo>
                        <a:pt x="22" y="867"/>
                      </a:lnTo>
                      <a:lnTo>
                        <a:pt x="22" y="869"/>
                      </a:lnTo>
                      <a:lnTo>
                        <a:pt x="22" y="869"/>
                      </a:lnTo>
                      <a:lnTo>
                        <a:pt x="22" y="872"/>
                      </a:lnTo>
                      <a:lnTo>
                        <a:pt x="22" y="869"/>
                      </a:lnTo>
                      <a:lnTo>
                        <a:pt x="22" y="872"/>
                      </a:lnTo>
                      <a:lnTo>
                        <a:pt x="23" y="873"/>
                      </a:lnTo>
                      <a:lnTo>
                        <a:pt x="23" y="873"/>
                      </a:lnTo>
                      <a:lnTo>
                        <a:pt x="23" y="873"/>
                      </a:lnTo>
                      <a:lnTo>
                        <a:pt x="23" y="873"/>
                      </a:lnTo>
                      <a:lnTo>
                        <a:pt x="23" y="874"/>
                      </a:lnTo>
                      <a:lnTo>
                        <a:pt x="23" y="875"/>
                      </a:lnTo>
                      <a:lnTo>
                        <a:pt x="23" y="874"/>
                      </a:lnTo>
                      <a:lnTo>
                        <a:pt x="23" y="875"/>
                      </a:lnTo>
                      <a:lnTo>
                        <a:pt x="23" y="875"/>
                      </a:lnTo>
                      <a:lnTo>
                        <a:pt x="23" y="876"/>
                      </a:lnTo>
                      <a:lnTo>
                        <a:pt x="23" y="875"/>
                      </a:lnTo>
                      <a:lnTo>
                        <a:pt x="23" y="876"/>
                      </a:lnTo>
                      <a:lnTo>
                        <a:pt x="23" y="876"/>
                      </a:lnTo>
                      <a:lnTo>
                        <a:pt x="23" y="877"/>
                      </a:lnTo>
                      <a:lnTo>
                        <a:pt x="23" y="876"/>
                      </a:lnTo>
                      <a:lnTo>
                        <a:pt x="23" y="877"/>
                      </a:lnTo>
                      <a:lnTo>
                        <a:pt x="23" y="878"/>
                      </a:lnTo>
                      <a:lnTo>
                        <a:pt x="23" y="878"/>
                      </a:lnTo>
                      <a:lnTo>
                        <a:pt x="23" y="877"/>
                      </a:lnTo>
                      <a:lnTo>
                        <a:pt x="24" y="877"/>
                      </a:lnTo>
                      <a:lnTo>
                        <a:pt x="24" y="878"/>
                      </a:lnTo>
                      <a:lnTo>
                        <a:pt x="24" y="877"/>
                      </a:lnTo>
                      <a:lnTo>
                        <a:pt x="24" y="878"/>
                      </a:lnTo>
                      <a:lnTo>
                        <a:pt x="24" y="879"/>
                      </a:lnTo>
                      <a:lnTo>
                        <a:pt x="24" y="879"/>
                      </a:lnTo>
                      <a:lnTo>
                        <a:pt x="24" y="878"/>
                      </a:lnTo>
                      <a:lnTo>
                        <a:pt x="24" y="878"/>
                      </a:lnTo>
                      <a:lnTo>
                        <a:pt x="24" y="879"/>
                      </a:lnTo>
                      <a:lnTo>
                        <a:pt x="24" y="878"/>
                      </a:lnTo>
                      <a:lnTo>
                        <a:pt x="24" y="879"/>
                      </a:lnTo>
                      <a:lnTo>
                        <a:pt x="24" y="879"/>
                      </a:lnTo>
                      <a:lnTo>
                        <a:pt x="24" y="878"/>
                      </a:lnTo>
                      <a:lnTo>
                        <a:pt x="25" y="877"/>
                      </a:lnTo>
                      <a:lnTo>
                        <a:pt x="25" y="876"/>
                      </a:lnTo>
                      <a:lnTo>
                        <a:pt x="25" y="876"/>
                      </a:lnTo>
                      <a:lnTo>
                        <a:pt x="25" y="874"/>
                      </a:lnTo>
                      <a:lnTo>
                        <a:pt x="25" y="874"/>
                      </a:lnTo>
                      <a:lnTo>
                        <a:pt x="25" y="872"/>
                      </a:lnTo>
                      <a:lnTo>
                        <a:pt x="25" y="872"/>
                      </a:lnTo>
                      <a:lnTo>
                        <a:pt x="25" y="869"/>
                      </a:lnTo>
                      <a:lnTo>
                        <a:pt x="26" y="869"/>
                      </a:lnTo>
                      <a:lnTo>
                        <a:pt x="26" y="867"/>
                      </a:lnTo>
                      <a:lnTo>
                        <a:pt x="26" y="867"/>
                      </a:lnTo>
                      <a:lnTo>
                        <a:pt x="26" y="865"/>
                      </a:lnTo>
                      <a:lnTo>
                        <a:pt x="26" y="864"/>
                      </a:lnTo>
                      <a:lnTo>
                        <a:pt x="26" y="861"/>
                      </a:lnTo>
                      <a:lnTo>
                        <a:pt x="26" y="861"/>
                      </a:lnTo>
                      <a:lnTo>
                        <a:pt x="26" y="857"/>
                      </a:lnTo>
                      <a:lnTo>
                        <a:pt x="26" y="857"/>
                      </a:lnTo>
                      <a:lnTo>
                        <a:pt x="26" y="855"/>
                      </a:lnTo>
                      <a:lnTo>
                        <a:pt x="27" y="855"/>
                      </a:lnTo>
                      <a:lnTo>
                        <a:pt x="27" y="854"/>
                      </a:lnTo>
                      <a:lnTo>
                        <a:pt x="27" y="854"/>
                      </a:lnTo>
                      <a:lnTo>
                        <a:pt x="27" y="853"/>
                      </a:lnTo>
                      <a:lnTo>
                        <a:pt x="27" y="852"/>
                      </a:lnTo>
                      <a:lnTo>
                        <a:pt x="27" y="849"/>
                      </a:lnTo>
                      <a:lnTo>
                        <a:pt x="27" y="849"/>
                      </a:lnTo>
                      <a:lnTo>
                        <a:pt x="27" y="847"/>
                      </a:lnTo>
                      <a:lnTo>
                        <a:pt x="28" y="847"/>
                      </a:lnTo>
                      <a:lnTo>
                        <a:pt x="28" y="848"/>
                      </a:lnTo>
                      <a:lnTo>
                        <a:pt x="28" y="847"/>
                      </a:lnTo>
                      <a:lnTo>
                        <a:pt x="28" y="848"/>
                      </a:lnTo>
                      <a:lnTo>
                        <a:pt x="28" y="848"/>
                      </a:lnTo>
                      <a:lnTo>
                        <a:pt x="28" y="846"/>
                      </a:lnTo>
                      <a:lnTo>
                        <a:pt x="28" y="846"/>
                      </a:lnTo>
                      <a:lnTo>
                        <a:pt x="28" y="846"/>
                      </a:lnTo>
                      <a:lnTo>
                        <a:pt x="28" y="846"/>
                      </a:lnTo>
                      <a:lnTo>
                        <a:pt x="28" y="846"/>
                      </a:lnTo>
                      <a:lnTo>
                        <a:pt x="28" y="847"/>
                      </a:lnTo>
                      <a:lnTo>
                        <a:pt x="28" y="847"/>
                      </a:lnTo>
                      <a:lnTo>
                        <a:pt x="28" y="846"/>
                      </a:lnTo>
                      <a:lnTo>
                        <a:pt x="28" y="846"/>
                      </a:lnTo>
                      <a:lnTo>
                        <a:pt x="28" y="845"/>
                      </a:lnTo>
                      <a:lnTo>
                        <a:pt x="28" y="846"/>
                      </a:lnTo>
                      <a:lnTo>
                        <a:pt x="29" y="846"/>
                      </a:lnTo>
                      <a:lnTo>
                        <a:pt x="29" y="846"/>
                      </a:lnTo>
                      <a:lnTo>
                        <a:pt x="29" y="846"/>
                      </a:lnTo>
                      <a:lnTo>
                        <a:pt x="29" y="846"/>
                      </a:lnTo>
                      <a:lnTo>
                        <a:pt x="29" y="846"/>
                      </a:lnTo>
                      <a:lnTo>
                        <a:pt x="29" y="845"/>
                      </a:lnTo>
                      <a:lnTo>
                        <a:pt x="29" y="845"/>
                      </a:lnTo>
                      <a:lnTo>
                        <a:pt x="29" y="845"/>
                      </a:lnTo>
                      <a:lnTo>
                        <a:pt x="29" y="845"/>
                      </a:lnTo>
                      <a:lnTo>
                        <a:pt x="29" y="844"/>
                      </a:lnTo>
                      <a:lnTo>
                        <a:pt x="29" y="842"/>
                      </a:lnTo>
                      <a:lnTo>
                        <a:pt x="30" y="841"/>
                      </a:lnTo>
                      <a:lnTo>
                        <a:pt x="30" y="839"/>
                      </a:lnTo>
                      <a:lnTo>
                        <a:pt x="30" y="837"/>
                      </a:lnTo>
                      <a:lnTo>
                        <a:pt x="30" y="832"/>
                      </a:lnTo>
                      <a:lnTo>
                        <a:pt x="30" y="830"/>
                      </a:lnTo>
                      <a:lnTo>
                        <a:pt x="30" y="824"/>
                      </a:lnTo>
                      <a:lnTo>
                        <a:pt x="30" y="821"/>
                      </a:lnTo>
                      <a:lnTo>
                        <a:pt x="30" y="811"/>
                      </a:lnTo>
                      <a:lnTo>
                        <a:pt x="31" y="807"/>
                      </a:lnTo>
                      <a:lnTo>
                        <a:pt x="31" y="796"/>
                      </a:lnTo>
                      <a:lnTo>
                        <a:pt x="31" y="792"/>
                      </a:lnTo>
                      <a:lnTo>
                        <a:pt x="31" y="776"/>
                      </a:lnTo>
                      <a:lnTo>
                        <a:pt x="31" y="773"/>
                      </a:lnTo>
                      <a:lnTo>
                        <a:pt x="31" y="761"/>
                      </a:lnTo>
                      <a:lnTo>
                        <a:pt x="31" y="757"/>
                      </a:lnTo>
                      <a:lnTo>
                        <a:pt x="31" y="745"/>
                      </a:lnTo>
                      <a:lnTo>
                        <a:pt x="31" y="741"/>
                      </a:lnTo>
                      <a:lnTo>
                        <a:pt x="31" y="732"/>
                      </a:lnTo>
                      <a:lnTo>
                        <a:pt x="32" y="730"/>
                      </a:lnTo>
                      <a:lnTo>
                        <a:pt x="32" y="725"/>
                      </a:lnTo>
                      <a:lnTo>
                        <a:pt x="32" y="726"/>
                      </a:lnTo>
                      <a:lnTo>
                        <a:pt x="32" y="730"/>
                      </a:lnTo>
                      <a:lnTo>
                        <a:pt x="32" y="726"/>
                      </a:lnTo>
                      <a:lnTo>
                        <a:pt x="32" y="730"/>
                      </a:lnTo>
                      <a:lnTo>
                        <a:pt x="32" y="731"/>
                      </a:lnTo>
                      <a:lnTo>
                        <a:pt x="32" y="731"/>
                      </a:lnTo>
                      <a:lnTo>
                        <a:pt x="32" y="731"/>
                      </a:lnTo>
                      <a:lnTo>
                        <a:pt x="32" y="731"/>
                      </a:lnTo>
                      <a:lnTo>
                        <a:pt x="32" y="730"/>
                      </a:lnTo>
                      <a:lnTo>
                        <a:pt x="32" y="731"/>
                      </a:lnTo>
                      <a:lnTo>
                        <a:pt x="32" y="730"/>
                      </a:lnTo>
                      <a:lnTo>
                        <a:pt x="33" y="729"/>
                      </a:lnTo>
                      <a:lnTo>
                        <a:pt x="33" y="722"/>
                      </a:lnTo>
                      <a:lnTo>
                        <a:pt x="33" y="720"/>
                      </a:lnTo>
                      <a:lnTo>
                        <a:pt x="33" y="709"/>
                      </a:lnTo>
                      <a:lnTo>
                        <a:pt x="33" y="705"/>
                      </a:lnTo>
                      <a:lnTo>
                        <a:pt x="33" y="692"/>
                      </a:lnTo>
                      <a:lnTo>
                        <a:pt x="33" y="685"/>
                      </a:lnTo>
                      <a:lnTo>
                        <a:pt x="33" y="660"/>
                      </a:lnTo>
                      <a:lnTo>
                        <a:pt x="34" y="648"/>
                      </a:lnTo>
                      <a:lnTo>
                        <a:pt x="34" y="574"/>
                      </a:lnTo>
                      <a:lnTo>
                        <a:pt x="34" y="548"/>
                      </a:lnTo>
                      <a:lnTo>
                        <a:pt x="34" y="458"/>
                      </a:lnTo>
                      <a:lnTo>
                        <a:pt x="34" y="426"/>
                      </a:lnTo>
                      <a:lnTo>
                        <a:pt x="34" y="340"/>
                      </a:lnTo>
                      <a:lnTo>
                        <a:pt x="34" y="317"/>
                      </a:lnTo>
                      <a:lnTo>
                        <a:pt x="34" y="283"/>
                      </a:lnTo>
                      <a:lnTo>
                        <a:pt x="34" y="283"/>
                      </a:lnTo>
                      <a:lnTo>
                        <a:pt x="34" y="329"/>
                      </a:lnTo>
                      <a:lnTo>
                        <a:pt x="34" y="283"/>
                      </a:lnTo>
                      <a:lnTo>
                        <a:pt x="34" y="329"/>
                      </a:lnTo>
                      <a:lnTo>
                        <a:pt x="35" y="350"/>
                      </a:lnTo>
                      <a:lnTo>
                        <a:pt x="35" y="418"/>
                      </a:lnTo>
                      <a:lnTo>
                        <a:pt x="35" y="350"/>
                      </a:lnTo>
                      <a:lnTo>
                        <a:pt x="35" y="418"/>
                      </a:lnTo>
                      <a:lnTo>
                        <a:pt x="35" y="442"/>
                      </a:lnTo>
                      <a:lnTo>
                        <a:pt x="35" y="509"/>
                      </a:lnTo>
                      <a:lnTo>
                        <a:pt x="35" y="442"/>
                      </a:lnTo>
                      <a:lnTo>
                        <a:pt x="35" y="509"/>
                      </a:lnTo>
                      <a:lnTo>
                        <a:pt x="35" y="528"/>
                      </a:lnTo>
                      <a:lnTo>
                        <a:pt x="35" y="580"/>
                      </a:lnTo>
                      <a:lnTo>
                        <a:pt x="35" y="528"/>
                      </a:lnTo>
                      <a:lnTo>
                        <a:pt x="35" y="580"/>
                      </a:lnTo>
                      <a:lnTo>
                        <a:pt x="35" y="595"/>
                      </a:lnTo>
                      <a:lnTo>
                        <a:pt x="35" y="632"/>
                      </a:lnTo>
                      <a:lnTo>
                        <a:pt x="35" y="595"/>
                      </a:lnTo>
                      <a:lnTo>
                        <a:pt x="35" y="632"/>
                      </a:lnTo>
                      <a:lnTo>
                        <a:pt x="36" y="643"/>
                      </a:lnTo>
                      <a:lnTo>
                        <a:pt x="36" y="673"/>
                      </a:lnTo>
                      <a:lnTo>
                        <a:pt x="36" y="643"/>
                      </a:lnTo>
                      <a:lnTo>
                        <a:pt x="36" y="673"/>
                      </a:lnTo>
                      <a:lnTo>
                        <a:pt x="36" y="679"/>
                      </a:lnTo>
                      <a:lnTo>
                        <a:pt x="36" y="694"/>
                      </a:lnTo>
                      <a:lnTo>
                        <a:pt x="36" y="679"/>
                      </a:lnTo>
                      <a:lnTo>
                        <a:pt x="36" y="694"/>
                      </a:lnTo>
                      <a:lnTo>
                        <a:pt x="36" y="699"/>
                      </a:lnTo>
                      <a:lnTo>
                        <a:pt x="36" y="713"/>
                      </a:lnTo>
                      <a:lnTo>
                        <a:pt x="36" y="699"/>
                      </a:lnTo>
                      <a:lnTo>
                        <a:pt x="36" y="713"/>
                      </a:lnTo>
                      <a:lnTo>
                        <a:pt x="36" y="718"/>
                      </a:lnTo>
                      <a:lnTo>
                        <a:pt x="36" y="731"/>
                      </a:lnTo>
                      <a:lnTo>
                        <a:pt x="36" y="718"/>
                      </a:lnTo>
                      <a:lnTo>
                        <a:pt x="36" y="731"/>
                      </a:lnTo>
                      <a:lnTo>
                        <a:pt x="36" y="735"/>
                      </a:lnTo>
                      <a:lnTo>
                        <a:pt x="36" y="746"/>
                      </a:lnTo>
                      <a:lnTo>
                        <a:pt x="36" y="735"/>
                      </a:lnTo>
                      <a:lnTo>
                        <a:pt x="36" y="746"/>
                      </a:lnTo>
                      <a:lnTo>
                        <a:pt x="37" y="749"/>
                      </a:lnTo>
                      <a:lnTo>
                        <a:pt x="37" y="759"/>
                      </a:lnTo>
                      <a:lnTo>
                        <a:pt x="37" y="749"/>
                      </a:lnTo>
                      <a:lnTo>
                        <a:pt x="37" y="759"/>
                      </a:lnTo>
                      <a:lnTo>
                        <a:pt x="37" y="762"/>
                      </a:lnTo>
                      <a:lnTo>
                        <a:pt x="37" y="768"/>
                      </a:lnTo>
                      <a:lnTo>
                        <a:pt x="37" y="762"/>
                      </a:lnTo>
                      <a:lnTo>
                        <a:pt x="37" y="768"/>
                      </a:lnTo>
                      <a:lnTo>
                        <a:pt x="37" y="770"/>
                      </a:lnTo>
                      <a:lnTo>
                        <a:pt x="37" y="773"/>
                      </a:lnTo>
                      <a:lnTo>
                        <a:pt x="37" y="770"/>
                      </a:lnTo>
                      <a:lnTo>
                        <a:pt x="37" y="773"/>
                      </a:lnTo>
                      <a:lnTo>
                        <a:pt x="37" y="774"/>
                      </a:lnTo>
                      <a:lnTo>
                        <a:pt x="37" y="775"/>
                      </a:lnTo>
                      <a:lnTo>
                        <a:pt x="37" y="774"/>
                      </a:lnTo>
                      <a:lnTo>
                        <a:pt x="37" y="775"/>
                      </a:lnTo>
                      <a:lnTo>
                        <a:pt x="38" y="775"/>
                      </a:lnTo>
                      <a:lnTo>
                        <a:pt x="38" y="777"/>
                      </a:lnTo>
                      <a:lnTo>
                        <a:pt x="38" y="775"/>
                      </a:lnTo>
                      <a:lnTo>
                        <a:pt x="38" y="777"/>
                      </a:lnTo>
                      <a:lnTo>
                        <a:pt x="38" y="778"/>
                      </a:lnTo>
                      <a:lnTo>
                        <a:pt x="38" y="781"/>
                      </a:lnTo>
                      <a:lnTo>
                        <a:pt x="38" y="778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8" y="781"/>
                      </a:lnTo>
                      <a:lnTo>
                        <a:pt x="39" y="781"/>
                      </a:lnTo>
                      <a:lnTo>
                        <a:pt x="39" y="782"/>
                      </a:lnTo>
                      <a:lnTo>
                        <a:pt x="39" y="780"/>
                      </a:lnTo>
                      <a:lnTo>
                        <a:pt x="39" y="779"/>
                      </a:lnTo>
                      <a:lnTo>
                        <a:pt x="39" y="779"/>
                      </a:lnTo>
                      <a:lnTo>
                        <a:pt x="39" y="779"/>
                      </a:lnTo>
                      <a:lnTo>
                        <a:pt x="39" y="779"/>
                      </a:lnTo>
                      <a:lnTo>
                        <a:pt x="39" y="781"/>
                      </a:lnTo>
                      <a:lnTo>
                        <a:pt x="39" y="779"/>
                      </a:lnTo>
                      <a:lnTo>
                        <a:pt x="39" y="781"/>
                      </a:lnTo>
                      <a:lnTo>
                        <a:pt x="39" y="782"/>
                      </a:lnTo>
                      <a:lnTo>
                        <a:pt x="39" y="785"/>
                      </a:lnTo>
                      <a:lnTo>
                        <a:pt x="39" y="782"/>
                      </a:lnTo>
                      <a:lnTo>
                        <a:pt x="39" y="785"/>
                      </a:lnTo>
                      <a:lnTo>
                        <a:pt x="39" y="786"/>
                      </a:lnTo>
                      <a:lnTo>
                        <a:pt x="39" y="788"/>
                      </a:lnTo>
                      <a:lnTo>
                        <a:pt x="39" y="786"/>
                      </a:lnTo>
                      <a:lnTo>
                        <a:pt x="39" y="788"/>
                      </a:lnTo>
                      <a:lnTo>
                        <a:pt x="40" y="788"/>
                      </a:lnTo>
                      <a:lnTo>
                        <a:pt x="40" y="791"/>
                      </a:lnTo>
                      <a:lnTo>
                        <a:pt x="40" y="788"/>
                      </a:lnTo>
                      <a:lnTo>
                        <a:pt x="40" y="791"/>
                      </a:lnTo>
                      <a:lnTo>
                        <a:pt x="40" y="791"/>
                      </a:lnTo>
                      <a:lnTo>
                        <a:pt x="40" y="790"/>
                      </a:lnTo>
                      <a:lnTo>
                        <a:pt x="40" y="789"/>
                      </a:lnTo>
                      <a:lnTo>
                        <a:pt x="40" y="784"/>
                      </a:lnTo>
                      <a:lnTo>
                        <a:pt x="40" y="781"/>
                      </a:lnTo>
                      <a:lnTo>
                        <a:pt x="40" y="767"/>
                      </a:lnTo>
                      <a:lnTo>
                        <a:pt x="41" y="761"/>
                      </a:lnTo>
                      <a:lnTo>
                        <a:pt x="41" y="724"/>
                      </a:lnTo>
                      <a:lnTo>
                        <a:pt x="41" y="712"/>
                      </a:lnTo>
                      <a:lnTo>
                        <a:pt x="41" y="681"/>
                      </a:lnTo>
                      <a:lnTo>
                        <a:pt x="41" y="672"/>
                      </a:lnTo>
                      <a:lnTo>
                        <a:pt x="41" y="648"/>
                      </a:lnTo>
                      <a:lnTo>
                        <a:pt x="41" y="643"/>
                      </a:lnTo>
                      <a:lnTo>
                        <a:pt x="41" y="644"/>
                      </a:lnTo>
                      <a:lnTo>
                        <a:pt x="41" y="641"/>
                      </a:lnTo>
                      <a:lnTo>
                        <a:pt x="41" y="644"/>
                      </a:lnTo>
                      <a:lnTo>
                        <a:pt x="42" y="648"/>
                      </a:lnTo>
                      <a:lnTo>
                        <a:pt x="42" y="676"/>
                      </a:lnTo>
                      <a:lnTo>
                        <a:pt x="42" y="648"/>
                      </a:lnTo>
                      <a:lnTo>
                        <a:pt x="42" y="676"/>
                      </a:lnTo>
                      <a:lnTo>
                        <a:pt x="42" y="685"/>
                      </a:lnTo>
                      <a:lnTo>
                        <a:pt x="42" y="713"/>
                      </a:lnTo>
                      <a:lnTo>
                        <a:pt x="42" y="685"/>
                      </a:lnTo>
                      <a:lnTo>
                        <a:pt x="42" y="713"/>
                      </a:lnTo>
                      <a:lnTo>
                        <a:pt x="42" y="722"/>
                      </a:lnTo>
                      <a:lnTo>
                        <a:pt x="42" y="748"/>
                      </a:lnTo>
                      <a:lnTo>
                        <a:pt x="42" y="722"/>
                      </a:lnTo>
                      <a:lnTo>
                        <a:pt x="42" y="748"/>
                      </a:lnTo>
                      <a:lnTo>
                        <a:pt x="42" y="756"/>
                      </a:lnTo>
                      <a:lnTo>
                        <a:pt x="42" y="776"/>
                      </a:lnTo>
                      <a:lnTo>
                        <a:pt x="42" y="756"/>
                      </a:lnTo>
                      <a:lnTo>
                        <a:pt x="42" y="776"/>
                      </a:lnTo>
                      <a:lnTo>
                        <a:pt x="42" y="781"/>
                      </a:lnTo>
                      <a:lnTo>
                        <a:pt x="42" y="795"/>
                      </a:lnTo>
                      <a:lnTo>
                        <a:pt x="42" y="781"/>
                      </a:lnTo>
                      <a:lnTo>
                        <a:pt x="42" y="795"/>
                      </a:lnTo>
                      <a:lnTo>
                        <a:pt x="43" y="798"/>
                      </a:lnTo>
                      <a:lnTo>
                        <a:pt x="43" y="810"/>
                      </a:lnTo>
                      <a:lnTo>
                        <a:pt x="43" y="798"/>
                      </a:lnTo>
                      <a:lnTo>
                        <a:pt x="43" y="810"/>
                      </a:lnTo>
                      <a:lnTo>
                        <a:pt x="43" y="813"/>
                      </a:lnTo>
                      <a:lnTo>
                        <a:pt x="43" y="821"/>
                      </a:lnTo>
                      <a:lnTo>
                        <a:pt x="43" y="813"/>
                      </a:lnTo>
                      <a:lnTo>
                        <a:pt x="43" y="821"/>
                      </a:lnTo>
                      <a:lnTo>
                        <a:pt x="43" y="824"/>
                      </a:lnTo>
                      <a:lnTo>
                        <a:pt x="43" y="830"/>
                      </a:lnTo>
                      <a:lnTo>
                        <a:pt x="43" y="824"/>
                      </a:lnTo>
                      <a:lnTo>
                        <a:pt x="43" y="830"/>
                      </a:lnTo>
                      <a:lnTo>
                        <a:pt x="43" y="831"/>
                      </a:lnTo>
                      <a:lnTo>
                        <a:pt x="43" y="836"/>
                      </a:lnTo>
                      <a:lnTo>
                        <a:pt x="43" y="831"/>
                      </a:lnTo>
                      <a:lnTo>
                        <a:pt x="43" y="836"/>
                      </a:lnTo>
                      <a:lnTo>
                        <a:pt x="44" y="837"/>
                      </a:lnTo>
                      <a:lnTo>
                        <a:pt x="44" y="841"/>
                      </a:lnTo>
                      <a:lnTo>
                        <a:pt x="44" y="837"/>
                      </a:lnTo>
                      <a:lnTo>
                        <a:pt x="44" y="841"/>
                      </a:lnTo>
                      <a:lnTo>
                        <a:pt x="44" y="842"/>
                      </a:lnTo>
                      <a:lnTo>
                        <a:pt x="44" y="843"/>
                      </a:lnTo>
                      <a:lnTo>
                        <a:pt x="44" y="842"/>
                      </a:lnTo>
                      <a:lnTo>
                        <a:pt x="44" y="843"/>
                      </a:lnTo>
                      <a:lnTo>
                        <a:pt x="44" y="843"/>
                      </a:lnTo>
                      <a:lnTo>
                        <a:pt x="44" y="843"/>
                      </a:lnTo>
                      <a:lnTo>
                        <a:pt x="44" y="843"/>
                      </a:lnTo>
                      <a:lnTo>
                        <a:pt x="44" y="842"/>
                      </a:lnTo>
                      <a:lnTo>
                        <a:pt x="44" y="837"/>
                      </a:lnTo>
                      <a:lnTo>
                        <a:pt x="44" y="835"/>
                      </a:lnTo>
                      <a:lnTo>
                        <a:pt x="44" y="828"/>
                      </a:lnTo>
                      <a:lnTo>
                        <a:pt x="45" y="826"/>
                      </a:lnTo>
                      <a:lnTo>
                        <a:pt x="45" y="822"/>
                      </a:lnTo>
                      <a:lnTo>
                        <a:pt x="45" y="821"/>
                      </a:lnTo>
                      <a:lnTo>
                        <a:pt x="45" y="820"/>
                      </a:lnTo>
                      <a:lnTo>
                        <a:pt x="45" y="821"/>
                      </a:lnTo>
                      <a:lnTo>
                        <a:pt x="45" y="821"/>
                      </a:lnTo>
                      <a:lnTo>
                        <a:pt x="45" y="824"/>
                      </a:lnTo>
                      <a:lnTo>
                        <a:pt x="45" y="821"/>
                      </a:lnTo>
                      <a:lnTo>
                        <a:pt x="45" y="824"/>
                      </a:lnTo>
                      <a:lnTo>
                        <a:pt x="45" y="826"/>
                      </a:lnTo>
                      <a:lnTo>
                        <a:pt x="45" y="832"/>
                      </a:lnTo>
                      <a:lnTo>
                        <a:pt x="45" y="826"/>
                      </a:lnTo>
                      <a:lnTo>
                        <a:pt x="45" y="832"/>
                      </a:lnTo>
                      <a:lnTo>
                        <a:pt x="46" y="834"/>
                      </a:lnTo>
                      <a:lnTo>
                        <a:pt x="46" y="837"/>
                      </a:lnTo>
                      <a:lnTo>
                        <a:pt x="46" y="834"/>
                      </a:lnTo>
                      <a:lnTo>
                        <a:pt x="46" y="837"/>
                      </a:lnTo>
                      <a:lnTo>
                        <a:pt x="46" y="838"/>
                      </a:lnTo>
                      <a:lnTo>
                        <a:pt x="46" y="840"/>
                      </a:lnTo>
                      <a:lnTo>
                        <a:pt x="46" y="838"/>
                      </a:lnTo>
                      <a:lnTo>
                        <a:pt x="46" y="840"/>
                      </a:lnTo>
                      <a:lnTo>
                        <a:pt x="46" y="841"/>
                      </a:lnTo>
                      <a:lnTo>
                        <a:pt x="46" y="843"/>
                      </a:lnTo>
                      <a:lnTo>
                        <a:pt x="46" y="841"/>
                      </a:lnTo>
                      <a:lnTo>
                        <a:pt x="46" y="843"/>
                      </a:lnTo>
                      <a:lnTo>
                        <a:pt x="46" y="843"/>
                      </a:lnTo>
                      <a:lnTo>
                        <a:pt x="46" y="844"/>
                      </a:lnTo>
                      <a:lnTo>
                        <a:pt x="46" y="843"/>
                      </a:lnTo>
                      <a:lnTo>
                        <a:pt x="46" y="844"/>
                      </a:lnTo>
                      <a:lnTo>
                        <a:pt x="47" y="844"/>
                      </a:lnTo>
                      <a:lnTo>
                        <a:pt x="47" y="840"/>
                      </a:lnTo>
                      <a:lnTo>
                        <a:pt x="47" y="838"/>
                      </a:lnTo>
                      <a:lnTo>
                        <a:pt x="47" y="834"/>
                      </a:lnTo>
                      <a:lnTo>
                        <a:pt x="47" y="834"/>
                      </a:lnTo>
                      <a:lnTo>
                        <a:pt x="47" y="833"/>
                      </a:lnTo>
                      <a:lnTo>
                        <a:pt x="47" y="832"/>
                      </a:lnTo>
                      <a:lnTo>
                        <a:pt x="47" y="836"/>
                      </a:lnTo>
                      <a:lnTo>
                        <a:pt x="47" y="832"/>
                      </a:lnTo>
                      <a:lnTo>
                        <a:pt x="47" y="836"/>
                      </a:lnTo>
                      <a:lnTo>
                        <a:pt x="47" y="838"/>
                      </a:lnTo>
                      <a:lnTo>
                        <a:pt x="47" y="842"/>
                      </a:lnTo>
                      <a:lnTo>
                        <a:pt x="47" y="838"/>
                      </a:lnTo>
                      <a:lnTo>
                        <a:pt x="47" y="842"/>
                      </a:lnTo>
                      <a:lnTo>
                        <a:pt x="48" y="844"/>
                      </a:lnTo>
                      <a:lnTo>
                        <a:pt x="48" y="848"/>
                      </a:lnTo>
                      <a:lnTo>
                        <a:pt x="48" y="844"/>
                      </a:lnTo>
                      <a:lnTo>
                        <a:pt x="48" y="848"/>
                      </a:lnTo>
                      <a:lnTo>
                        <a:pt x="48" y="849"/>
                      </a:lnTo>
                      <a:lnTo>
                        <a:pt x="48" y="853"/>
                      </a:lnTo>
                      <a:lnTo>
                        <a:pt x="48" y="849"/>
                      </a:lnTo>
                      <a:lnTo>
                        <a:pt x="48" y="853"/>
                      </a:lnTo>
                      <a:lnTo>
                        <a:pt x="48" y="854"/>
                      </a:lnTo>
                      <a:lnTo>
                        <a:pt x="48" y="855"/>
                      </a:lnTo>
                      <a:lnTo>
                        <a:pt x="48" y="854"/>
                      </a:lnTo>
                      <a:lnTo>
                        <a:pt x="48" y="855"/>
                      </a:lnTo>
                      <a:lnTo>
                        <a:pt x="48" y="856"/>
                      </a:lnTo>
                      <a:lnTo>
                        <a:pt x="48" y="858"/>
                      </a:lnTo>
                      <a:lnTo>
                        <a:pt x="48" y="856"/>
                      </a:lnTo>
                      <a:lnTo>
                        <a:pt x="48" y="858"/>
                      </a:lnTo>
                      <a:lnTo>
                        <a:pt x="49" y="859"/>
                      </a:lnTo>
                      <a:lnTo>
                        <a:pt x="49" y="859"/>
                      </a:lnTo>
                      <a:lnTo>
                        <a:pt x="49" y="859"/>
                      </a:lnTo>
                      <a:lnTo>
                        <a:pt x="49" y="859"/>
                      </a:lnTo>
                      <a:lnTo>
                        <a:pt x="49" y="859"/>
                      </a:lnTo>
                      <a:lnTo>
                        <a:pt x="49" y="860"/>
                      </a:lnTo>
                      <a:lnTo>
                        <a:pt x="49" y="859"/>
                      </a:lnTo>
                      <a:lnTo>
                        <a:pt x="49" y="860"/>
                      </a:lnTo>
                      <a:lnTo>
                        <a:pt x="49" y="860"/>
                      </a:lnTo>
                      <a:lnTo>
                        <a:pt x="49" y="862"/>
                      </a:lnTo>
                      <a:lnTo>
                        <a:pt x="49" y="860"/>
                      </a:lnTo>
                      <a:lnTo>
                        <a:pt x="49" y="862"/>
                      </a:lnTo>
                      <a:lnTo>
                        <a:pt x="49" y="862"/>
                      </a:lnTo>
                      <a:lnTo>
                        <a:pt x="49" y="862"/>
                      </a:lnTo>
                      <a:lnTo>
                        <a:pt x="49" y="862"/>
                      </a:lnTo>
                      <a:lnTo>
                        <a:pt x="49" y="865"/>
                      </a:lnTo>
                      <a:lnTo>
                        <a:pt x="49" y="862"/>
                      </a:lnTo>
                      <a:lnTo>
                        <a:pt x="49" y="865"/>
                      </a:lnTo>
                      <a:lnTo>
                        <a:pt x="50" y="866"/>
                      </a:lnTo>
                      <a:lnTo>
                        <a:pt x="50" y="869"/>
                      </a:lnTo>
                      <a:lnTo>
                        <a:pt x="50" y="866"/>
                      </a:lnTo>
                      <a:lnTo>
                        <a:pt x="50" y="869"/>
                      </a:lnTo>
                      <a:lnTo>
                        <a:pt x="50" y="870"/>
                      </a:lnTo>
                      <a:lnTo>
                        <a:pt x="50" y="874"/>
                      </a:lnTo>
                      <a:lnTo>
                        <a:pt x="50" y="870"/>
                      </a:lnTo>
                      <a:lnTo>
                        <a:pt x="50" y="874"/>
                      </a:lnTo>
                      <a:lnTo>
                        <a:pt x="50" y="875"/>
                      </a:lnTo>
                      <a:lnTo>
                        <a:pt x="50" y="876"/>
                      </a:lnTo>
                      <a:lnTo>
                        <a:pt x="50" y="875"/>
                      </a:lnTo>
                      <a:lnTo>
                        <a:pt x="50" y="876"/>
                      </a:lnTo>
                      <a:lnTo>
                        <a:pt x="50" y="876"/>
                      </a:lnTo>
                      <a:lnTo>
                        <a:pt x="50" y="875"/>
                      </a:lnTo>
                      <a:lnTo>
                        <a:pt x="51" y="875"/>
                      </a:lnTo>
                      <a:lnTo>
                        <a:pt x="51" y="875"/>
                      </a:lnTo>
                      <a:lnTo>
                        <a:pt x="51" y="875"/>
                      </a:lnTo>
                      <a:lnTo>
                        <a:pt x="51" y="875"/>
                      </a:lnTo>
                      <a:lnTo>
                        <a:pt x="51" y="875"/>
                      </a:lnTo>
                      <a:lnTo>
                        <a:pt x="51" y="874"/>
                      </a:lnTo>
                      <a:lnTo>
                        <a:pt x="51" y="873"/>
                      </a:lnTo>
                      <a:lnTo>
                        <a:pt x="51" y="870"/>
                      </a:lnTo>
                      <a:lnTo>
                        <a:pt x="51" y="869"/>
                      </a:lnTo>
                      <a:lnTo>
                        <a:pt x="51" y="868"/>
                      </a:lnTo>
                      <a:lnTo>
                        <a:pt x="52" y="867"/>
                      </a:lnTo>
                      <a:lnTo>
                        <a:pt x="52" y="865"/>
                      </a:lnTo>
                      <a:lnTo>
                        <a:pt x="52" y="864"/>
                      </a:lnTo>
                      <a:lnTo>
                        <a:pt x="52" y="863"/>
                      </a:lnTo>
                      <a:lnTo>
                        <a:pt x="52" y="863"/>
                      </a:lnTo>
                      <a:lnTo>
                        <a:pt x="52" y="860"/>
                      </a:lnTo>
                      <a:lnTo>
                        <a:pt x="52" y="860"/>
                      </a:lnTo>
                      <a:lnTo>
                        <a:pt x="52" y="858"/>
                      </a:lnTo>
                      <a:lnTo>
                        <a:pt x="52" y="858"/>
                      </a:lnTo>
                      <a:lnTo>
                        <a:pt x="52" y="857"/>
                      </a:lnTo>
                      <a:lnTo>
                        <a:pt x="53" y="857"/>
                      </a:lnTo>
                      <a:lnTo>
                        <a:pt x="53" y="858"/>
                      </a:lnTo>
                      <a:lnTo>
                        <a:pt x="53" y="857"/>
                      </a:lnTo>
                      <a:lnTo>
                        <a:pt x="53" y="858"/>
                      </a:lnTo>
                      <a:lnTo>
                        <a:pt x="53" y="859"/>
                      </a:lnTo>
                      <a:lnTo>
                        <a:pt x="53" y="859"/>
                      </a:lnTo>
                      <a:lnTo>
                        <a:pt x="53" y="859"/>
                      </a:lnTo>
                      <a:lnTo>
                        <a:pt x="53" y="859"/>
                      </a:lnTo>
                      <a:lnTo>
                        <a:pt x="53" y="859"/>
                      </a:lnTo>
                      <a:lnTo>
                        <a:pt x="53" y="862"/>
                      </a:lnTo>
                      <a:lnTo>
                        <a:pt x="53" y="859"/>
                      </a:lnTo>
                      <a:lnTo>
                        <a:pt x="53" y="862"/>
                      </a:lnTo>
                      <a:lnTo>
                        <a:pt x="53" y="863"/>
                      </a:lnTo>
                      <a:lnTo>
                        <a:pt x="53" y="863"/>
                      </a:lnTo>
                      <a:lnTo>
                        <a:pt x="53" y="863"/>
                      </a:lnTo>
                      <a:lnTo>
                        <a:pt x="53" y="863"/>
                      </a:lnTo>
                      <a:lnTo>
                        <a:pt x="54" y="863"/>
                      </a:lnTo>
                      <a:lnTo>
                        <a:pt x="54" y="864"/>
                      </a:lnTo>
                      <a:lnTo>
                        <a:pt x="54" y="863"/>
                      </a:lnTo>
                      <a:lnTo>
                        <a:pt x="54" y="864"/>
                      </a:lnTo>
                      <a:lnTo>
                        <a:pt x="54" y="864"/>
                      </a:lnTo>
                      <a:lnTo>
                        <a:pt x="54" y="865"/>
                      </a:lnTo>
                      <a:lnTo>
                        <a:pt x="54" y="864"/>
                      </a:lnTo>
                      <a:lnTo>
                        <a:pt x="54" y="863"/>
                      </a:lnTo>
                      <a:lnTo>
                        <a:pt x="54" y="859"/>
                      </a:lnTo>
                      <a:lnTo>
                        <a:pt x="54" y="858"/>
                      </a:lnTo>
                      <a:lnTo>
                        <a:pt x="54" y="849"/>
                      </a:lnTo>
                      <a:lnTo>
                        <a:pt x="55" y="846"/>
                      </a:lnTo>
                      <a:lnTo>
                        <a:pt x="55" y="838"/>
                      </a:lnTo>
                      <a:lnTo>
                        <a:pt x="55" y="836"/>
                      </a:lnTo>
                      <a:lnTo>
                        <a:pt x="55" y="827"/>
                      </a:lnTo>
                      <a:lnTo>
                        <a:pt x="55" y="824"/>
                      </a:lnTo>
                      <a:lnTo>
                        <a:pt x="55" y="815"/>
                      </a:lnTo>
                      <a:lnTo>
                        <a:pt x="55" y="813"/>
                      </a:lnTo>
                      <a:lnTo>
                        <a:pt x="55" y="808"/>
                      </a:lnTo>
                      <a:lnTo>
                        <a:pt x="55" y="807"/>
                      </a:lnTo>
                      <a:lnTo>
                        <a:pt x="55" y="807"/>
                      </a:lnTo>
                      <a:lnTo>
                        <a:pt x="55" y="807"/>
                      </a:lnTo>
                      <a:lnTo>
                        <a:pt x="56" y="807"/>
                      </a:lnTo>
                      <a:lnTo>
                        <a:pt x="56" y="809"/>
                      </a:lnTo>
                      <a:lnTo>
                        <a:pt x="56" y="807"/>
                      </a:lnTo>
                      <a:lnTo>
                        <a:pt x="56" y="809"/>
                      </a:lnTo>
                      <a:lnTo>
                        <a:pt x="56" y="810"/>
                      </a:lnTo>
                      <a:lnTo>
                        <a:pt x="56" y="812"/>
                      </a:lnTo>
                      <a:lnTo>
                        <a:pt x="56" y="810"/>
                      </a:lnTo>
                      <a:lnTo>
                        <a:pt x="56" y="812"/>
                      </a:lnTo>
                      <a:lnTo>
                        <a:pt x="56" y="813"/>
                      </a:lnTo>
                      <a:lnTo>
                        <a:pt x="56" y="815"/>
                      </a:lnTo>
                      <a:lnTo>
                        <a:pt x="56" y="813"/>
                      </a:lnTo>
                      <a:lnTo>
                        <a:pt x="56" y="815"/>
                      </a:lnTo>
                      <a:lnTo>
                        <a:pt x="56" y="815"/>
                      </a:lnTo>
                      <a:lnTo>
                        <a:pt x="56" y="819"/>
                      </a:lnTo>
                      <a:lnTo>
                        <a:pt x="56" y="815"/>
                      </a:lnTo>
                      <a:lnTo>
                        <a:pt x="56" y="819"/>
                      </a:lnTo>
                      <a:lnTo>
                        <a:pt x="57" y="820"/>
                      </a:lnTo>
                      <a:lnTo>
                        <a:pt x="57" y="821"/>
                      </a:lnTo>
                      <a:lnTo>
                        <a:pt x="57" y="820"/>
                      </a:lnTo>
                      <a:lnTo>
                        <a:pt x="57" y="821"/>
                      </a:lnTo>
                      <a:lnTo>
                        <a:pt x="57" y="820"/>
                      </a:lnTo>
                      <a:lnTo>
                        <a:pt x="57" y="820"/>
                      </a:lnTo>
                      <a:lnTo>
                        <a:pt x="57" y="820"/>
                      </a:lnTo>
                      <a:lnTo>
                        <a:pt x="57" y="819"/>
                      </a:lnTo>
                      <a:lnTo>
                        <a:pt x="57" y="818"/>
                      </a:lnTo>
                      <a:lnTo>
                        <a:pt x="57" y="817"/>
                      </a:lnTo>
                      <a:lnTo>
                        <a:pt x="57" y="815"/>
                      </a:lnTo>
                      <a:lnTo>
                        <a:pt x="57" y="810"/>
                      </a:lnTo>
                      <a:lnTo>
                        <a:pt x="58" y="808"/>
                      </a:lnTo>
                      <a:lnTo>
                        <a:pt x="58" y="802"/>
                      </a:lnTo>
                      <a:lnTo>
                        <a:pt x="58" y="798"/>
                      </a:lnTo>
                      <a:lnTo>
                        <a:pt x="58" y="785"/>
                      </a:lnTo>
                      <a:lnTo>
                        <a:pt x="58" y="781"/>
                      </a:lnTo>
                      <a:lnTo>
                        <a:pt x="58" y="767"/>
                      </a:lnTo>
                      <a:lnTo>
                        <a:pt x="58" y="765"/>
                      </a:lnTo>
                      <a:lnTo>
                        <a:pt x="58" y="764"/>
                      </a:lnTo>
                      <a:lnTo>
                        <a:pt x="58" y="765"/>
                      </a:lnTo>
                      <a:lnTo>
                        <a:pt x="59" y="765"/>
                      </a:lnTo>
                      <a:lnTo>
                        <a:pt x="59" y="766"/>
                      </a:lnTo>
                      <a:lnTo>
                        <a:pt x="59" y="765"/>
                      </a:lnTo>
                      <a:lnTo>
                        <a:pt x="59" y="766"/>
                      </a:lnTo>
                      <a:lnTo>
                        <a:pt x="59" y="766"/>
                      </a:lnTo>
                      <a:lnTo>
                        <a:pt x="59" y="768"/>
                      </a:lnTo>
                      <a:lnTo>
                        <a:pt x="59" y="766"/>
                      </a:lnTo>
                      <a:lnTo>
                        <a:pt x="59" y="768"/>
                      </a:lnTo>
                      <a:lnTo>
                        <a:pt x="59" y="768"/>
                      </a:lnTo>
                      <a:lnTo>
                        <a:pt x="59" y="766"/>
                      </a:lnTo>
                      <a:lnTo>
                        <a:pt x="59" y="764"/>
                      </a:lnTo>
                      <a:lnTo>
                        <a:pt x="59" y="756"/>
                      </a:lnTo>
                      <a:lnTo>
                        <a:pt x="60" y="753"/>
                      </a:lnTo>
                      <a:lnTo>
                        <a:pt x="60" y="734"/>
                      </a:lnTo>
                      <a:lnTo>
                        <a:pt x="60" y="730"/>
                      </a:lnTo>
                      <a:lnTo>
                        <a:pt x="60" y="717"/>
                      </a:lnTo>
                      <a:lnTo>
                        <a:pt x="60" y="714"/>
                      </a:lnTo>
                      <a:lnTo>
                        <a:pt x="60" y="706"/>
                      </a:lnTo>
                      <a:lnTo>
                        <a:pt x="60" y="704"/>
                      </a:lnTo>
                      <a:lnTo>
                        <a:pt x="60" y="703"/>
                      </a:lnTo>
                      <a:lnTo>
                        <a:pt x="60" y="703"/>
                      </a:lnTo>
                      <a:lnTo>
                        <a:pt x="60" y="704"/>
                      </a:lnTo>
                      <a:lnTo>
                        <a:pt x="60" y="708"/>
                      </a:lnTo>
                      <a:lnTo>
                        <a:pt x="60" y="704"/>
                      </a:lnTo>
                      <a:lnTo>
                        <a:pt x="60" y="708"/>
                      </a:lnTo>
                      <a:lnTo>
                        <a:pt x="61" y="709"/>
                      </a:lnTo>
                      <a:lnTo>
                        <a:pt x="61" y="711"/>
                      </a:lnTo>
                      <a:lnTo>
                        <a:pt x="61" y="709"/>
                      </a:lnTo>
                      <a:lnTo>
                        <a:pt x="61" y="711"/>
                      </a:lnTo>
                      <a:lnTo>
                        <a:pt x="61" y="712"/>
                      </a:lnTo>
                      <a:lnTo>
                        <a:pt x="61" y="715"/>
                      </a:lnTo>
                      <a:lnTo>
                        <a:pt x="61" y="712"/>
                      </a:lnTo>
                      <a:lnTo>
                        <a:pt x="61" y="715"/>
                      </a:lnTo>
                      <a:lnTo>
                        <a:pt x="61" y="714"/>
                      </a:lnTo>
                      <a:lnTo>
                        <a:pt x="61" y="709"/>
                      </a:lnTo>
                      <a:lnTo>
                        <a:pt x="61" y="707"/>
                      </a:lnTo>
                      <a:lnTo>
                        <a:pt x="61" y="702"/>
                      </a:lnTo>
                      <a:lnTo>
                        <a:pt x="62" y="700"/>
                      </a:lnTo>
                      <a:lnTo>
                        <a:pt x="62" y="692"/>
                      </a:lnTo>
                      <a:lnTo>
                        <a:pt x="62" y="687"/>
                      </a:lnTo>
                      <a:lnTo>
                        <a:pt x="62" y="670"/>
                      </a:lnTo>
                      <a:lnTo>
                        <a:pt x="62" y="663"/>
                      </a:lnTo>
                      <a:lnTo>
                        <a:pt x="62" y="632"/>
                      </a:lnTo>
                      <a:lnTo>
                        <a:pt x="62" y="617"/>
                      </a:lnTo>
                      <a:lnTo>
                        <a:pt x="62" y="557"/>
                      </a:lnTo>
                      <a:lnTo>
                        <a:pt x="62" y="530"/>
                      </a:lnTo>
                      <a:lnTo>
                        <a:pt x="62" y="380"/>
                      </a:lnTo>
                      <a:lnTo>
                        <a:pt x="63" y="334"/>
                      </a:lnTo>
                      <a:lnTo>
                        <a:pt x="63" y="187"/>
                      </a:lnTo>
                      <a:lnTo>
                        <a:pt x="63" y="141"/>
                      </a:lnTo>
                      <a:lnTo>
                        <a:pt x="63" y="35"/>
                      </a:lnTo>
                      <a:lnTo>
                        <a:pt x="63" y="15"/>
                      </a:lnTo>
                      <a:lnTo>
                        <a:pt x="63" y="0"/>
                      </a:lnTo>
                      <a:lnTo>
                        <a:pt x="63" y="5"/>
                      </a:lnTo>
                      <a:lnTo>
                        <a:pt x="63" y="17"/>
                      </a:lnTo>
                      <a:lnTo>
                        <a:pt x="63" y="91"/>
                      </a:lnTo>
                      <a:lnTo>
                        <a:pt x="63" y="17"/>
                      </a:lnTo>
                      <a:lnTo>
                        <a:pt x="63" y="91"/>
                      </a:lnTo>
                      <a:lnTo>
                        <a:pt x="64" y="125"/>
                      </a:lnTo>
                      <a:lnTo>
                        <a:pt x="64" y="236"/>
                      </a:lnTo>
                      <a:lnTo>
                        <a:pt x="64" y="125"/>
                      </a:lnTo>
                      <a:lnTo>
                        <a:pt x="64" y="236"/>
                      </a:lnTo>
                      <a:lnTo>
                        <a:pt x="64" y="273"/>
                      </a:lnTo>
                      <a:lnTo>
                        <a:pt x="64" y="418"/>
                      </a:lnTo>
                      <a:lnTo>
                        <a:pt x="64" y="273"/>
                      </a:lnTo>
                      <a:lnTo>
                        <a:pt x="64" y="418"/>
                      </a:lnTo>
                      <a:lnTo>
                        <a:pt x="64" y="450"/>
                      </a:lnTo>
                      <a:lnTo>
                        <a:pt x="64" y="534"/>
                      </a:lnTo>
                      <a:lnTo>
                        <a:pt x="64" y="450"/>
                      </a:lnTo>
                      <a:lnTo>
                        <a:pt x="64" y="534"/>
                      </a:lnTo>
                      <a:lnTo>
                        <a:pt x="64" y="559"/>
                      </a:lnTo>
                      <a:lnTo>
                        <a:pt x="64" y="620"/>
                      </a:lnTo>
                      <a:lnTo>
                        <a:pt x="64" y="559"/>
                      </a:lnTo>
                      <a:lnTo>
                        <a:pt x="64" y="620"/>
                      </a:lnTo>
                      <a:lnTo>
                        <a:pt x="65" y="636"/>
                      </a:lnTo>
                      <a:lnTo>
                        <a:pt x="65" y="677"/>
                      </a:lnTo>
                      <a:lnTo>
                        <a:pt x="65" y="636"/>
                      </a:lnTo>
                      <a:lnTo>
                        <a:pt x="65" y="677"/>
                      </a:lnTo>
                      <a:lnTo>
                        <a:pt x="65" y="689"/>
                      </a:lnTo>
                      <a:lnTo>
                        <a:pt x="65" y="719"/>
                      </a:lnTo>
                      <a:lnTo>
                        <a:pt x="65" y="689"/>
                      </a:lnTo>
                      <a:lnTo>
                        <a:pt x="65" y="719"/>
                      </a:lnTo>
                      <a:lnTo>
                        <a:pt x="65" y="727"/>
                      </a:lnTo>
                      <a:lnTo>
                        <a:pt x="65" y="745"/>
                      </a:lnTo>
                      <a:lnTo>
                        <a:pt x="65" y="727"/>
                      </a:lnTo>
                      <a:lnTo>
                        <a:pt x="65" y="745"/>
                      </a:lnTo>
                      <a:lnTo>
                        <a:pt x="65" y="751"/>
                      </a:lnTo>
                      <a:lnTo>
                        <a:pt x="65" y="763"/>
                      </a:lnTo>
                      <a:lnTo>
                        <a:pt x="65" y="751"/>
                      </a:lnTo>
                      <a:lnTo>
                        <a:pt x="65" y="763"/>
                      </a:lnTo>
                      <a:lnTo>
                        <a:pt x="65" y="766"/>
                      </a:lnTo>
                      <a:lnTo>
                        <a:pt x="65" y="779"/>
                      </a:lnTo>
                      <a:lnTo>
                        <a:pt x="65" y="766"/>
                      </a:lnTo>
                      <a:lnTo>
                        <a:pt x="65" y="779"/>
                      </a:lnTo>
                      <a:lnTo>
                        <a:pt x="66" y="783"/>
                      </a:lnTo>
                      <a:lnTo>
                        <a:pt x="66" y="795"/>
                      </a:lnTo>
                      <a:lnTo>
                        <a:pt x="66" y="783"/>
                      </a:lnTo>
                      <a:lnTo>
                        <a:pt x="66" y="795"/>
                      </a:lnTo>
                      <a:lnTo>
                        <a:pt x="66" y="800"/>
                      </a:lnTo>
                      <a:lnTo>
                        <a:pt x="66" y="814"/>
                      </a:lnTo>
                      <a:lnTo>
                        <a:pt x="66" y="800"/>
                      </a:lnTo>
                      <a:lnTo>
                        <a:pt x="66" y="814"/>
                      </a:lnTo>
                      <a:lnTo>
                        <a:pt x="66" y="819"/>
                      </a:lnTo>
                      <a:lnTo>
                        <a:pt x="66" y="834"/>
                      </a:lnTo>
                      <a:lnTo>
                        <a:pt x="66" y="819"/>
                      </a:lnTo>
                      <a:lnTo>
                        <a:pt x="66" y="834"/>
                      </a:lnTo>
                      <a:lnTo>
                        <a:pt x="66" y="838"/>
                      </a:lnTo>
                      <a:lnTo>
                        <a:pt x="66" y="844"/>
                      </a:lnTo>
                      <a:lnTo>
                        <a:pt x="66" y="838"/>
                      </a:lnTo>
                      <a:lnTo>
                        <a:pt x="66" y="844"/>
                      </a:lnTo>
                      <a:lnTo>
                        <a:pt x="67" y="846"/>
                      </a:lnTo>
                      <a:lnTo>
                        <a:pt x="67" y="850"/>
                      </a:lnTo>
                      <a:lnTo>
                        <a:pt x="67" y="846"/>
                      </a:lnTo>
                      <a:lnTo>
                        <a:pt x="67" y="850"/>
                      </a:lnTo>
                      <a:lnTo>
                        <a:pt x="67" y="850"/>
                      </a:lnTo>
                      <a:lnTo>
                        <a:pt x="67" y="846"/>
                      </a:lnTo>
                      <a:lnTo>
                        <a:pt x="67" y="843"/>
                      </a:lnTo>
                      <a:lnTo>
                        <a:pt x="67" y="835"/>
                      </a:lnTo>
                      <a:lnTo>
                        <a:pt x="67" y="832"/>
                      </a:lnTo>
                      <a:lnTo>
                        <a:pt x="67" y="822"/>
                      </a:lnTo>
                      <a:lnTo>
                        <a:pt x="68" y="819"/>
                      </a:lnTo>
                      <a:lnTo>
                        <a:pt x="68" y="810"/>
                      </a:lnTo>
                      <a:lnTo>
                        <a:pt x="68" y="807"/>
                      </a:lnTo>
                      <a:lnTo>
                        <a:pt x="68" y="800"/>
                      </a:lnTo>
                      <a:lnTo>
                        <a:pt x="68" y="800"/>
                      </a:lnTo>
                      <a:lnTo>
                        <a:pt x="68" y="803"/>
                      </a:lnTo>
                      <a:lnTo>
                        <a:pt x="68" y="800"/>
                      </a:lnTo>
                      <a:lnTo>
                        <a:pt x="68" y="803"/>
                      </a:lnTo>
                      <a:lnTo>
                        <a:pt x="68" y="804"/>
                      </a:lnTo>
                      <a:lnTo>
                        <a:pt x="68" y="808"/>
                      </a:lnTo>
                      <a:lnTo>
                        <a:pt x="68" y="804"/>
                      </a:lnTo>
                      <a:lnTo>
                        <a:pt x="68" y="808"/>
                      </a:lnTo>
                      <a:lnTo>
                        <a:pt x="68" y="811"/>
                      </a:lnTo>
                      <a:lnTo>
                        <a:pt x="68" y="818"/>
                      </a:lnTo>
                      <a:lnTo>
                        <a:pt x="68" y="811"/>
                      </a:lnTo>
                      <a:lnTo>
                        <a:pt x="68" y="818"/>
                      </a:lnTo>
                      <a:lnTo>
                        <a:pt x="69" y="820"/>
                      </a:lnTo>
                      <a:lnTo>
                        <a:pt x="69" y="831"/>
                      </a:lnTo>
                      <a:lnTo>
                        <a:pt x="69" y="820"/>
                      </a:lnTo>
                      <a:lnTo>
                        <a:pt x="69" y="831"/>
                      </a:lnTo>
                      <a:lnTo>
                        <a:pt x="69" y="834"/>
                      </a:lnTo>
                      <a:lnTo>
                        <a:pt x="69" y="841"/>
                      </a:lnTo>
                      <a:lnTo>
                        <a:pt x="69" y="834"/>
                      </a:lnTo>
                      <a:lnTo>
                        <a:pt x="69" y="841"/>
                      </a:lnTo>
                      <a:lnTo>
                        <a:pt x="69" y="844"/>
                      </a:lnTo>
                      <a:lnTo>
                        <a:pt x="69" y="848"/>
                      </a:lnTo>
                      <a:lnTo>
                        <a:pt x="69" y="844"/>
                      </a:lnTo>
                      <a:lnTo>
                        <a:pt x="69" y="848"/>
                      </a:lnTo>
                      <a:lnTo>
                        <a:pt x="69" y="850"/>
                      </a:lnTo>
                      <a:lnTo>
                        <a:pt x="69" y="853"/>
                      </a:lnTo>
                      <a:lnTo>
                        <a:pt x="69" y="850"/>
                      </a:lnTo>
                      <a:lnTo>
                        <a:pt x="69" y="853"/>
                      </a:lnTo>
                      <a:lnTo>
                        <a:pt x="70" y="854"/>
                      </a:lnTo>
                      <a:lnTo>
                        <a:pt x="70" y="856"/>
                      </a:lnTo>
                      <a:lnTo>
                        <a:pt x="70" y="854"/>
                      </a:lnTo>
                      <a:lnTo>
                        <a:pt x="70" y="856"/>
                      </a:lnTo>
                      <a:lnTo>
                        <a:pt x="70" y="856"/>
                      </a:lnTo>
                      <a:lnTo>
                        <a:pt x="70" y="856"/>
                      </a:lnTo>
                      <a:lnTo>
                        <a:pt x="70" y="856"/>
                      </a:lnTo>
                      <a:lnTo>
                        <a:pt x="70" y="855"/>
                      </a:lnTo>
                      <a:lnTo>
                        <a:pt x="70" y="852"/>
                      </a:lnTo>
                      <a:lnTo>
                        <a:pt x="70" y="850"/>
                      </a:lnTo>
                      <a:lnTo>
                        <a:pt x="70" y="846"/>
                      </a:lnTo>
                      <a:lnTo>
                        <a:pt x="70" y="845"/>
                      </a:lnTo>
                      <a:lnTo>
                        <a:pt x="70" y="846"/>
                      </a:lnTo>
                      <a:lnTo>
                        <a:pt x="70" y="845"/>
                      </a:lnTo>
                      <a:lnTo>
                        <a:pt x="70" y="846"/>
                      </a:lnTo>
                      <a:lnTo>
                        <a:pt x="71" y="846"/>
                      </a:lnTo>
                      <a:lnTo>
                        <a:pt x="71" y="846"/>
                      </a:lnTo>
                      <a:lnTo>
                        <a:pt x="71" y="846"/>
                      </a:lnTo>
                      <a:lnTo>
                        <a:pt x="71" y="846"/>
                      </a:lnTo>
                      <a:lnTo>
                        <a:pt x="71" y="847"/>
                      </a:lnTo>
                      <a:lnTo>
                        <a:pt x="71" y="851"/>
                      </a:lnTo>
                      <a:lnTo>
                        <a:pt x="71" y="847"/>
                      </a:lnTo>
                      <a:lnTo>
                        <a:pt x="71" y="851"/>
                      </a:lnTo>
                      <a:lnTo>
                        <a:pt x="71" y="852"/>
                      </a:lnTo>
                      <a:lnTo>
                        <a:pt x="71" y="855"/>
                      </a:lnTo>
                      <a:lnTo>
                        <a:pt x="71" y="852"/>
                      </a:lnTo>
                      <a:lnTo>
                        <a:pt x="71" y="855"/>
                      </a:lnTo>
                      <a:lnTo>
                        <a:pt x="71" y="856"/>
                      </a:lnTo>
                      <a:lnTo>
                        <a:pt x="71" y="857"/>
                      </a:lnTo>
                      <a:lnTo>
                        <a:pt x="71" y="856"/>
                      </a:lnTo>
                      <a:lnTo>
                        <a:pt x="71" y="857"/>
                      </a:lnTo>
                      <a:lnTo>
                        <a:pt x="72" y="859"/>
                      </a:lnTo>
                      <a:lnTo>
                        <a:pt x="72" y="862"/>
                      </a:lnTo>
                      <a:lnTo>
                        <a:pt x="72" y="859"/>
                      </a:lnTo>
                      <a:lnTo>
                        <a:pt x="72" y="862"/>
                      </a:lnTo>
                      <a:lnTo>
                        <a:pt x="72" y="863"/>
                      </a:lnTo>
                      <a:lnTo>
                        <a:pt x="72" y="864"/>
                      </a:lnTo>
                      <a:lnTo>
                        <a:pt x="72" y="863"/>
                      </a:lnTo>
                      <a:lnTo>
                        <a:pt x="72" y="864"/>
                      </a:lnTo>
                      <a:lnTo>
                        <a:pt x="72" y="865"/>
                      </a:lnTo>
                      <a:lnTo>
                        <a:pt x="72" y="865"/>
                      </a:lnTo>
                      <a:lnTo>
                        <a:pt x="72" y="865"/>
                      </a:lnTo>
                      <a:lnTo>
                        <a:pt x="72" y="865"/>
                      </a:lnTo>
                      <a:lnTo>
                        <a:pt x="72" y="865"/>
                      </a:lnTo>
                      <a:lnTo>
                        <a:pt x="72" y="861"/>
                      </a:lnTo>
                      <a:lnTo>
                        <a:pt x="73" y="859"/>
                      </a:lnTo>
                      <a:lnTo>
                        <a:pt x="73" y="854"/>
                      </a:lnTo>
                      <a:lnTo>
                        <a:pt x="73" y="851"/>
                      </a:lnTo>
                      <a:lnTo>
                        <a:pt x="73" y="842"/>
                      </a:lnTo>
                      <a:lnTo>
                        <a:pt x="73" y="839"/>
                      </a:lnTo>
                      <a:lnTo>
                        <a:pt x="73" y="829"/>
                      </a:lnTo>
                      <a:lnTo>
                        <a:pt x="73" y="825"/>
                      </a:lnTo>
                      <a:lnTo>
                        <a:pt x="73" y="812"/>
                      </a:lnTo>
                      <a:lnTo>
                        <a:pt x="73" y="808"/>
                      </a:lnTo>
                      <a:lnTo>
                        <a:pt x="73" y="798"/>
                      </a:lnTo>
                      <a:lnTo>
                        <a:pt x="74" y="796"/>
                      </a:lnTo>
                      <a:lnTo>
                        <a:pt x="74" y="794"/>
                      </a:lnTo>
                      <a:lnTo>
                        <a:pt x="74" y="795"/>
                      </a:lnTo>
                      <a:lnTo>
                        <a:pt x="74" y="800"/>
                      </a:lnTo>
                      <a:lnTo>
                        <a:pt x="74" y="795"/>
                      </a:lnTo>
                      <a:lnTo>
                        <a:pt x="74" y="800"/>
                      </a:lnTo>
                      <a:lnTo>
                        <a:pt x="74" y="802"/>
                      </a:lnTo>
                      <a:lnTo>
                        <a:pt x="74" y="811"/>
                      </a:lnTo>
                      <a:lnTo>
                        <a:pt x="74" y="802"/>
                      </a:lnTo>
                      <a:lnTo>
                        <a:pt x="74" y="811"/>
                      </a:lnTo>
                      <a:lnTo>
                        <a:pt x="74" y="813"/>
                      </a:lnTo>
                      <a:lnTo>
                        <a:pt x="74" y="822"/>
                      </a:lnTo>
                      <a:lnTo>
                        <a:pt x="74" y="813"/>
                      </a:lnTo>
                      <a:lnTo>
                        <a:pt x="74" y="822"/>
                      </a:lnTo>
                      <a:lnTo>
                        <a:pt x="75" y="824"/>
                      </a:lnTo>
                      <a:lnTo>
                        <a:pt x="75" y="830"/>
                      </a:lnTo>
                      <a:lnTo>
                        <a:pt x="75" y="824"/>
                      </a:lnTo>
                      <a:lnTo>
                        <a:pt x="75" y="830"/>
                      </a:lnTo>
                      <a:lnTo>
                        <a:pt x="75" y="831"/>
                      </a:lnTo>
                      <a:lnTo>
                        <a:pt x="75" y="832"/>
                      </a:lnTo>
                      <a:lnTo>
                        <a:pt x="75" y="831"/>
                      </a:lnTo>
                      <a:lnTo>
                        <a:pt x="75" y="832"/>
                      </a:lnTo>
                      <a:lnTo>
                        <a:pt x="75" y="832"/>
                      </a:lnTo>
                      <a:lnTo>
                        <a:pt x="75" y="830"/>
                      </a:lnTo>
                      <a:lnTo>
                        <a:pt x="75" y="828"/>
                      </a:lnTo>
                      <a:lnTo>
                        <a:pt x="75" y="822"/>
                      </a:lnTo>
                      <a:lnTo>
                        <a:pt x="75" y="819"/>
                      </a:lnTo>
                      <a:lnTo>
                        <a:pt x="75" y="805"/>
                      </a:lnTo>
                      <a:lnTo>
                        <a:pt x="76" y="800"/>
                      </a:lnTo>
                      <a:lnTo>
                        <a:pt x="76" y="780"/>
                      </a:lnTo>
                      <a:lnTo>
                        <a:pt x="76" y="770"/>
                      </a:lnTo>
                      <a:lnTo>
                        <a:pt x="76" y="727"/>
                      </a:lnTo>
                      <a:lnTo>
                        <a:pt x="76" y="710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" name="Freeform 293"/>
                <p:cNvSpPr>
                  <a:spLocks/>
                </p:cNvSpPr>
                <p:nvPr/>
              </p:nvSpPr>
              <p:spPr bwMode="auto">
                <a:xfrm>
                  <a:off x="2355850" y="7085013"/>
                  <a:ext cx="120650" cy="461963"/>
                </a:xfrm>
                <a:custGeom>
                  <a:avLst/>
                  <a:gdLst/>
                  <a:ahLst/>
                  <a:cxnLst>
                    <a:cxn ang="0">
                      <a:pos x="1" y="122"/>
                    </a:cxn>
                    <a:cxn ang="0">
                      <a:pos x="2" y="233"/>
                    </a:cxn>
                    <a:cxn ang="0">
                      <a:pos x="3" y="253"/>
                    </a:cxn>
                    <a:cxn ang="0">
                      <a:pos x="4" y="267"/>
                    </a:cxn>
                    <a:cxn ang="0">
                      <a:pos x="5" y="281"/>
                    </a:cxn>
                    <a:cxn ang="0">
                      <a:pos x="7" y="291"/>
                    </a:cxn>
                    <a:cxn ang="0">
                      <a:pos x="8" y="283"/>
                    </a:cxn>
                    <a:cxn ang="0">
                      <a:pos x="9" y="290"/>
                    </a:cxn>
                    <a:cxn ang="0">
                      <a:pos x="11" y="280"/>
                    </a:cxn>
                    <a:cxn ang="0">
                      <a:pos x="12" y="283"/>
                    </a:cxn>
                    <a:cxn ang="0">
                      <a:pos x="13" y="275"/>
                    </a:cxn>
                    <a:cxn ang="0">
                      <a:pos x="14" y="279"/>
                    </a:cxn>
                    <a:cxn ang="0">
                      <a:pos x="15" y="262"/>
                    </a:cxn>
                    <a:cxn ang="0">
                      <a:pos x="16" y="278"/>
                    </a:cxn>
                    <a:cxn ang="0">
                      <a:pos x="18" y="282"/>
                    </a:cxn>
                    <a:cxn ang="0">
                      <a:pos x="19" y="282"/>
                    </a:cxn>
                    <a:cxn ang="0">
                      <a:pos x="20" y="278"/>
                    </a:cxn>
                    <a:cxn ang="0">
                      <a:pos x="22" y="263"/>
                    </a:cxn>
                    <a:cxn ang="0">
                      <a:pos x="23" y="274"/>
                    </a:cxn>
                    <a:cxn ang="0">
                      <a:pos x="23" y="283"/>
                    </a:cxn>
                    <a:cxn ang="0">
                      <a:pos x="24" y="287"/>
                    </a:cxn>
                    <a:cxn ang="0">
                      <a:pos x="26" y="268"/>
                    </a:cxn>
                    <a:cxn ang="0">
                      <a:pos x="27" y="268"/>
                    </a:cxn>
                    <a:cxn ang="0">
                      <a:pos x="29" y="272"/>
                    </a:cxn>
                    <a:cxn ang="0">
                      <a:pos x="30" y="275"/>
                    </a:cxn>
                    <a:cxn ang="0">
                      <a:pos x="31" y="278"/>
                    </a:cxn>
                    <a:cxn ang="0">
                      <a:pos x="32" y="281"/>
                    </a:cxn>
                    <a:cxn ang="0">
                      <a:pos x="33" y="265"/>
                    </a:cxn>
                    <a:cxn ang="0">
                      <a:pos x="35" y="248"/>
                    </a:cxn>
                    <a:cxn ang="0">
                      <a:pos x="36" y="197"/>
                    </a:cxn>
                    <a:cxn ang="0">
                      <a:pos x="37" y="245"/>
                    </a:cxn>
                    <a:cxn ang="0">
                      <a:pos x="38" y="269"/>
                    </a:cxn>
                    <a:cxn ang="0">
                      <a:pos x="39" y="282"/>
                    </a:cxn>
                    <a:cxn ang="0">
                      <a:pos x="40" y="285"/>
                    </a:cxn>
                    <a:cxn ang="0">
                      <a:pos x="41" y="277"/>
                    </a:cxn>
                    <a:cxn ang="0">
                      <a:pos x="42" y="288"/>
                    </a:cxn>
                    <a:cxn ang="0">
                      <a:pos x="44" y="279"/>
                    </a:cxn>
                    <a:cxn ang="0">
                      <a:pos x="45" y="281"/>
                    </a:cxn>
                    <a:cxn ang="0">
                      <a:pos x="46" y="266"/>
                    </a:cxn>
                    <a:cxn ang="0">
                      <a:pos x="47" y="285"/>
                    </a:cxn>
                    <a:cxn ang="0">
                      <a:pos x="49" y="284"/>
                    </a:cxn>
                    <a:cxn ang="0">
                      <a:pos x="49" y="285"/>
                    </a:cxn>
                    <a:cxn ang="0">
                      <a:pos x="51" y="285"/>
                    </a:cxn>
                    <a:cxn ang="0">
                      <a:pos x="52" y="282"/>
                    </a:cxn>
                    <a:cxn ang="0">
                      <a:pos x="54" y="271"/>
                    </a:cxn>
                    <a:cxn ang="0">
                      <a:pos x="54" y="274"/>
                    </a:cxn>
                    <a:cxn ang="0">
                      <a:pos x="55" y="276"/>
                    </a:cxn>
                    <a:cxn ang="0">
                      <a:pos x="57" y="278"/>
                    </a:cxn>
                    <a:cxn ang="0">
                      <a:pos x="58" y="276"/>
                    </a:cxn>
                    <a:cxn ang="0">
                      <a:pos x="59" y="269"/>
                    </a:cxn>
                    <a:cxn ang="0">
                      <a:pos x="60" y="274"/>
                    </a:cxn>
                    <a:cxn ang="0">
                      <a:pos x="62" y="245"/>
                    </a:cxn>
                    <a:cxn ang="0">
                      <a:pos x="63" y="256"/>
                    </a:cxn>
                    <a:cxn ang="0">
                      <a:pos x="64" y="247"/>
                    </a:cxn>
                    <a:cxn ang="0">
                      <a:pos x="65" y="245"/>
                    </a:cxn>
                    <a:cxn ang="0">
                      <a:pos x="67" y="144"/>
                    </a:cxn>
                    <a:cxn ang="0">
                      <a:pos x="68" y="222"/>
                    </a:cxn>
                    <a:cxn ang="0">
                      <a:pos x="69" y="234"/>
                    </a:cxn>
                    <a:cxn ang="0">
                      <a:pos x="70" y="252"/>
                    </a:cxn>
                    <a:cxn ang="0">
                      <a:pos x="71" y="264"/>
                    </a:cxn>
                    <a:cxn ang="0">
                      <a:pos x="72" y="267"/>
                    </a:cxn>
                    <a:cxn ang="0">
                      <a:pos x="73" y="267"/>
                    </a:cxn>
                    <a:cxn ang="0">
                      <a:pos x="75" y="264"/>
                    </a:cxn>
                  </a:cxnLst>
                  <a:rect l="0" t="0" r="r" b="b"/>
                  <a:pathLst>
                    <a:path w="76" h="291">
                      <a:moveTo>
                        <a:pt x="0" y="66"/>
                      </a:moveTo>
                      <a:lnTo>
                        <a:pt x="0" y="48"/>
                      </a:lnTo>
                      <a:lnTo>
                        <a:pt x="0" y="8"/>
                      </a:lnTo>
                      <a:lnTo>
                        <a:pt x="1" y="2"/>
                      </a:lnTo>
                      <a:lnTo>
                        <a:pt x="1" y="6"/>
                      </a:lnTo>
                      <a:lnTo>
                        <a:pt x="1" y="0"/>
                      </a:lnTo>
                      <a:lnTo>
                        <a:pt x="1" y="6"/>
                      </a:lnTo>
                      <a:lnTo>
                        <a:pt x="1" y="13"/>
                      </a:lnTo>
                      <a:lnTo>
                        <a:pt x="1" y="49"/>
                      </a:lnTo>
                      <a:lnTo>
                        <a:pt x="1" y="13"/>
                      </a:lnTo>
                      <a:lnTo>
                        <a:pt x="1" y="49"/>
                      </a:lnTo>
                      <a:lnTo>
                        <a:pt x="1" y="64"/>
                      </a:lnTo>
                      <a:lnTo>
                        <a:pt x="1" y="108"/>
                      </a:lnTo>
                      <a:lnTo>
                        <a:pt x="1" y="64"/>
                      </a:lnTo>
                      <a:lnTo>
                        <a:pt x="1" y="108"/>
                      </a:lnTo>
                      <a:lnTo>
                        <a:pt x="1" y="122"/>
                      </a:lnTo>
                      <a:lnTo>
                        <a:pt x="1" y="168"/>
                      </a:lnTo>
                      <a:lnTo>
                        <a:pt x="1" y="122"/>
                      </a:lnTo>
                      <a:lnTo>
                        <a:pt x="1" y="168"/>
                      </a:lnTo>
                      <a:lnTo>
                        <a:pt x="2" y="178"/>
                      </a:lnTo>
                      <a:lnTo>
                        <a:pt x="2" y="201"/>
                      </a:lnTo>
                      <a:lnTo>
                        <a:pt x="2" y="178"/>
                      </a:lnTo>
                      <a:lnTo>
                        <a:pt x="2" y="201"/>
                      </a:lnTo>
                      <a:lnTo>
                        <a:pt x="2" y="207"/>
                      </a:lnTo>
                      <a:lnTo>
                        <a:pt x="2" y="220"/>
                      </a:lnTo>
                      <a:lnTo>
                        <a:pt x="2" y="207"/>
                      </a:lnTo>
                      <a:lnTo>
                        <a:pt x="2" y="220"/>
                      </a:lnTo>
                      <a:lnTo>
                        <a:pt x="2" y="224"/>
                      </a:lnTo>
                      <a:lnTo>
                        <a:pt x="2" y="231"/>
                      </a:lnTo>
                      <a:lnTo>
                        <a:pt x="2" y="224"/>
                      </a:lnTo>
                      <a:lnTo>
                        <a:pt x="2" y="231"/>
                      </a:lnTo>
                      <a:lnTo>
                        <a:pt x="2" y="233"/>
                      </a:lnTo>
                      <a:lnTo>
                        <a:pt x="2" y="237"/>
                      </a:lnTo>
                      <a:lnTo>
                        <a:pt x="2" y="233"/>
                      </a:lnTo>
                      <a:lnTo>
                        <a:pt x="2" y="237"/>
                      </a:lnTo>
                      <a:lnTo>
                        <a:pt x="2" y="239"/>
                      </a:lnTo>
                      <a:lnTo>
                        <a:pt x="2" y="243"/>
                      </a:lnTo>
                      <a:lnTo>
                        <a:pt x="2" y="239"/>
                      </a:lnTo>
                      <a:lnTo>
                        <a:pt x="2" y="243"/>
                      </a:lnTo>
                      <a:lnTo>
                        <a:pt x="3" y="243"/>
                      </a:lnTo>
                      <a:lnTo>
                        <a:pt x="3" y="247"/>
                      </a:lnTo>
                      <a:lnTo>
                        <a:pt x="3" y="243"/>
                      </a:lnTo>
                      <a:lnTo>
                        <a:pt x="3" y="247"/>
                      </a:lnTo>
                      <a:lnTo>
                        <a:pt x="3" y="249"/>
                      </a:lnTo>
                      <a:lnTo>
                        <a:pt x="3" y="252"/>
                      </a:lnTo>
                      <a:lnTo>
                        <a:pt x="3" y="249"/>
                      </a:lnTo>
                      <a:lnTo>
                        <a:pt x="3" y="252"/>
                      </a:lnTo>
                      <a:lnTo>
                        <a:pt x="3" y="253"/>
                      </a:lnTo>
                      <a:lnTo>
                        <a:pt x="3" y="254"/>
                      </a:lnTo>
                      <a:lnTo>
                        <a:pt x="3" y="253"/>
                      </a:lnTo>
                      <a:lnTo>
                        <a:pt x="3" y="254"/>
                      </a:lnTo>
                      <a:lnTo>
                        <a:pt x="3" y="254"/>
                      </a:lnTo>
                      <a:lnTo>
                        <a:pt x="3" y="258"/>
                      </a:lnTo>
                      <a:lnTo>
                        <a:pt x="3" y="254"/>
                      </a:lnTo>
                      <a:lnTo>
                        <a:pt x="3" y="258"/>
                      </a:lnTo>
                      <a:lnTo>
                        <a:pt x="4" y="259"/>
                      </a:lnTo>
                      <a:lnTo>
                        <a:pt x="4" y="262"/>
                      </a:lnTo>
                      <a:lnTo>
                        <a:pt x="4" y="259"/>
                      </a:lnTo>
                      <a:lnTo>
                        <a:pt x="4" y="262"/>
                      </a:lnTo>
                      <a:lnTo>
                        <a:pt x="4" y="263"/>
                      </a:lnTo>
                      <a:lnTo>
                        <a:pt x="4" y="266"/>
                      </a:lnTo>
                      <a:lnTo>
                        <a:pt x="4" y="263"/>
                      </a:lnTo>
                      <a:lnTo>
                        <a:pt x="4" y="266"/>
                      </a:lnTo>
                      <a:lnTo>
                        <a:pt x="4" y="267"/>
                      </a:lnTo>
                      <a:lnTo>
                        <a:pt x="4" y="271"/>
                      </a:lnTo>
                      <a:lnTo>
                        <a:pt x="4" y="267"/>
                      </a:lnTo>
                      <a:lnTo>
                        <a:pt x="4" y="271"/>
                      </a:lnTo>
                      <a:lnTo>
                        <a:pt x="4" y="273"/>
                      </a:lnTo>
                      <a:lnTo>
                        <a:pt x="4" y="275"/>
                      </a:lnTo>
                      <a:lnTo>
                        <a:pt x="4" y="273"/>
                      </a:lnTo>
                      <a:lnTo>
                        <a:pt x="4" y="275"/>
                      </a:lnTo>
                      <a:lnTo>
                        <a:pt x="5" y="276"/>
                      </a:lnTo>
                      <a:lnTo>
                        <a:pt x="5" y="278"/>
                      </a:lnTo>
                      <a:lnTo>
                        <a:pt x="5" y="276"/>
                      </a:lnTo>
                      <a:lnTo>
                        <a:pt x="5" y="278"/>
                      </a:lnTo>
                      <a:lnTo>
                        <a:pt x="5" y="279"/>
                      </a:lnTo>
                      <a:lnTo>
                        <a:pt x="5" y="280"/>
                      </a:lnTo>
                      <a:lnTo>
                        <a:pt x="5" y="279"/>
                      </a:lnTo>
                      <a:lnTo>
                        <a:pt x="5" y="280"/>
                      </a:lnTo>
                      <a:lnTo>
                        <a:pt x="5" y="281"/>
                      </a:lnTo>
                      <a:lnTo>
                        <a:pt x="5" y="283"/>
                      </a:lnTo>
                      <a:lnTo>
                        <a:pt x="5" y="281"/>
                      </a:lnTo>
                      <a:lnTo>
                        <a:pt x="5" y="283"/>
                      </a:lnTo>
                      <a:lnTo>
                        <a:pt x="5" y="284"/>
                      </a:lnTo>
                      <a:lnTo>
                        <a:pt x="5" y="286"/>
                      </a:lnTo>
                      <a:lnTo>
                        <a:pt x="5" y="284"/>
                      </a:lnTo>
                      <a:lnTo>
                        <a:pt x="5" y="286"/>
                      </a:lnTo>
                      <a:lnTo>
                        <a:pt x="5" y="287"/>
                      </a:lnTo>
                      <a:lnTo>
                        <a:pt x="5" y="290"/>
                      </a:lnTo>
                      <a:lnTo>
                        <a:pt x="5" y="287"/>
                      </a:lnTo>
                      <a:lnTo>
                        <a:pt x="5" y="290"/>
                      </a:lnTo>
                      <a:lnTo>
                        <a:pt x="6" y="291"/>
                      </a:lnTo>
                      <a:lnTo>
                        <a:pt x="6" y="291"/>
                      </a:lnTo>
                      <a:lnTo>
                        <a:pt x="6" y="291"/>
                      </a:lnTo>
                      <a:lnTo>
                        <a:pt x="6" y="291"/>
                      </a:lnTo>
                      <a:lnTo>
                        <a:pt x="7" y="291"/>
                      </a:lnTo>
                      <a:lnTo>
                        <a:pt x="7" y="291"/>
                      </a:lnTo>
                      <a:lnTo>
                        <a:pt x="7" y="291"/>
                      </a:lnTo>
                      <a:lnTo>
                        <a:pt x="7" y="290"/>
                      </a:lnTo>
                      <a:lnTo>
                        <a:pt x="7" y="289"/>
                      </a:lnTo>
                      <a:lnTo>
                        <a:pt x="7" y="287"/>
                      </a:lnTo>
                      <a:lnTo>
                        <a:pt x="7" y="287"/>
                      </a:lnTo>
                      <a:lnTo>
                        <a:pt x="7" y="283"/>
                      </a:lnTo>
                      <a:lnTo>
                        <a:pt x="8" y="283"/>
                      </a:lnTo>
                      <a:lnTo>
                        <a:pt x="8" y="282"/>
                      </a:lnTo>
                      <a:lnTo>
                        <a:pt x="8" y="282"/>
                      </a:lnTo>
                      <a:lnTo>
                        <a:pt x="8" y="283"/>
                      </a:lnTo>
                      <a:lnTo>
                        <a:pt x="8" y="282"/>
                      </a:lnTo>
                      <a:lnTo>
                        <a:pt x="8" y="283"/>
                      </a:lnTo>
                      <a:lnTo>
                        <a:pt x="8" y="283"/>
                      </a:lnTo>
                      <a:lnTo>
                        <a:pt x="8" y="284"/>
                      </a:lnTo>
                      <a:lnTo>
                        <a:pt x="8" y="283"/>
                      </a:lnTo>
                      <a:lnTo>
                        <a:pt x="8" y="284"/>
                      </a:lnTo>
                      <a:lnTo>
                        <a:pt x="8" y="285"/>
                      </a:lnTo>
                      <a:lnTo>
                        <a:pt x="8" y="287"/>
                      </a:lnTo>
                      <a:lnTo>
                        <a:pt x="8" y="285"/>
                      </a:lnTo>
                      <a:lnTo>
                        <a:pt x="8" y="287"/>
                      </a:lnTo>
                      <a:lnTo>
                        <a:pt x="9" y="287"/>
                      </a:lnTo>
                      <a:lnTo>
                        <a:pt x="9" y="287"/>
                      </a:lnTo>
                      <a:lnTo>
                        <a:pt x="9" y="287"/>
                      </a:lnTo>
                      <a:lnTo>
                        <a:pt x="9" y="287"/>
                      </a:lnTo>
                      <a:lnTo>
                        <a:pt x="9" y="288"/>
                      </a:lnTo>
                      <a:lnTo>
                        <a:pt x="9" y="290"/>
                      </a:lnTo>
                      <a:lnTo>
                        <a:pt x="9" y="288"/>
                      </a:lnTo>
                      <a:lnTo>
                        <a:pt x="9" y="290"/>
                      </a:lnTo>
                      <a:lnTo>
                        <a:pt x="9" y="290"/>
                      </a:lnTo>
                      <a:lnTo>
                        <a:pt x="9" y="291"/>
                      </a:lnTo>
                      <a:lnTo>
                        <a:pt x="9" y="290"/>
                      </a:lnTo>
                      <a:lnTo>
                        <a:pt x="9" y="291"/>
                      </a:lnTo>
                      <a:lnTo>
                        <a:pt x="9" y="291"/>
                      </a:lnTo>
                      <a:lnTo>
                        <a:pt x="9" y="291"/>
                      </a:lnTo>
                      <a:lnTo>
                        <a:pt x="9" y="290"/>
                      </a:lnTo>
                      <a:lnTo>
                        <a:pt x="10" y="289"/>
                      </a:lnTo>
                      <a:lnTo>
                        <a:pt x="10" y="287"/>
                      </a:lnTo>
                      <a:lnTo>
                        <a:pt x="10" y="287"/>
                      </a:lnTo>
                      <a:lnTo>
                        <a:pt x="10" y="286"/>
                      </a:lnTo>
                      <a:lnTo>
                        <a:pt x="10" y="285"/>
                      </a:lnTo>
                      <a:lnTo>
                        <a:pt x="10" y="284"/>
                      </a:lnTo>
                      <a:lnTo>
                        <a:pt x="10" y="284"/>
                      </a:lnTo>
                      <a:lnTo>
                        <a:pt x="10" y="282"/>
                      </a:lnTo>
                      <a:lnTo>
                        <a:pt x="10" y="282"/>
                      </a:lnTo>
                      <a:lnTo>
                        <a:pt x="10" y="281"/>
                      </a:lnTo>
                      <a:lnTo>
                        <a:pt x="11" y="280"/>
                      </a:lnTo>
                      <a:lnTo>
                        <a:pt x="11" y="280"/>
                      </a:lnTo>
                      <a:lnTo>
                        <a:pt x="11" y="280"/>
                      </a:lnTo>
                      <a:lnTo>
                        <a:pt x="11" y="280"/>
                      </a:lnTo>
                      <a:lnTo>
                        <a:pt x="11" y="281"/>
                      </a:lnTo>
                      <a:lnTo>
                        <a:pt x="11" y="280"/>
                      </a:lnTo>
                      <a:lnTo>
                        <a:pt x="11" y="281"/>
                      </a:lnTo>
                      <a:lnTo>
                        <a:pt x="11" y="281"/>
                      </a:lnTo>
                      <a:lnTo>
                        <a:pt x="11" y="280"/>
                      </a:lnTo>
                      <a:lnTo>
                        <a:pt x="11" y="280"/>
                      </a:lnTo>
                      <a:lnTo>
                        <a:pt x="11" y="281"/>
                      </a:lnTo>
                      <a:lnTo>
                        <a:pt x="11" y="282"/>
                      </a:lnTo>
                      <a:lnTo>
                        <a:pt x="11" y="281"/>
                      </a:lnTo>
                      <a:lnTo>
                        <a:pt x="11" y="282"/>
                      </a:lnTo>
                      <a:lnTo>
                        <a:pt x="12" y="283"/>
                      </a:lnTo>
                      <a:lnTo>
                        <a:pt x="12" y="283"/>
                      </a:lnTo>
                      <a:lnTo>
                        <a:pt x="12" y="283"/>
                      </a:lnTo>
                      <a:lnTo>
                        <a:pt x="12" y="283"/>
                      </a:lnTo>
                      <a:lnTo>
                        <a:pt x="12" y="283"/>
                      </a:lnTo>
                      <a:lnTo>
                        <a:pt x="12" y="282"/>
                      </a:lnTo>
                      <a:lnTo>
                        <a:pt x="12" y="281"/>
                      </a:lnTo>
                      <a:lnTo>
                        <a:pt x="12" y="281"/>
                      </a:lnTo>
                      <a:lnTo>
                        <a:pt x="12" y="280"/>
                      </a:lnTo>
                      <a:lnTo>
                        <a:pt x="12" y="277"/>
                      </a:lnTo>
                      <a:lnTo>
                        <a:pt x="12" y="276"/>
                      </a:lnTo>
                      <a:lnTo>
                        <a:pt x="12" y="275"/>
                      </a:lnTo>
                      <a:lnTo>
                        <a:pt x="13" y="274"/>
                      </a:lnTo>
                      <a:lnTo>
                        <a:pt x="13" y="273"/>
                      </a:lnTo>
                      <a:lnTo>
                        <a:pt x="13" y="273"/>
                      </a:lnTo>
                      <a:lnTo>
                        <a:pt x="13" y="273"/>
                      </a:lnTo>
                      <a:lnTo>
                        <a:pt x="13" y="273"/>
                      </a:lnTo>
                      <a:lnTo>
                        <a:pt x="13" y="273"/>
                      </a:lnTo>
                      <a:lnTo>
                        <a:pt x="13" y="274"/>
                      </a:lnTo>
                      <a:lnTo>
                        <a:pt x="13" y="275"/>
                      </a:lnTo>
                      <a:lnTo>
                        <a:pt x="13" y="274"/>
                      </a:lnTo>
                      <a:lnTo>
                        <a:pt x="13" y="275"/>
                      </a:lnTo>
                      <a:lnTo>
                        <a:pt x="13" y="275"/>
                      </a:lnTo>
                      <a:lnTo>
                        <a:pt x="13" y="276"/>
                      </a:lnTo>
                      <a:lnTo>
                        <a:pt x="13" y="275"/>
                      </a:lnTo>
                      <a:lnTo>
                        <a:pt x="13" y="276"/>
                      </a:lnTo>
                      <a:lnTo>
                        <a:pt x="14" y="276"/>
                      </a:lnTo>
                      <a:lnTo>
                        <a:pt x="14" y="278"/>
                      </a:lnTo>
                      <a:lnTo>
                        <a:pt x="14" y="276"/>
                      </a:lnTo>
                      <a:lnTo>
                        <a:pt x="14" y="278"/>
                      </a:lnTo>
                      <a:lnTo>
                        <a:pt x="14" y="278"/>
                      </a:lnTo>
                      <a:lnTo>
                        <a:pt x="14" y="279"/>
                      </a:lnTo>
                      <a:lnTo>
                        <a:pt x="14" y="278"/>
                      </a:lnTo>
                      <a:lnTo>
                        <a:pt x="14" y="279"/>
                      </a:lnTo>
                      <a:lnTo>
                        <a:pt x="14" y="278"/>
                      </a:lnTo>
                      <a:lnTo>
                        <a:pt x="14" y="279"/>
                      </a:lnTo>
                      <a:lnTo>
                        <a:pt x="14" y="278"/>
                      </a:lnTo>
                      <a:lnTo>
                        <a:pt x="14" y="279"/>
                      </a:lnTo>
                      <a:lnTo>
                        <a:pt x="14" y="279"/>
                      </a:lnTo>
                      <a:lnTo>
                        <a:pt x="14" y="277"/>
                      </a:lnTo>
                      <a:lnTo>
                        <a:pt x="15" y="277"/>
                      </a:lnTo>
                      <a:lnTo>
                        <a:pt x="15" y="276"/>
                      </a:lnTo>
                      <a:lnTo>
                        <a:pt x="15" y="275"/>
                      </a:lnTo>
                      <a:lnTo>
                        <a:pt x="15" y="271"/>
                      </a:lnTo>
                      <a:lnTo>
                        <a:pt x="15" y="269"/>
                      </a:lnTo>
                      <a:lnTo>
                        <a:pt x="15" y="265"/>
                      </a:lnTo>
                      <a:lnTo>
                        <a:pt x="15" y="264"/>
                      </a:lnTo>
                      <a:lnTo>
                        <a:pt x="15" y="262"/>
                      </a:lnTo>
                      <a:lnTo>
                        <a:pt x="15" y="261"/>
                      </a:lnTo>
                      <a:lnTo>
                        <a:pt x="15" y="262"/>
                      </a:lnTo>
                      <a:lnTo>
                        <a:pt x="15" y="261"/>
                      </a:lnTo>
                      <a:lnTo>
                        <a:pt x="15" y="262"/>
                      </a:lnTo>
                      <a:lnTo>
                        <a:pt x="16" y="263"/>
                      </a:lnTo>
                      <a:lnTo>
                        <a:pt x="16" y="264"/>
                      </a:lnTo>
                      <a:lnTo>
                        <a:pt x="16" y="263"/>
                      </a:lnTo>
                      <a:lnTo>
                        <a:pt x="16" y="264"/>
                      </a:lnTo>
                      <a:lnTo>
                        <a:pt x="16" y="265"/>
                      </a:lnTo>
                      <a:lnTo>
                        <a:pt x="16" y="270"/>
                      </a:lnTo>
                      <a:lnTo>
                        <a:pt x="16" y="265"/>
                      </a:lnTo>
                      <a:lnTo>
                        <a:pt x="16" y="270"/>
                      </a:lnTo>
                      <a:lnTo>
                        <a:pt x="16" y="271"/>
                      </a:lnTo>
                      <a:lnTo>
                        <a:pt x="16" y="275"/>
                      </a:lnTo>
                      <a:lnTo>
                        <a:pt x="16" y="271"/>
                      </a:lnTo>
                      <a:lnTo>
                        <a:pt x="16" y="275"/>
                      </a:lnTo>
                      <a:lnTo>
                        <a:pt x="16" y="276"/>
                      </a:lnTo>
                      <a:lnTo>
                        <a:pt x="16" y="278"/>
                      </a:lnTo>
                      <a:lnTo>
                        <a:pt x="16" y="276"/>
                      </a:lnTo>
                      <a:lnTo>
                        <a:pt x="16" y="278"/>
                      </a:lnTo>
                      <a:lnTo>
                        <a:pt x="17" y="279"/>
                      </a:lnTo>
                      <a:lnTo>
                        <a:pt x="17" y="280"/>
                      </a:lnTo>
                      <a:lnTo>
                        <a:pt x="17" y="279"/>
                      </a:lnTo>
                      <a:lnTo>
                        <a:pt x="17" y="280"/>
                      </a:lnTo>
                      <a:lnTo>
                        <a:pt x="17" y="280"/>
                      </a:lnTo>
                      <a:lnTo>
                        <a:pt x="17" y="282"/>
                      </a:lnTo>
                      <a:lnTo>
                        <a:pt x="17" y="280"/>
                      </a:lnTo>
                      <a:lnTo>
                        <a:pt x="17" y="282"/>
                      </a:lnTo>
                      <a:lnTo>
                        <a:pt x="17" y="283"/>
                      </a:lnTo>
                      <a:lnTo>
                        <a:pt x="17" y="282"/>
                      </a:lnTo>
                      <a:lnTo>
                        <a:pt x="17" y="282"/>
                      </a:lnTo>
                      <a:lnTo>
                        <a:pt x="17" y="282"/>
                      </a:lnTo>
                      <a:lnTo>
                        <a:pt x="17" y="282"/>
                      </a:lnTo>
                      <a:lnTo>
                        <a:pt x="18" y="282"/>
                      </a:lnTo>
                      <a:lnTo>
                        <a:pt x="18" y="282"/>
                      </a:lnTo>
                      <a:lnTo>
                        <a:pt x="18" y="282"/>
                      </a:lnTo>
                      <a:lnTo>
                        <a:pt x="18" y="282"/>
                      </a:lnTo>
                      <a:lnTo>
                        <a:pt x="18" y="283"/>
                      </a:lnTo>
                      <a:lnTo>
                        <a:pt x="18" y="283"/>
                      </a:lnTo>
                      <a:lnTo>
                        <a:pt x="18" y="282"/>
                      </a:lnTo>
                      <a:lnTo>
                        <a:pt x="18" y="282"/>
                      </a:lnTo>
                      <a:lnTo>
                        <a:pt x="18" y="283"/>
                      </a:lnTo>
                      <a:lnTo>
                        <a:pt x="18" y="282"/>
                      </a:lnTo>
                      <a:lnTo>
                        <a:pt x="18" y="283"/>
                      </a:lnTo>
                      <a:lnTo>
                        <a:pt x="18" y="283"/>
                      </a:lnTo>
                      <a:lnTo>
                        <a:pt x="18" y="283"/>
                      </a:lnTo>
                      <a:lnTo>
                        <a:pt x="18" y="283"/>
                      </a:lnTo>
                      <a:lnTo>
                        <a:pt x="18" y="283"/>
                      </a:lnTo>
                      <a:lnTo>
                        <a:pt x="18" y="283"/>
                      </a:lnTo>
                      <a:lnTo>
                        <a:pt x="19" y="282"/>
                      </a:lnTo>
                      <a:lnTo>
                        <a:pt x="19" y="282"/>
                      </a:lnTo>
                      <a:lnTo>
                        <a:pt x="19" y="282"/>
                      </a:lnTo>
                      <a:lnTo>
                        <a:pt x="19" y="282"/>
                      </a:lnTo>
                      <a:lnTo>
                        <a:pt x="19" y="282"/>
                      </a:lnTo>
                      <a:lnTo>
                        <a:pt x="19" y="282"/>
                      </a:lnTo>
                      <a:lnTo>
                        <a:pt x="19" y="282"/>
                      </a:lnTo>
                      <a:lnTo>
                        <a:pt x="19" y="282"/>
                      </a:lnTo>
                      <a:lnTo>
                        <a:pt x="19" y="281"/>
                      </a:lnTo>
                      <a:lnTo>
                        <a:pt x="19" y="281"/>
                      </a:lnTo>
                      <a:lnTo>
                        <a:pt x="19" y="281"/>
                      </a:lnTo>
                      <a:lnTo>
                        <a:pt x="19" y="281"/>
                      </a:lnTo>
                      <a:lnTo>
                        <a:pt x="19" y="281"/>
                      </a:lnTo>
                      <a:lnTo>
                        <a:pt x="20" y="282"/>
                      </a:lnTo>
                      <a:lnTo>
                        <a:pt x="20" y="282"/>
                      </a:lnTo>
                      <a:lnTo>
                        <a:pt x="20" y="281"/>
                      </a:lnTo>
                      <a:lnTo>
                        <a:pt x="20" y="280"/>
                      </a:lnTo>
                      <a:lnTo>
                        <a:pt x="20" y="278"/>
                      </a:lnTo>
                      <a:lnTo>
                        <a:pt x="20" y="278"/>
                      </a:lnTo>
                      <a:lnTo>
                        <a:pt x="20" y="276"/>
                      </a:lnTo>
                      <a:lnTo>
                        <a:pt x="20" y="276"/>
                      </a:lnTo>
                      <a:lnTo>
                        <a:pt x="20" y="273"/>
                      </a:lnTo>
                      <a:lnTo>
                        <a:pt x="20" y="273"/>
                      </a:lnTo>
                      <a:lnTo>
                        <a:pt x="20" y="273"/>
                      </a:lnTo>
                      <a:lnTo>
                        <a:pt x="20" y="273"/>
                      </a:lnTo>
                      <a:lnTo>
                        <a:pt x="21" y="273"/>
                      </a:lnTo>
                      <a:lnTo>
                        <a:pt x="21" y="271"/>
                      </a:lnTo>
                      <a:lnTo>
                        <a:pt x="21" y="271"/>
                      </a:lnTo>
                      <a:lnTo>
                        <a:pt x="21" y="270"/>
                      </a:lnTo>
                      <a:lnTo>
                        <a:pt x="21" y="270"/>
                      </a:lnTo>
                      <a:lnTo>
                        <a:pt x="21" y="270"/>
                      </a:lnTo>
                      <a:lnTo>
                        <a:pt x="21" y="268"/>
                      </a:lnTo>
                      <a:lnTo>
                        <a:pt x="21" y="267"/>
                      </a:lnTo>
                      <a:lnTo>
                        <a:pt x="21" y="264"/>
                      </a:lnTo>
                      <a:lnTo>
                        <a:pt x="22" y="263"/>
                      </a:lnTo>
                      <a:lnTo>
                        <a:pt x="22" y="264"/>
                      </a:lnTo>
                      <a:lnTo>
                        <a:pt x="22" y="263"/>
                      </a:lnTo>
                      <a:lnTo>
                        <a:pt x="22" y="264"/>
                      </a:lnTo>
                      <a:lnTo>
                        <a:pt x="22" y="265"/>
                      </a:lnTo>
                      <a:lnTo>
                        <a:pt x="22" y="268"/>
                      </a:lnTo>
                      <a:lnTo>
                        <a:pt x="22" y="265"/>
                      </a:lnTo>
                      <a:lnTo>
                        <a:pt x="22" y="268"/>
                      </a:lnTo>
                      <a:lnTo>
                        <a:pt x="22" y="269"/>
                      </a:lnTo>
                      <a:lnTo>
                        <a:pt x="22" y="270"/>
                      </a:lnTo>
                      <a:lnTo>
                        <a:pt x="22" y="269"/>
                      </a:lnTo>
                      <a:lnTo>
                        <a:pt x="22" y="270"/>
                      </a:lnTo>
                      <a:lnTo>
                        <a:pt x="22" y="271"/>
                      </a:lnTo>
                      <a:lnTo>
                        <a:pt x="22" y="274"/>
                      </a:lnTo>
                      <a:lnTo>
                        <a:pt x="22" y="271"/>
                      </a:lnTo>
                      <a:lnTo>
                        <a:pt x="22" y="274"/>
                      </a:lnTo>
                      <a:lnTo>
                        <a:pt x="23" y="274"/>
                      </a:lnTo>
                      <a:lnTo>
                        <a:pt x="23" y="275"/>
                      </a:lnTo>
                      <a:lnTo>
                        <a:pt x="23" y="274"/>
                      </a:lnTo>
                      <a:lnTo>
                        <a:pt x="23" y="275"/>
                      </a:lnTo>
                      <a:lnTo>
                        <a:pt x="23" y="275"/>
                      </a:lnTo>
                      <a:lnTo>
                        <a:pt x="23" y="277"/>
                      </a:lnTo>
                      <a:lnTo>
                        <a:pt x="23" y="275"/>
                      </a:lnTo>
                      <a:lnTo>
                        <a:pt x="23" y="277"/>
                      </a:lnTo>
                      <a:lnTo>
                        <a:pt x="23" y="277"/>
                      </a:lnTo>
                      <a:lnTo>
                        <a:pt x="23" y="279"/>
                      </a:lnTo>
                      <a:lnTo>
                        <a:pt x="23" y="277"/>
                      </a:lnTo>
                      <a:lnTo>
                        <a:pt x="23" y="279"/>
                      </a:lnTo>
                      <a:lnTo>
                        <a:pt x="23" y="280"/>
                      </a:lnTo>
                      <a:lnTo>
                        <a:pt x="23" y="282"/>
                      </a:lnTo>
                      <a:lnTo>
                        <a:pt x="23" y="280"/>
                      </a:lnTo>
                      <a:lnTo>
                        <a:pt x="23" y="282"/>
                      </a:lnTo>
                      <a:lnTo>
                        <a:pt x="23" y="283"/>
                      </a:lnTo>
                      <a:lnTo>
                        <a:pt x="23" y="283"/>
                      </a:lnTo>
                      <a:lnTo>
                        <a:pt x="23" y="283"/>
                      </a:lnTo>
                      <a:lnTo>
                        <a:pt x="23" y="283"/>
                      </a:lnTo>
                      <a:lnTo>
                        <a:pt x="24" y="284"/>
                      </a:lnTo>
                      <a:lnTo>
                        <a:pt x="24" y="285"/>
                      </a:lnTo>
                      <a:lnTo>
                        <a:pt x="24" y="284"/>
                      </a:lnTo>
                      <a:lnTo>
                        <a:pt x="24" y="285"/>
                      </a:lnTo>
                      <a:lnTo>
                        <a:pt x="24" y="285"/>
                      </a:lnTo>
                      <a:lnTo>
                        <a:pt x="24" y="285"/>
                      </a:lnTo>
                      <a:lnTo>
                        <a:pt x="24" y="285"/>
                      </a:lnTo>
                      <a:lnTo>
                        <a:pt x="24" y="287"/>
                      </a:lnTo>
                      <a:lnTo>
                        <a:pt x="24" y="285"/>
                      </a:lnTo>
                      <a:lnTo>
                        <a:pt x="24" y="287"/>
                      </a:lnTo>
                      <a:lnTo>
                        <a:pt x="24" y="287"/>
                      </a:lnTo>
                      <a:lnTo>
                        <a:pt x="24" y="287"/>
                      </a:lnTo>
                      <a:lnTo>
                        <a:pt x="24" y="287"/>
                      </a:lnTo>
                      <a:lnTo>
                        <a:pt x="24" y="287"/>
                      </a:lnTo>
                      <a:lnTo>
                        <a:pt x="25" y="287"/>
                      </a:lnTo>
                      <a:lnTo>
                        <a:pt x="25" y="286"/>
                      </a:lnTo>
                      <a:lnTo>
                        <a:pt x="25" y="285"/>
                      </a:lnTo>
                      <a:lnTo>
                        <a:pt x="25" y="282"/>
                      </a:lnTo>
                      <a:lnTo>
                        <a:pt x="25" y="281"/>
                      </a:lnTo>
                      <a:lnTo>
                        <a:pt x="25" y="278"/>
                      </a:lnTo>
                      <a:lnTo>
                        <a:pt x="25" y="276"/>
                      </a:lnTo>
                      <a:lnTo>
                        <a:pt x="25" y="272"/>
                      </a:lnTo>
                      <a:lnTo>
                        <a:pt x="25" y="271"/>
                      </a:lnTo>
                      <a:lnTo>
                        <a:pt x="25" y="270"/>
                      </a:lnTo>
                      <a:lnTo>
                        <a:pt x="26" y="269"/>
                      </a:lnTo>
                      <a:lnTo>
                        <a:pt x="26" y="269"/>
                      </a:lnTo>
                      <a:lnTo>
                        <a:pt x="26" y="269"/>
                      </a:lnTo>
                      <a:lnTo>
                        <a:pt x="26" y="268"/>
                      </a:lnTo>
                      <a:lnTo>
                        <a:pt x="26" y="268"/>
                      </a:lnTo>
                      <a:lnTo>
                        <a:pt x="26" y="269"/>
                      </a:lnTo>
                      <a:lnTo>
                        <a:pt x="26" y="268"/>
                      </a:lnTo>
                      <a:lnTo>
                        <a:pt x="26" y="269"/>
                      </a:lnTo>
                      <a:lnTo>
                        <a:pt x="26" y="269"/>
                      </a:lnTo>
                      <a:lnTo>
                        <a:pt x="26" y="269"/>
                      </a:lnTo>
                      <a:lnTo>
                        <a:pt x="26" y="269"/>
                      </a:lnTo>
                      <a:lnTo>
                        <a:pt x="27" y="269"/>
                      </a:lnTo>
                      <a:lnTo>
                        <a:pt x="27" y="269"/>
                      </a:lnTo>
                      <a:lnTo>
                        <a:pt x="27" y="268"/>
                      </a:lnTo>
                      <a:lnTo>
                        <a:pt x="27" y="267"/>
                      </a:lnTo>
                      <a:lnTo>
                        <a:pt x="27" y="267"/>
                      </a:lnTo>
                      <a:lnTo>
                        <a:pt x="27" y="269"/>
                      </a:lnTo>
                      <a:lnTo>
                        <a:pt x="27" y="267"/>
                      </a:lnTo>
                      <a:lnTo>
                        <a:pt x="27" y="269"/>
                      </a:lnTo>
                      <a:lnTo>
                        <a:pt x="27" y="269"/>
                      </a:lnTo>
                      <a:lnTo>
                        <a:pt x="27" y="268"/>
                      </a:lnTo>
                      <a:lnTo>
                        <a:pt x="28" y="267"/>
                      </a:lnTo>
                      <a:lnTo>
                        <a:pt x="28" y="266"/>
                      </a:lnTo>
                      <a:lnTo>
                        <a:pt x="28" y="266"/>
                      </a:lnTo>
                      <a:lnTo>
                        <a:pt x="28" y="265"/>
                      </a:lnTo>
                      <a:lnTo>
                        <a:pt x="28" y="265"/>
                      </a:lnTo>
                      <a:lnTo>
                        <a:pt x="28" y="265"/>
                      </a:lnTo>
                      <a:lnTo>
                        <a:pt x="28" y="264"/>
                      </a:lnTo>
                      <a:lnTo>
                        <a:pt x="28" y="266"/>
                      </a:lnTo>
                      <a:lnTo>
                        <a:pt x="28" y="264"/>
                      </a:lnTo>
                      <a:lnTo>
                        <a:pt x="28" y="266"/>
                      </a:lnTo>
                      <a:lnTo>
                        <a:pt x="28" y="267"/>
                      </a:lnTo>
                      <a:lnTo>
                        <a:pt x="28" y="268"/>
                      </a:lnTo>
                      <a:lnTo>
                        <a:pt x="28" y="267"/>
                      </a:lnTo>
                      <a:lnTo>
                        <a:pt x="28" y="268"/>
                      </a:lnTo>
                      <a:lnTo>
                        <a:pt x="29" y="268"/>
                      </a:lnTo>
                      <a:lnTo>
                        <a:pt x="29" y="272"/>
                      </a:lnTo>
                      <a:lnTo>
                        <a:pt x="29" y="268"/>
                      </a:lnTo>
                      <a:lnTo>
                        <a:pt x="29" y="272"/>
                      </a:lnTo>
                      <a:lnTo>
                        <a:pt x="29" y="273"/>
                      </a:lnTo>
                      <a:lnTo>
                        <a:pt x="29" y="273"/>
                      </a:lnTo>
                      <a:lnTo>
                        <a:pt x="29" y="273"/>
                      </a:lnTo>
                      <a:lnTo>
                        <a:pt x="29" y="273"/>
                      </a:lnTo>
                      <a:lnTo>
                        <a:pt x="29" y="273"/>
                      </a:lnTo>
                      <a:lnTo>
                        <a:pt x="29" y="274"/>
                      </a:lnTo>
                      <a:lnTo>
                        <a:pt x="29" y="273"/>
                      </a:lnTo>
                      <a:lnTo>
                        <a:pt x="29" y="273"/>
                      </a:lnTo>
                      <a:lnTo>
                        <a:pt x="29" y="273"/>
                      </a:lnTo>
                      <a:lnTo>
                        <a:pt x="29" y="274"/>
                      </a:lnTo>
                      <a:lnTo>
                        <a:pt x="29" y="273"/>
                      </a:lnTo>
                      <a:lnTo>
                        <a:pt x="29" y="274"/>
                      </a:lnTo>
                      <a:lnTo>
                        <a:pt x="30" y="274"/>
                      </a:lnTo>
                      <a:lnTo>
                        <a:pt x="30" y="275"/>
                      </a:lnTo>
                      <a:lnTo>
                        <a:pt x="30" y="274"/>
                      </a:lnTo>
                      <a:lnTo>
                        <a:pt x="30" y="275"/>
                      </a:lnTo>
                      <a:lnTo>
                        <a:pt x="30" y="275"/>
                      </a:lnTo>
                      <a:lnTo>
                        <a:pt x="30" y="277"/>
                      </a:lnTo>
                      <a:lnTo>
                        <a:pt x="30" y="275"/>
                      </a:lnTo>
                      <a:lnTo>
                        <a:pt x="30" y="277"/>
                      </a:lnTo>
                      <a:lnTo>
                        <a:pt x="30" y="277"/>
                      </a:lnTo>
                      <a:lnTo>
                        <a:pt x="30" y="277"/>
                      </a:lnTo>
                      <a:lnTo>
                        <a:pt x="30" y="277"/>
                      </a:lnTo>
                      <a:lnTo>
                        <a:pt x="30" y="277"/>
                      </a:lnTo>
                      <a:lnTo>
                        <a:pt x="30" y="276"/>
                      </a:lnTo>
                      <a:lnTo>
                        <a:pt x="31" y="276"/>
                      </a:lnTo>
                      <a:lnTo>
                        <a:pt x="31" y="277"/>
                      </a:lnTo>
                      <a:lnTo>
                        <a:pt x="31" y="276"/>
                      </a:lnTo>
                      <a:lnTo>
                        <a:pt x="31" y="277"/>
                      </a:lnTo>
                      <a:lnTo>
                        <a:pt x="31" y="278"/>
                      </a:lnTo>
                      <a:lnTo>
                        <a:pt x="31" y="278"/>
                      </a:lnTo>
                      <a:lnTo>
                        <a:pt x="31" y="277"/>
                      </a:lnTo>
                      <a:lnTo>
                        <a:pt x="31" y="277"/>
                      </a:lnTo>
                      <a:lnTo>
                        <a:pt x="31" y="278"/>
                      </a:lnTo>
                      <a:lnTo>
                        <a:pt x="31" y="277"/>
                      </a:lnTo>
                      <a:lnTo>
                        <a:pt x="31" y="278"/>
                      </a:lnTo>
                      <a:lnTo>
                        <a:pt x="31" y="278"/>
                      </a:lnTo>
                      <a:lnTo>
                        <a:pt x="31" y="279"/>
                      </a:lnTo>
                      <a:lnTo>
                        <a:pt x="31" y="278"/>
                      </a:lnTo>
                      <a:lnTo>
                        <a:pt x="31" y="279"/>
                      </a:lnTo>
                      <a:lnTo>
                        <a:pt x="31" y="279"/>
                      </a:lnTo>
                      <a:lnTo>
                        <a:pt x="31" y="280"/>
                      </a:lnTo>
                      <a:lnTo>
                        <a:pt x="31" y="279"/>
                      </a:lnTo>
                      <a:lnTo>
                        <a:pt x="31" y="280"/>
                      </a:lnTo>
                      <a:lnTo>
                        <a:pt x="32" y="281"/>
                      </a:lnTo>
                      <a:lnTo>
                        <a:pt x="32" y="281"/>
                      </a:lnTo>
                      <a:lnTo>
                        <a:pt x="32" y="281"/>
                      </a:lnTo>
                      <a:lnTo>
                        <a:pt x="32" y="280"/>
                      </a:lnTo>
                      <a:lnTo>
                        <a:pt x="32" y="279"/>
                      </a:lnTo>
                      <a:lnTo>
                        <a:pt x="32" y="279"/>
                      </a:lnTo>
                      <a:lnTo>
                        <a:pt x="32" y="279"/>
                      </a:lnTo>
                      <a:lnTo>
                        <a:pt x="32" y="279"/>
                      </a:lnTo>
                      <a:lnTo>
                        <a:pt x="32" y="279"/>
                      </a:lnTo>
                      <a:lnTo>
                        <a:pt x="32" y="276"/>
                      </a:lnTo>
                      <a:lnTo>
                        <a:pt x="33" y="274"/>
                      </a:lnTo>
                      <a:lnTo>
                        <a:pt x="33" y="272"/>
                      </a:lnTo>
                      <a:lnTo>
                        <a:pt x="33" y="271"/>
                      </a:lnTo>
                      <a:lnTo>
                        <a:pt x="33" y="268"/>
                      </a:lnTo>
                      <a:lnTo>
                        <a:pt x="33" y="268"/>
                      </a:lnTo>
                      <a:lnTo>
                        <a:pt x="33" y="265"/>
                      </a:lnTo>
                      <a:lnTo>
                        <a:pt x="33" y="264"/>
                      </a:lnTo>
                      <a:lnTo>
                        <a:pt x="33" y="265"/>
                      </a:lnTo>
                      <a:lnTo>
                        <a:pt x="33" y="264"/>
                      </a:lnTo>
                      <a:lnTo>
                        <a:pt x="33" y="265"/>
                      </a:lnTo>
                      <a:lnTo>
                        <a:pt x="33" y="265"/>
                      </a:lnTo>
                      <a:lnTo>
                        <a:pt x="33" y="265"/>
                      </a:lnTo>
                      <a:lnTo>
                        <a:pt x="34" y="265"/>
                      </a:lnTo>
                      <a:lnTo>
                        <a:pt x="34" y="264"/>
                      </a:lnTo>
                      <a:lnTo>
                        <a:pt x="34" y="263"/>
                      </a:lnTo>
                      <a:lnTo>
                        <a:pt x="34" y="261"/>
                      </a:lnTo>
                      <a:lnTo>
                        <a:pt x="34" y="260"/>
                      </a:lnTo>
                      <a:lnTo>
                        <a:pt x="34" y="254"/>
                      </a:lnTo>
                      <a:lnTo>
                        <a:pt x="34" y="251"/>
                      </a:lnTo>
                      <a:lnTo>
                        <a:pt x="34" y="247"/>
                      </a:lnTo>
                      <a:lnTo>
                        <a:pt x="35" y="246"/>
                      </a:lnTo>
                      <a:lnTo>
                        <a:pt x="35" y="245"/>
                      </a:lnTo>
                      <a:lnTo>
                        <a:pt x="35" y="245"/>
                      </a:lnTo>
                      <a:lnTo>
                        <a:pt x="35" y="248"/>
                      </a:lnTo>
                      <a:lnTo>
                        <a:pt x="35" y="245"/>
                      </a:lnTo>
                      <a:lnTo>
                        <a:pt x="35" y="248"/>
                      </a:lnTo>
                      <a:lnTo>
                        <a:pt x="35" y="249"/>
                      </a:lnTo>
                      <a:lnTo>
                        <a:pt x="35" y="253"/>
                      </a:lnTo>
                      <a:lnTo>
                        <a:pt x="35" y="249"/>
                      </a:lnTo>
                      <a:lnTo>
                        <a:pt x="35" y="253"/>
                      </a:lnTo>
                      <a:lnTo>
                        <a:pt x="35" y="253"/>
                      </a:lnTo>
                      <a:lnTo>
                        <a:pt x="35" y="251"/>
                      </a:lnTo>
                      <a:lnTo>
                        <a:pt x="36" y="250"/>
                      </a:lnTo>
                      <a:lnTo>
                        <a:pt x="36" y="244"/>
                      </a:lnTo>
                      <a:lnTo>
                        <a:pt x="36" y="240"/>
                      </a:lnTo>
                      <a:lnTo>
                        <a:pt x="36" y="225"/>
                      </a:lnTo>
                      <a:lnTo>
                        <a:pt x="36" y="220"/>
                      </a:lnTo>
                      <a:lnTo>
                        <a:pt x="36" y="205"/>
                      </a:lnTo>
                      <a:lnTo>
                        <a:pt x="36" y="201"/>
                      </a:lnTo>
                      <a:lnTo>
                        <a:pt x="36" y="197"/>
                      </a:lnTo>
                      <a:lnTo>
                        <a:pt x="36" y="197"/>
                      </a:lnTo>
                      <a:lnTo>
                        <a:pt x="36" y="198"/>
                      </a:lnTo>
                      <a:lnTo>
                        <a:pt x="36" y="207"/>
                      </a:lnTo>
                      <a:lnTo>
                        <a:pt x="36" y="198"/>
                      </a:lnTo>
                      <a:lnTo>
                        <a:pt x="36" y="207"/>
                      </a:lnTo>
                      <a:lnTo>
                        <a:pt x="37" y="211"/>
                      </a:lnTo>
                      <a:lnTo>
                        <a:pt x="37" y="225"/>
                      </a:lnTo>
                      <a:lnTo>
                        <a:pt x="37" y="211"/>
                      </a:lnTo>
                      <a:lnTo>
                        <a:pt x="37" y="225"/>
                      </a:lnTo>
                      <a:lnTo>
                        <a:pt x="37" y="229"/>
                      </a:lnTo>
                      <a:lnTo>
                        <a:pt x="37" y="241"/>
                      </a:lnTo>
                      <a:lnTo>
                        <a:pt x="37" y="229"/>
                      </a:lnTo>
                      <a:lnTo>
                        <a:pt x="37" y="241"/>
                      </a:lnTo>
                      <a:lnTo>
                        <a:pt x="37" y="245"/>
                      </a:lnTo>
                      <a:lnTo>
                        <a:pt x="37" y="255"/>
                      </a:lnTo>
                      <a:lnTo>
                        <a:pt x="37" y="245"/>
                      </a:lnTo>
                      <a:lnTo>
                        <a:pt x="37" y="255"/>
                      </a:lnTo>
                      <a:lnTo>
                        <a:pt x="37" y="257"/>
                      </a:lnTo>
                      <a:lnTo>
                        <a:pt x="37" y="263"/>
                      </a:lnTo>
                      <a:lnTo>
                        <a:pt x="37" y="257"/>
                      </a:lnTo>
                      <a:lnTo>
                        <a:pt x="37" y="263"/>
                      </a:lnTo>
                      <a:lnTo>
                        <a:pt x="38" y="264"/>
                      </a:lnTo>
                      <a:lnTo>
                        <a:pt x="38" y="268"/>
                      </a:lnTo>
                      <a:lnTo>
                        <a:pt x="38" y="264"/>
                      </a:lnTo>
                      <a:lnTo>
                        <a:pt x="38" y="268"/>
                      </a:lnTo>
                      <a:lnTo>
                        <a:pt x="38" y="268"/>
                      </a:lnTo>
                      <a:lnTo>
                        <a:pt x="38" y="269"/>
                      </a:lnTo>
                      <a:lnTo>
                        <a:pt x="38" y="268"/>
                      </a:lnTo>
                      <a:lnTo>
                        <a:pt x="38" y="269"/>
                      </a:lnTo>
                      <a:lnTo>
                        <a:pt x="38" y="269"/>
                      </a:lnTo>
                      <a:lnTo>
                        <a:pt x="38" y="269"/>
                      </a:lnTo>
                      <a:lnTo>
                        <a:pt x="38" y="269"/>
                      </a:lnTo>
                      <a:lnTo>
                        <a:pt x="38" y="268"/>
                      </a:lnTo>
                      <a:lnTo>
                        <a:pt x="38" y="270"/>
                      </a:lnTo>
                      <a:lnTo>
                        <a:pt x="38" y="268"/>
                      </a:lnTo>
                      <a:lnTo>
                        <a:pt x="38" y="270"/>
                      </a:lnTo>
                      <a:lnTo>
                        <a:pt x="38" y="271"/>
                      </a:lnTo>
                      <a:lnTo>
                        <a:pt x="38" y="273"/>
                      </a:lnTo>
                      <a:lnTo>
                        <a:pt x="38" y="271"/>
                      </a:lnTo>
                      <a:lnTo>
                        <a:pt x="38" y="273"/>
                      </a:lnTo>
                      <a:lnTo>
                        <a:pt x="39" y="274"/>
                      </a:lnTo>
                      <a:lnTo>
                        <a:pt x="39" y="278"/>
                      </a:lnTo>
                      <a:lnTo>
                        <a:pt x="39" y="274"/>
                      </a:lnTo>
                      <a:lnTo>
                        <a:pt x="39" y="278"/>
                      </a:lnTo>
                      <a:lnTo>
                        <a:pt x="39" y="279"/>
                      </a:lnTo>
                      <a:lnTo>
                        <a:pt x="39" y="282"/>
                      </a:lnTo>
                      <a:lnTo>
                        <a:pt x="39" y="279"/>
                      </a:lnTo>
                      <a:lnTo>
                        <a:pt x="39" y="282"/>
                      </a:lnTo>
                      <a:lnTo>
                        <a:pt x="39" y="283"/>
                      </a:lnTo>
                      <a:lnTo>
                        <a:pt x="39" y="286"/>
                      </a:lnTo>
                      <a:lnTo>
                        <a:pt x="39" y="283"/>
                      </a:lnTo>
                      <a:lnTo>
                        <a:pt x="39" y="286"/>
                      </a:lnTo>
                      <a:lnTo>
                        <a:pt x="39" y="287"/>
                      </a:lnTo>
                      <a:lnTo>
                        <a:pt x="39" y="290"/>
                      </a:lnTo>
                      <a:lnTo>
                        <a:pt x="39" y="287"/>
                      </a:lnTo>
                      <a:lnTo>
                        <a:pt x="39" y="290"/>
                      </a:lnTo>
                      <a:lnTo>
                        <a:pt x="40" y="291"/>
                      </a:lnTo>
                      <a:lnTo>
                        <a:pt x="40" y="291"/>
                      </a:lnTo>
                      <a:lnTo>
                        <a:pt x="40" y="291"/>
                      </a:lnTo>
                      <a:lnTo>
                        <a:pt x="40" y="291"/>
                      </a:lnTo>
                      <a:lnTo>
                        <a:pt x="40" y="290"/>
                      </a:lnTo>
                      <a:lnTo>
                        <a:pt x="40" y="287"/>
                      </a:lnTo>
                      <a:lnTo>
                        <a:pt x="40" y="287"/>
                      </a:lnTo>
                      <a:lnTo>
                        <a:pt x="40" y="285"/>
                      </a:lnTo>
                      <a:lnTo>
                        <a:pt x="40" y="284"/>
                      </a:lnTo>
                      <a:lnTo>
                        <a:pt x="40" y="281"/>
                      </a:lnTo>
                      <a:lnTo>
                        <a:pt x="41" y="280"/>
                      </a:lnTo>
                      <a:lnTo>
                        <a:pt x="41" y="276"/>
                      </a:lnTo>
                      <a:lnTo>
                        <a:pt x="41" y="275"/>
                      </a:lnTo>
                      <a:lnTo>
                        <a:pt x="41" y="274"/>
                      </a:lnTo>
                      <a:lnTo>
                        <a:pt x="41" y="273"/>
                      </a:lnTo>
                      <a:lnTo>
                        <a:pt x="41" y="272"/>
                      </a:lnTo>
                      <a:lnTo>
                        <a:pt x="41" y="273"/>
                      </a:lnTo>
                      <a:lnTo>
                        <a:pt x="41" y="274"/>
                      </a:lnTo>
                      <a:lnTo>
                        <a:pt x="41" y="277"/>
                      </a:lnTo>
                      <a:lnTo>
                        <a:pt x="41" y="274"/>
                      </a:lnTo>
                      <a:lnTo>
                        <a:pt x="41" y="277"/>
                      </a:lnTo>
                      <a:lnTo>
                        <a:pt x="41" y="277"/>
                      </a:lnTo>
                      <a:lnTo>
                        <a:pt x="41" y="279"/>
                      </a:lnTo>
                      <a:lnTo>
                        <a:pt x="41" y="277"/>
                      </a:lnTo>
                      <a:lnTo>
                        <a:pt x="41" y="279"/>
                      </a:lnTo>
                      <a:lnTo>
                        <a:pt x="42" y="280"/>
                      </a:lnTo>
                      <a:lnTo>
                        <a:pt x="42" y="282"/>
                      </a:lnTo>
                      <a:lnTo>
                        <a:pt x="42" y="280"/>
                      </a:lnTo>
                      <a:lnTo>
                        <a:pt x="42" y="282"/>
                      </a:lnTo>
                      <a:lnTo>
                        <a:pt x="42" y="284"/>
                      </a:lnTo>
                      <a:lnTo>
                        <a:pt x="42" y="286"/>
                      </a:lnTo>
                      <a:lnTo>
                        <a:pt x="42" y="284"/>
                      </a:lnTo>
                      <a:lnTo>
                        <a:pt x="42" y="286"/>
                      </a:lnTo>
                      <a:lnTo>
                        <a:pt x="42" y="287"/>
                      </a:lnTo>
                      <a:lnTo>
                        <a:pt x="42" y="288"/>
                      </a:lnTo>
                      <a:lnTo>
                        <a:pt x="42" y="287"/>
                      </a:lnTo>
                      <a:lnTo>
                        <a:pt x="42" y="288"/>
                      </a:lnTo>
                      <a:lnTo>
                        <a:pt x="42" y="288"/>
                      </a:lnTo>
                      <a:lnTo>
                        <a:pt x="42" y="288"/>
                      </a:lnTo>
                      <a:lnTo>
                        <a:pt x="42" y="288"/>
                      </a:lnTo>
                      <a:lnTo>
                        <a:pt x="42" y="288"/>
                      </a:lnTo>
                      <a:lnTo>
                        <a:pt x="43" y="289"/>
                      </a:lnTo>
                      <a:lnTo>
                        <a:pt x="43" y="289"/>
                      </a:lnTo>
                      <a:lnTo>
                        <a:pt x="43" y="288"/>
                      </a:lnTo>
                      <a:lnTo>
                        <a:pt x="43" y="288"/>
                      </a:lnTo>
                      <a:lnTo>
                        <a:pt x="43" y="286"/>
                      </a:lnTo>
                      <a:lnTo>
                        <a:pt x="43" y="286"/>
                      </a:lnTo>
                      <a:lnTo>
                        <a:pt x="43" y="285"/>
                      </a:lnTo>
                      <a:lnTo>
                        <a:pt x="43" y="284"/>
                      </a:lnTo>
                      <a:lnTo>
                        <a:pt x="43" y="282"/>
                      </a:lnTo>
                      <a:lnTo>
                        <a:pt x="44" y="281"/>
                      </a:lnTo>
                      <a:lnTo>
                        <a:pt x="44" y="279"/>
                      </a:lnTo>
                      <a:lnTo>
                        <a:pt x="44" y="278"/>
                      </a:lnTo>
                      <a:lnTo>
                        <a:pt x="44" y="279"/>
                      </a:lnTo>
                      <a:lnTo>
                        <a:pt x="44" y="278"/>
                      </a:lnTo>
                      <a:lnTo>
                        <a:pt x="44" y="279"/>
                      </a:lnTo>
                      <a:lnTo>
                        <a:pt x="44" y="279"/>
                      </a:lnTo>
                      <a:lnTo>
                        <a:pt x="44" y="282"/>
                      </a:lnTo>
                      <a:lnTo>
                        <a:pt x="44" y="279"/>
                      </a:lnTo>
                      <a:lnTo>
                        <a:pt x="44" y="282"/>
                      </a:lnTo>
                      <a:lnTo>
                        <a:pt x="44" y="283"/>
                      </a:lnTo>
                      <a:lnTo>
                        <a:pt x="44" y="283"/>
                      </a:lnTo>
                      <a:lnTo>
                        <a:pt x="44" y="283"/>
                      </a:lnTo>
                      <a:lnTo>
                        <a:pt x="44" y="283"/>
                      </a:lnTo>
                      <a:lnTo>
                        <a:pt x="44" y="283"/>
                      </a:lnTo>
                      <a:lnTo>
                        <a:pt x="44" y="284"/>
                      </a:lnTo>
                      <a:lnTo>
                        <a:pt x="44" y="283"/>
                      </a:lnTo>
                      <a:lnTo>
                        <a:pt x="44" y="284"/>
                      </a:lnTo>
                      <a:lnTo>
                        <a:pt x="45" y="284"/>
                      </a:lnTo>
                      <a:lnTo>
                        <a:pt x="45" y="282"/>
                      </a:lnTo>
                      <a:lnTo>
                        <a:pt x="45" y="282"/>
                      </a:lnTo>
                      <a:lnTo>
                        <a:pt x="45" y="281"/>
                      </a:lnTo>
                      <a:lnTo>
                        <a:pt x="45" y="280"/>
                      </a:lnTo>
                      <a:lnTo>
                        <a:pt x="45" y="275"/>
                      </a:lnTo>
                      <a:lnTo>
                        <a:pt x="45" y="274"/>
                      </a:lnTo>
                      <a:lnTo>
                        <a:pt x="45" y="270"/>
                      </a:lnTo>
                      <a:lnTo>
                        <a:pt x="46" y="268"/>
                      </a:lnTo>
                      <a:lnTo>
                        <a:pt x="46" y="263"/>
                      </a:lnTo>
                      <a:lnTo>
                        <a:pt x="46" y="261"/>
                      </a:lnTo>
                      <a:lnTo>
                        <a:pt x="46" y="258"/>
                      </a:lnTo>
                      <a:lnTo>
                        <a:pt x="46" y="258"/>
                      </a:lnTo>
                      <a:lnTo>
                        <a:pt x="46" y="260"/>
                      </a:lnTo>
                      <a:lnTo>
                        <a:pt x="46" y="258"/>
                      </a:lnTo>
                      <a:lnTo>
                        <a:pt x="46" y="260"/>
                      </a:lnTo>
                      <a:lnTo>
                        <a:pt x="46" y="261"/>
                      </a:lnTo>
                      <a:lnTo>
                        <a:pt x="46" y="266"/>
                      </a:lnTo>
                      <a:lnTo>
                        <a:pt x="46" y="261"/>
                      </a:lnTo>
                      <a:lnTo>
                        <a:pt x="46" y="266"/>
                      </a:lnTo>
                      <a:lnTo>
                        <a:pt x="46" y="268"/>
                      </a:lnTo>
                      <a:lnTo>
                        <a:pt x="46" y="272"/>
                      </a:lnTo>
                      <a:lnTo>
                        <a:pt x="46" y="268"/>
                      </a:lnTo>
                      <a:lnTo>
                        <a:pt x="46" y="272"/>
                      </a:lnTo>
                      <a:lnTo>
                        <a:pt x="47" y="273"/>
                      </a:lnTo>
                      <a:lnTo>
                        <a:pt x="47" y="278"/>
                      </a:lnTo>
                      <a:lnTo>
                        <a:pt x="47" y="273"/>
                      </a:lnTo>
                      <a:lnTo>
                        <a:pt x="47" y="278"/>
                      </a:lnTo>
                      <a:lnTo>
                        <a:pt x="47" y="279"/>
                      </a:lnTo>
                      <a:lnTo>
                        <a:pt x="47" y="282"/>
                      </a:lnTo>
                      <a:lnTo>
                        <a:pt x="47" y="279"/>
                      </a:lnTo>
                      <a:lnTo>
                        <a:pt x="47" y="282"/>
                      </a:lnTo>
                      <a:lnTo>
                        <a:pt x="47" y="282"/>
                      </a:lnTo>
                      <a:lnTo>
                        <a:pt x="47" y="285"/>
                      </a:lnTo>
                      <a:lnTo>
                        <a:pt x="47" y="282"/>
                      </a:lnTo>
                      <a:lnTo>
                        <a:pt x="47" y="285"/>
                      </a:lnTo>
                      <a:lnTo>
                        <a:pt x="47" y="285"/>
                      </a:lnTo>
                      <a:lnTo>
                        <a:pt x="47" y="288"/>
                      </a:lnTo>
                      <a:lnTo>
                        <a:pt x="47" y="285"/>
                      </a:lnTo>
                      <a:lnTo>
                        <a:pt x="47" y="288"/>
                      </a:lnTo>
                      <a:lnTo>
                        <a:pt x="48" y="288"/>
                      </a:lnTo>
                      <a:lnTo>
                        <a:pt x="48" y="288"/>
                      </a:lnTo>
                      <a:lnTo>
                        <a:pt x="48" y="288"/>
                      </a:lnTo>
                      <a:lnTo>
                        <a:pt x="48" y="288"/>
                      </a:lnTo>
                      <a:lnTo>
                        <a:pt x="48" y="289"/>
                      </a:lnTo>
                      <a:lnTo>
                        <a:pt x="48" y="288"/>
                      </a:lnTo>
                      <a:lnTo>
                        <a:pt x="48" y="289"/>
                      </a:lnTo>
                      <a:lnTo>
                        <a:pt x="48" y="289"/>
                      </a:lnTo>
                      <a:lnTo>
                        <a:pt x="48" y="287"/>
                      </a:lnTo>
                      <a:lnTo>
                        <a:pt x="48" y="286"/>
                      </a:lnTo>
                      <a:lnTo>
                        <a:pt x="48" y="284"/>
                      </a:lnTo>
                      <a:lnTo>
                        <a:pt x="49" y="284"/>
                      </a:lnTo>
                      <a:lnTo>
                        <a:pt x="49" y="283"/>
                      </a:lnTo>
                      <a:lnTo>
                        <a:pt x="49" y="283"/>
                      </a:lnTo>
                      <a:lnTo>
                        <a:pt x="49" y="283"/>
                      </a:lnTo>
                      <a:lnTo>
                        <a:pt x="49" y="282"/>
                      </a:lnTo>
                      <a:lnTo>
                        <a:pt x="49" y="283"/>
                      </a:lnTo>
                      <a:lnTo>
                        <a:pt x="49" y="283"/>
                      </a:lnTo>
                      <a:lnTo>
                        <a:pt x="49" y="283"/>
                      </a:lnTo>
                      <a:lnTo>
                        <a:pt x="49" y="283"/>
                      </a:lnTo>
                      <a:lnTo>
                        <a:pt x="49" y="283"/>
                      </a:lnTo>
                      <a:lnTo>
                        <a:pt x="49" y="283"/>
                      </a:lnTo>
                      <a:lnTo>
                        <a:pt x="49" y="284"/>
                      </a:lnTo>
                      <a:lnTo>
                        <a:pt x="49" y="283"/>
                      </a:lnTo>
                      <a:lnTo>
                        <a:pt x="49" y="284"/>
                      </a:lnTo>
                      <a:lnTo>
                        <a:pt x="49" y="285"/>
                      </a:lnTo>
                      <a:lnTo>
                        <a:pt x="49" y="286"/>
                      </a:lnTo>
                      <a:lnTo>
                        <a:pt x="49" y="285"/>
                      </a:lnTo>
                      <a:lnTo>
                        <a:pt x="49" y="286"/>
                      </a:lnTo>
                      <a:lnTo>
                        <a:pt x="50" y="286"/>
                      </a:lnTo>
                      <a:lnTo>
                        <a:pt x="50" y="287"/>
                      </a:lnTo>
                      <a:lnTo>
                        <a:pt x="50" y="286"/>
                      </a:lnTo>
                      <a:lnTo>
                        <a:pt x="50" y="287"/>
                      </a:lnTo>
                      <a:lnTo>
                        <a:pt x="50" y="287"/>
                      </a:lnTo>
                      <a:lnTo>
                        <a:pt x="50" y="286"/>
                      </a:lnTo>
                      <a:lnTo>
                        <a:pt x="50" y="286"/>
                      </a:lnTo>
                      <a:lnTo>
                        <a:pt x="50" y="287"/>
                      </a:lnTo>
                      <a:lnTo>
                        <a:pt x="50" y="286"/>
                      </a:lnTo>
                      <a:lnTo>
                        <a:pt x="50" y="287"/>
                      </a:lnTo>
                      <a:lnTo>
                        <a:pt x="50" y="287"/>
                      </a:lnTo>
                      <a:lnTo>
                        <a:pt x="50" y="285"/>
                      </a:lnTo>
                      <a:lnTo>
                        <a:pt x="51" y="285"/>
                      </a:lnTo>
                      <a:lnTo>
                        <a:pt x="51" y="285"/>
                      </a:lnTo>
                      <a:lnTo>
                        <a:pt x="51" y="285"/>
                      </a:lnTo>
                      <a:lnTo>
                        <a:pt x="51" y="284"/>
                      </a:lnTo>
                      <a:lnTo>
                        <a:pt x="51" y="284"/>
                      </a:lnTo>
                      <a:lnTo>
                        <a:pt x="51" y="284"/>
                      </a:lnTo>
                      <a:lnTo>
                        <a:pt x="51" y="284"/>
                      </a:lnTo>
                      <a:lnTo>
                        <a:pt x="51" y="284"/>
                      </a:lnTo>
                      <a:lnTo>
                        <a:pt x="51" y="284"/>
                      </a:lnTo>
                      <a:lnTo>
                        <a:pt x="51" y="284"/>
                      </a:lnTo>
                      <a:lnTo>
                        <a:pt x="51" y="283"/>
                      </a:lnTo>
                      <a:lnTo>
                        <a:pt x="51" y="281"/>
                      </a:lnTo>
                      <a:lnTo>
                        <a:pt x="52" y="281"/>
                      </a:lnTo>
                      <a:lnTo>
                        <a:pt x="52" y="281"/>
                      </a:lnTo>
                      <a:lnTo>
                        <a:pt x="52" y="281"/>
                      </a:lnTo>
                      <a:lnTo>
                        <a:pt x="52" y="281"/>
                      </a:lnTo>
                      <a:lnTo>
                        <a:pt x="52" y="281"/>
                      </a:lnTo>
                      <a:lnTo>
                        <a:pt x="52" y="281"/>
                      </a:lnTo>
                      <a:lnTo>
                        <a:pt x="52" y="282"/>
                      </a:lnTo>
                      <a:lnTo>
                        <a:pt x="52" y="282"/>
                      </a:lnTo>
                      <a:lnTo>
                        <a:pt x="52" y="282"/>
                      </a:lnTo>
                      <a:lnTo>
                        <a:pt x="52" y="281"/>
                      </a:lnTo>
                      <a:lnTo>
                        <a:pt x="52" y="279"/>
                      </a:lnTo>
                      <a:lnTo>
                        <a:pt x="53" y="278"/>
                      </a:lnTo>
                      <a:lnTo>
                        <a:pt x="53" y="276"/>
                      </a:lnTo>
                      <a:lnTo>
                        <a:pt x="53" y="275"/>
                      </a:lnTo>
                      <a:lnTo>
                        <a:pt x="53" y="274"/>
                      </a:lnTo>
                      <a:lnTo>
                        <a:pt x="53" y="273"/>
                      </a:lnTo>
                      <a:lnTo>
                        <a:pt x="53" y="271"/>
                      </a:lnTo>
                      <a:lnTo>
                        <a:pt x="53" y="270"/>
                      </a:lnTo>
                      <a:lnTo>
                        <a:pt x="53" y="270"/>
                      </a:lnTo>
                      <a:lnTo>
                        <a:pt x="53" y="270"/>
                      </a:lnTo>
                      <a:lnTo>
                        <a:pt x="53" y="270"/>
                      </a:lnTo>
                      <a:lnTo>
                        <a:pt x="54" y="270"/>
                      </a:lnTo>
                      <a:lnTo>
                        <a:pt x="54" y="271"/>
                      </a:lnTo>
                      <a:lnTo>
                        <a:pt x="54" y="270"/>
                      </a:lnTo>
                      <a:lnTo>
                        <a:pt x="54" y="271"/>
                      </a:lnTo>
                      <a:lnTo>
                        <a:pt x="54" y="271"/>
                      </a:lnTo>
                      <a:lnTo>
                        <a:pt x="54" y="272"/>
                      </a:lnTo>
                      <a:lnTo>
                        <a:pt x="54" y="271"/>
                      </a:lnTo>
                      <a:lnTo>
                        <a:pt x="54" y="272"/>
                      </a:lnTo>
                      <a:lnTo>
                        <a:pt x="54" y="272"/>
                      </a:lnTo>
                      <a:lnTo>
                        <a:pt x="54" y="273"/>
                      </a:lnTo>
                      <a:lnTo>
                        <a:pt x="54" y="272"/>
                      </a:lnTo>
                      <a:lnTo>
                        <a:pt x="54" y="273"/>
                      </a:lnTo>
                      <a:lnTo>
                        <a:pt x="54" y="272"/>
                      </a:lnTo>
                      <a:lnTo>
                        <a:pt x="54" y="273"/>
                      </a:lnTo>
                      <a:lnTo>
                        <a:pt x="54" y="272"/>
                      </a:lnTo>
                      <a:lnTo>
                        <a:pt x="54" y="273"/>
                      </a:lnTo>
                      <a:lnTo>
                        <a:pt x="54" y="274"/>
                      </a:lnTo>
                      <a:lnTo>
                        <a:pt x="54" y="274"/>
                      </a:lnTo>
                      <a:lnTo>
                        <a:pt x="54" y="274"/>
                      </a:lnTo>
                      <a:lnTo>
                        <a:pt x="54" y="274"/>
                      </a:lnTo>
                      <a:lnTo>
                        <a:pt x="55" y="274"/>
                      </a:lnTo>
                      <a:lnTo>
                        <a:pt x="55" y="273"/>
                      </a:lnTo>
                      <a:lnTo>
                        <a:pt x="55" y="273"/>
                      </a:lnTo>
                      <a:lnTo>
                        <a:pt x="55" y="274"/>
                      </a:lnTo>
                      <a:lnTo>
                        <a:pt x="55" y="275"/>
                      </a:lnTo>
                      <a:lnTo>
                        <a:pt x="55" y="274"/>
                      </a:lnTo>
                      <a:lnTo>
                        <a:pt x="55" y="275"/>
                      </a:lnTo>
                      <a:lnTo>
                        <a:pt x="55" y="275"/>
                      </a:lnTo>
                      <a:lnTo>
                        <a:pt x="55" y="275"/>
                      </a:lnTo>
                      <a:lnTo>
                        <a:pt x="55" y="274"/>
                      </a:lnTo>
                      <a:lnTo>
                        <a:pt x="55" y="275"/>
                      </a:lnTo>
                      <a:lnTo>
                        <a:pt x="55" y="276"/>
                      </a:lnTo>
                      <a:lnTo>
                        <a:pt x="55" y="277"/>
                      </a:lnTo>
                      <a:lnTo>
                        <a:pt x="55" y="276"/>
                      </a:lnTo>
                      <a:lnTo>
                        <a:pt x="55" y="277"/>
                      </a:lnTo>
                      <a:lnTo>
                        <a:pt x="56" y="278"/>
                      </a:lnTo>
                      <a:lnTo>
                        <a:pt x="56" y="278"/>
                      </a:lnTo>
                      <a:lnTo>
                        <a:pt x="56" y="278"/>
                      </a:lnTo>
                      <a:lnTo>
                        <a:pt x="56" y="278"/>
                      </a:lnTo>
                      <a:lnTo>
                        <a:pt x="56" y="278"/>
                      </a:lnTo>
                      <a:lnTo>
                        <a:pt x="56" y="278"/>
                      </a:lnTo>
                      <a:lnTo>
                        <a:pt x="56" y="278"/>
                      </a:lnTo>
                      <a:lnTo>
                        <a:pt x="56" y="278"/>
                      </a:lnTo>
                      <a:lnTo>
                        <a:pt x="56" y="279"/>
                      </a:lnTo>
                      <a:lnTo>
                        <a:pt x="56" y="280"/>
                      </a:lnTo>
                      <a:lnTo>
                        <a:pt x="56" y="279"/>
                      </a:lnTo>
                      <a:lnTo>
                        <a:pt x="56" y="280"/>
                      </a:lnTo>
                      <a:lnTo>
                        <a:pt x="56" y="280"/>
                      </a:lnTo>
                      <a:lnTo>
                        <a:pt x="56" y="278"/>
                      </a:lnTo>
                      <a:lnTo>
                        <a:pt x="57" y="278"/>
                      </a:lnTo>
                      <a:lnTo>
                        <a:pt x="57" y="277"/>
                      </a:lnTo>
                      <a:lnTo>
                        <a:pt x="57" y="277"/>
                      </a:lnTo>
                      <a:lnTo>
                        <a:pt x="57" y="276"/>
                      </a:lnTo>
                      <a:lnTo>
                        <a:pt x="57" y="276"/>
                      </a:lnTo>
                      <a:lnTo>
                        <a:pt x="57" y="275"/>
                      </a:lnTo>
                      <a:lnTo>
                        <a:pt x="57" y="275"/>
                      </a:lnTo>
                      <a:lnTo>
                        <a:pt x="57" y="276"/>
                      </a:lnTo>
                      <a:lnTo>
                        <a:pt x="57" y="275"/>
                      </a:lnTo>
                      <a:lnTo>
                        <a:pt x="57" y="276"/>
                      </a:lnTo>
                      <a:lnTo>
                        <a:pt x="57" y="276"/>
                      </a:lnTo>
                      <a:lnTo>
                        <a:pt x="57" y="276"/>
                      </a:lnTo>
                      <a:lnTo>
                        <a:pt x="57" y="276"/>
                      </a:lnTo>
                      <a:lnTo>
                        <a:pt x="57" y="276"/>
                      </a:lnTo>
                      <a:lnTo>
                        <a:pt x="58" y="276"/>
                      </a:lnTo>
                      <a:lnTo>
                        <a:pt x="58" y="277"/>
                      </a:lnTo>
                      <a:lnTo>
                        <a:pt x="58" y="276"/>
                      </a:lnTo>
                      <a:lnTo>
                        <a:pt x="58" y="277"/>
                      </a:lnTo>
                      <a:lnTo>
                        <a:pt x="58" y="277"/>
                      </a:lnTo>
                      <a:lnTo>
                        <a:pt x="58" y="276"/>
                      </a:lnTo>
                      <a:lnTo>
                        <a:pt x="58" y="275"/>
                      </a:lnTo>
                      <a:lnTo>
                        <a:pt x="58" y="274"/>
                      </a:lnTo>
                      <a:lnTo>
                        <a:pt x="58" y="273"/>
                      </a:lnTo>
                      <a:lnTo>
                        <a:pt x="58" y="272"/>
                      </a:lnTo>
                      <a:lnTo>
                        <a:pt x="59" y="272"/>
                      </a:lnTo>
                      <a:lnTo>
                        <a:pt x="59" y="271"/>
                      </a:lnTo>
                      <a:lnTo>
                        <a:pt x="59" y="271"/>
                      </a:lnTo>
                      <a:lnTo>
                        <a:pt x="59" y="270"/>
                      </a:lnTo>
                      <a:lnTo>
                        <a:pt x="59" y="270"/>
                      </a:lnTo>
                      <a:lnTo>
                        <a:pt x="59" y="269"/>
                      </a:lnTo>
                      <a:lnTo>
                        <a:pt x="59" y="269"/>
                      </a:lnTo>
                      <a:lnTo>
                        <a:pt x="59" y="270"/>
                      </a:lnTo>
                      <a:lnTo>
                        <a:pt x="59" y="269"/>
                      </a:lnTo>
                      <a:lnTo>
                        <a:pt x="59" y="270"/>
                      </a:lnTo>
                      <a:lnTo>
                        <a:pt x="59" y="271"/>
                      </a:lnTo>
                      <a:lnTo>
                        <a:pt x="59" y="271"/>
                      </a:lnTo>
                      <a:lnTo>
                        <a:pt x="59" y="271"/>
                      </a:lnTo>
                      <a:lnTo>
                        <a:pt x="59" y="271"/>
                      </a:lnTo>
                      <a:lnTo>
                        <a:pt x="60" y="272"/>
                      </a:lnTo>
                      <a:lnTo>
                        <a:pt x="60" y="273"/>
                      </a:lnTo>
                      <a:lnTo>
                        <a:pt x="60" y="272"/>
                      </a:lnTo>
                      <a:lnTo>
                        <a:pt x="60" y="273"/>
                      </a:lnTo>
                      <a:lnTo>
                        <a:pt x="60" y="273"/>
                      </a:lnTo>
                      <a:lnTo>
                        <a:pt x="60" y="275"/>
                      </a:lnTo>
                      <a:lnTo>
                        <a:pt x="60" y="273"/>
                      </a:lnTo>
                      <a:lnTo>
                        <a:pt x="60" y="275"/>
                      </a:lnTo>
                      <a:lnTo>
                        <a:pt x="60" y="274"/>
                      </a:lnTo>
                      <a:lnTo>
                        <a:pt x="60" y="275"/>
                      </a:lnTo>
                      <a:lnTo>
                        <a:pt x="60" y="274"/>
                      </a:lnTo>
                      <a:lnTo>
                        <a:pt x="60" y="275"/>
                      </a:lnTo>
                      <a:lnTo>
                        <a:pt x="60" y="275"/>
                      </a:lnTo>
                      <a:lnTo>
                        <a:pt x="60" y="276"/>
                      </a:lnTo>
                      <a:lnTo>
                        <a:pt x="60" y="275"/>
                      </a:lnTo>
                      <a:lnTo>
                        <a:pt x="61" y="274"/>
                      </a:lnTo>
                      <a:lnTo>
                        <a:pt x="61" y="272"/>
                      </a:lnTo>
                      <a:lnTo>
                        <a:pt x="61" y="271"/>
                      </a:lnTo>
                      <a:lnTo>
                        <a:pt x="61" y="267"/>
                      </a:lnTo>
                      <a:lnTo>
                        <a:pt x="61" y="266"/>
                      </a:lnTo>
                      <a:lnTo>
                        <a:pt x="61" y="262"/>
                      </a:lnTo>
                      <a:lnTo>
                        <a:pt x="61" y="261"/>
                      </a:lnTo>
                      <a:lnTo>
                        <a:pt x="61" y="254"/>
                      </a:lnTo>
                      <a:lnTo>
                        <a:pt x="62" y="252"/>
                      </a:lnTo>
                      <a:lnTo>
                        <a:pt x="62" y="248"/>
                      </a:lnTo>
                      <a:lnTo>
                        <a:pt x="62" y="247"/>
                      </a:lnTo>
                      <a:lnTo>
                        <a:pt x="62" y="245"/>
                      </a:lnTo>
                      <a:lnTo>
                        <a:pt x="62" y="245"/>
                      </a:lnTo>
                      <a:lnTo>
                        <a:pt x="62" y="246"/>
                      </a:lnTo>
                      <a:lnTo>
                        <a:pt x="62" y="245"/>
                      </a:lnTo>
                      <a:lnTo>
                        <a:pt x="62" y="246"/>
                      </a:lnTo>
                      <a:lnTo>
                        <a:pt x="62" y="247"/>
                      </a:lnTo>
                      <a:lnTo>
                        <a:pt x="62" y="249"/>
                      </a:lnTo>
                      <a:lnTo>
                        <a:pt x="62" y="247"/>
                      </a:lnTo>
                      <a:lnTo>
                        <a:pt x="62" y="249"/>
                      </a:lnTo>
                      <a:lnTo>
                        <a:pt x="62" y="249"/>
                      </a:lnTo>
                      <a:lnTo>
                        <a:pt x="62" y="253"/>
                      </a:lnTo>
                      <a:lnTo>
                        <a:pt x="62" y="249"/>
                      </a:lnTo>
                      <a:lnTo>
                        <a:pt x="62" y="253"/>
                      </a:lnTo>
                      <a:lnTo>
                        <a:pt x="63" y="254"/>
                      </a:lnTo>
                      <a:lnTo>
                        <a:pt x="63" y="256"/>
                      </a:lnTo>
                      <a:lnTo>
                        <a:pt x="63" y="254"/>
                      </a:lnTo>
                      <a:lnTo>
                        <a:pt x="63" y="256"/>
                      </a:lnTo>
                      <a:lnTo>
                        <a:pt x="63" y="256"/>
                      </a:lnTo>
                      <a:lnTo>
                        <a:pt x="63" y="256"/>
                      </a:lnTo>
                      <a:lnTo>
                        <a:pt x="63" y="256"/>
                      </a:lnTo>
                      <a:lnTo>
                        <a:pt x="63" y="256"/>
                      </a:lnTo>
                      <a:lnTo>
                        <a:pt x="63" y="255"/>
                      </a:lnTo>
                      <a:lnTo>
                        <a:pt x="63" y="254"/>
                      </a:lnTo>
                      <a:lnTo>
                        <a:pt x="63" y="254"/>
                      </a:lnTo>
                      <a:lnTo>
                        <a:pt x="63" y="253"/>
                      </a:lnTo>
                      <a:lnTo>
                        <a:pt x="64" y="253"/>
                      </a:lnTo>
                      <a:lnTo>
                        <a:pt x="64" y="252"/>
                      </a:lnTo>
                      <a:lnTo>
                        <a:pt x="64" y="252"/>
                      </a:lnTo>
                      <a:lnTo>
                        <a:pt x="64" y="251"/>
                      </a:lnTo>
                      <a:lnTo>
                        <a:pt x="64" y="250"/>
                      </a:lnTo>
                      <a:lnTo>
                        <a:pt x="64" y="249"/>
                      </a:lnTo>
                      <a:lnTo>
                        <a:pt x="64" y="248"/>
                      </a:lnTo>
                      <a:lnTo>
                        <a:pt x="64" y="247"/>
                      </a:lnTo>
                      <a:lnTo>
                        <a:pt x="64" y="247"/>
                      </a:lnTo>
                      <a:lnTo>
                        <a:pt x="64" y="248"/>
                      </a:lnTo>
                      <a:lnTo>
                        <a:pt x="64" y="247"/>
                      </a:lnTo>
                      <a:lnTo>
                        <a:pt x="64" y="248"/>
                      </a:lnTo>
                      <a:lnTo>
                        <a:pt x="65" y="248"/>
                      </a:lnTo>
                      <a:lnTo>
                        <a:pt x="65" y="247"/>
                      </a:lnTo>
                      <a:lnTo>
                        <a:pt x="65" y="247"/>
                      </a:lnTo>
                      <a:lnTo>
                        <a:pt x="65" y="248"/>
                      </a:lnTo>
                      <a:lnTo>
                        <a:pt x="65" y="248"/>
                      </a:lnTo>
                      <a:lnTo>
                        <a:pt x="65" y="248"/>
                      </a:lnTo>
                      <a:lnTo>
                        <a:pt x="65" y="248"/>
                      </a:lnTo>
                      <a:lnTo>
                        <a:pt x="65" y="247"/>
                      </a:lnTo>
                      <a:lnTo>
                        <a:pt x="65" y="246"/>
                      </a:lnTo>
                      <a:lnTo>
                        <a:pt x="65" y="246"/>
                      </a:lnTo>
                      <a:lnTo>
                        <a:pt x="65" y="246"/>
                      </a:lnTo>
                      <a:lnTo>
                        <a:pt x="65" y="245"/>
                      </a:lnTo>
                      <a:lnTo>
                        <a:pt x="66" y="244"/>
                      </a:lnTo>
                      <a:lnTo>
                        <a:pt x="66" y="240"/>
                      </a:lnTo>
                      <a:lnTo>
                        <a:pt x="66" y="239"/>
                      </a:lnTo>
                      <a:lnTo>
                        <a:pt x="66" y="235"/>
                      </a:lnTo>
                      <a:lnTo>
                        <a:pt x="66" y="234"/>
                      </a:lnTo>
                      <a:lnTo>
                        <a:pt x="66" y="230"/>
                      </a:lnTo>
                      <a:lnTo>
                        <a:pt x="66" y="228"/>
                      </a:lnTo>
                      <a:lnTo>
                        <a:pt x="66" y="223"/>
                      </a:lnTo>
                      <a:lnTo>
                        <a:pt x="67" y="220"/>
                      </a:lnTo>
                      <a:lnTo>
                        <a:pt x="67" y="214"/>
                      </a:lnTo>
                      <a:lnTo>
                        <a:pt x="67" y="212"/>
                      </a:lnTo>
                      <a:lnTo>
                        <a:pt x="67" y="199"/>
                      </a:lnTo>
                      <a:lnTo>
                        <a:pt x="67" y="194"/>
                      </a:lnTo>
                      <a:lnTo>
                        <a:pt x="67" y="174"/>
                      </a:lnTo>
                      <a:lnTo>
                        <a:pt x="67" y="166"/>
                      </a:lnTo>
                      <a:lnTo>
                        <a:pt x="67" y="144"/>
                      </a:lnTo>
                      <a:lnTo>
                        <a:pt x="67" y="139"/>
                      </a:lnTo>
                      <a:lnTo>
                        <a:pt x="67" y="134"/>
                      </a:lnTo>
                      <a:lnTo>
                        <a:pt x="68" y="136"/>
                      </a:lnTo>
                      <a:lnTo>
                        <a:pt x="68" y="151"/>
                      </a:lnTo>
                      <a:lnTo>
                        <a:pt x="68" y="136"/>
                      </a:lnTo>
                      <a:lnTo>
                        <a:pt x="68" y="151"/>
                      </a:lnTo>
                      <a:lnTo>
                        <a:pt x="68" y="159"/>
                      </a:lnTo>
                      <a:lnTo>
                        <a:pt x="68" y="183"/>
                      </a:lnTo>
                      <a:lnTo>
                        <a:pt x="68" y="159"/>
                      </a:lnTo>
                      <a:lnTo>
                        <a:pt x="68" y="183"/>
                      </a:lnTo>
                      <a:lnTo>
                        <a:pt x="68" y="190"/>
                      </a:lnTo>
                      <a:lnTo>
                        <a:pt x="68" y="208"/>
                      </a:lnTo>
                      <a:lnTo>
                        <a:pt x="68" y="190"/>
                      </a:lnTo>
                      <a:lnTo>
                        <a:pt x="68" y="208"/>
                      </a:lnTo>
                      <a:lnTo>
                        <a:pt x="68" y="213"/>
                      </a:lnTo>
                      <a:lnTo>
                        <a:pt x="68" y="222"/>
                      </a:lnTo>
                      <a:lnTo>
                        <a:pt x="68" y="213"/>
                      </a:lnTo>
                      <a:lnTo>
                        <a:pt x="68" y="222"/>
                      </a:lnTo>
                      <a:lnTo>
                        <a:pt x="69" y="223"/>
                      </a:lnTo>
                      <a:lnTo>
                        <a:pt x="69" y="227"/>
                      </a:lnTo>
                      <a:lnTo>
                        <a:pt x="69" y="223"/>
                      </a:lnTo>
                      <a:lnTo>
                        <a:pt x="69" y="227"/>
                      </a:lnTo>
                      <a:lnTo>
                        <a:pt x="69" y="228"/>
                      </a:lnTo>
                      <a:lnTo>
                        <a:pt x="69" y="230"/>
                      </a:lnTo>
                      <a:lnTo>
                        <a:pt x="69" y="228"/>
                      </a:lnTo>
                      <a:lnTo>
                        <a:pt x="69" y="230"/>
                      </a:lnTo>
                      <a:lnTo>
                        <a:pt x="69" y="230"/>
                      </a:lnTo>
                      <a:lnTo>
                        <a:pt x="69" y="232"/>
                      </a:lnTo>
                      <a:lnTo>
                        <a:pt x="69" y="230"/>
                      </a:lnTo>
                      <a:lnTo>
                        <a:pt x="69" y="232"/>
                      </a:lnTo>
                      <a:lnTo>
                        <a:pt x="69" y="233"/>
                      </a:lnTo>
                      <a:lnTo>
                        <a:pt x="69" y="234"/>
                      </a:lnTo>
                      <a:lnTo>
                        <a:pt x="69" y="233"/>
                      </a:lnTo>
                      <a:lnTo>
                        <a:pt x="69" y="234"/>
                      </a:lnTo>
                      <a:lnTo>
                        <a:pt x="70" y="235"/>
                      </a:lnTo>
                      <a:lnTo>
                        <a:pt x="70" y="237"/>
                      </a:lnTo>
                      <a:lnTo>
                        <a:pt x="70" y="235"/>
                      </a:lnTo>
                      <a:lnTo>
                        <a:pt x="70" y="237"/>
                      </a:lnTo>
                      <a:lnTo>
                        <a:pt x="70" y="237"/>
                      </a:lnTo>
                      <a:lnTo>
                        <a:pt x="70" y="240"/>
                      </a:lnTo>
                      <a:lnTo>
                        <a:pt x="70" y="237"/>
                      </a:lnTo>
                      <a:lnTo>
                        <a:pt x="70" y="240"/>
                      </a:lnTo>
                      <a:lnTo>
                        <a:pt x="70" y="241"/>
                      </a:lnTo>
                      <a:lnTo>
                        <a:pt x="70" y="246"/>
                      </a:lnTo>
                      <a:lnTo>
                        <a:pt x="70" y="241"/>
                      </a:lnTo>
                      <a:lnTo>
                        <a:pt x="70" y="246"/>
                      </a:lnTo>
                      <a:lnTo>
                        <a:pt x="70" y="248"/>
                      </a:lnTo>
                      <a:lnTo>
                        <a:pt x="70" y="252"/>
                      </a:lnTo>
                      <a:lnTo>
                        <a:pt x="70" y="248"/>
                      </a:lnTo>
                      <a:lnTo>
                        <a:pt x="70" y="252"/>
                      </a:lnTo>
                      <a:lnTo>
                        <a:pt x="70" y="254"/>
                      </a:lnTo>
                      <a:lnTo>
                        <a:pt x="70" y="259"/>
                      </a:lnTo>
                      <a:lnTo>
                        <a:pt x="70" y="254"/>
                      </a:lnTo>
                      <a:lnTo>
                        <a:pt x="70" y="259"/>
                      </a:lnTo>
                      <a:lnTo>
                        <a:pt x="71" y="261"/>
                      </a:lnTo>
                      <a:lnTo>
                        <a:pt x="71" y="264"/>
                      </a:lnTo>
                      <a:lnTo>
                        <a:pt x="71" y="261"/>
                      </a:lnTo>
                      <a:lnTo>
                        <a:pt x="71" y="264"/>
                      </a:lnTo>
                      <a:lnTo>
                        <a:pt x="71" y="265"/>
                      </a:lnTo>
                      <a:lnTo>
                        <a:pt x="71" y="264"/>
                      </a:lnTo>
                      <a:lnTo>
                        <a:pt x="71" y="264"/>
                      </a:lnTo>
                      <a:lnTo>
                        <a:pt x="71" y="264"/>
                      </a:lnTo>
                      <a:lnTo>
                        <a:pt x="71" y="264"/>
                      </a:lnTo>
                      <a:lnTo>
                        <a:pt x="71" y="264"/>
                      </a:lnTo>
                      <a:lnTo>
                        <a:pt x="71" y="264"/>
                      </a:lnTo>
                      <a:lnTo>
                        <a:pt x="71" y="263"/>
                      </a:lnTo>
                      <a:lnTo>
                        <a:pt x="71" y="263"/>
                      </a:lnTo>
                      <a:lnTo>
                        <a:pt x="72" y="264"/>
                      </a:lnTo>
                      <a:lnTo>
                        <a:pt x="72" y="265"/>
                      </a:lnTo>
                      <a:lnTo>
                        <a:pt x="72" y="264"/>
                      </a:lnTo>
                      <a:lnTo>
                        <a:pt x="72" y="265"/>
                      </a:lnTo>
                      <a:lnTo>
                        <a:pt x="72" y="265"/>
                      </a:lnTo>
                      <a:lnTo>
                        <a:pt x="72" y="266"/>
                      </a:lnTo>
                      <a:lnTo>
                        <a:pt x="72" y="265"/>
                      </a:lnTo>
                      <a:lnTo>
                        <a:pt x="72" y="266"/>
                      </a:lnTo>
                      <a:lnTo>
                        <a:pt x="72" y="266"/>
                      </a:lnTo>
                      <a:lnTo>
                        <a:pt x="72" y="267"/>
                      </a:lnTo>
                      <a:lnTo>
                        <a:pt x="72" y="266"/>
                      </a:lnTo>
                      <a:lnTo>
                        <a:pt x="72" y="267"/>
                      </a:lnTo>
                      <a:lnTo>
                        <a:pt x="72" y="267"/>
                      </a:lnTo>
                      <a:lnTo>
                        <a:pt x="72" y="267"/>
                      </a:lnTo>
                      <a:lnTo>
                        <a:pt x="72" y="267"/>
                      </a:lnTo>
                      <a:lnTo>
                        <a:pt x="72" y="267"/>
                      </a:lnTo>
                      <a:lnTo>
                        <a:pt x="72" y="266"/>
                      </a:lnTo>
                      <a:lnTo>
                        <a:pt x="72" y="266"/>
                      </a:lnTo>
                      <a:lnTo>
                        <a:pt x="73" y="267"/>
                      </a:lnTo>
                      <a:lnTo>
                        <a:pt x="73" y="267"/>
                      </a:lnTo>
                      <a:lnTo>
                        <a:pt x="73" y="267"/>
                      </a:lnTo>
                      <a:lnTo>
                        <a:pt x="73" y="267"/>
                      </a:lnTo>
                      <a:lnTo>
                        <a:pt x="73" y="267"/>
                      </a:lnTo>
                      <a:lnTo>
                        <a:pt x="73" y="268"/>
                      </a:lnTo>
                      <a:lnTo>
                        <a:pt x="73" y="267"/>
                      </a:lnTo>
                      <a:lnTo>
                        <a:pt x="73" y="268"/>
                      </a:lnTo>
                      <a:lnTo>
                        <a:pt x="73" y="267"/>
                      </a:lnTo>
                      <a:lnTo>
                        <a:pt x="73" y="267"/>
                      </a:lnTo>
                      <a:lnTo>
                        <a:pt x="73" y="267"/>
                      </a:lnTo>
                      <a:lnTo>
                        <a:pt x="73" y="265"/>
                      </a:lnTo>
                      <a:lnTo>
                        <a:pt x="74" y="265"/>
                      </a:lnTo>
                      <a:lnTo>
                        <a:pt x="74" y="264"/>
                      </a:lnTo>
                      <a:lnTo>
                        <a:pt x="74" y="264"/>
                      </a:lnTo>
                      <a:lnTo>
                        <a:pt x="74" y="263"/>
                      </a:lnTo>
                      <a:lnTo>
                        <a:pt x="74" y="263"/>
                      </a:lnTo>
                      <a:lnTo>
                        <a:pt x="74" y="262"/>
                      </a:lnTo>
                      <a:lnTo>
                        <a:pt x="74" y="262"/>
                      </a:lnTo>
                      <a:lnTo>
                        <a:pt x="74" y="262"/>
                      </a:lnTo>
                      <a:lnTo>
                        <a:pt x="74" y="262"/>
                      </a:lnTo>
                      <a:lnTo>
                        <a:pt x="74" y="262"/>
                      </a:lnTo>
                      <a:lnTo>
                        <a:pt x="75" y="262"/>
                      </a:lnTo>
                      <a:lnTo>
                        <a:pt x="75" y="263"/>
                      </a:lnTo>
                      <a:lnTo>
                        <a:pt x="75" y="262"/>
                      </a:lnTo>
                      <a:lnTo>
                        <a:pt x="75" y="263"/>
                      </a:lnTo>
                      <a:lnTo>
                        <a:pt x="75" y="264"/>
                      </a:lnTo>
                      <a:lnTo>
                        <a:pt x="75" y="265"/>
                      </a:lnTo>
                      <a:lnTo>
                        <a:pt x="75" y="264"/>
                      </a:lnTo>
                      <a:lnTo>
                        <a:pt x="75" y="265"/>
                      </a:lnTo>
                      <a:lnTo>
                        <a:pt x="75" y="266"/>
                      </a:lnTo>
                      <a:lnTo>
                        <a:pt x="75" y="268"/>
                      </a:lnTo>
                      <a:lnTo>
                        <a:pt x="75" y="266"/>
                      </a:lnTo>
                      <a:lnTo>
                        <a:pt x="75" y="268"/>
                      </a:lnTo>
                      <a:lnTo>
                        <a:pt x="75" y="269"/>
                      </a:lnTo>
                      <a:lnTo>
                        <a:pt x="75" y="269"/>
                      </a:lnTo>
                      <a:lnTo>
                        <a:pt x="75" y="269"/>
                      </a:lnTo>
                      <a:lnTo>
                        <a:pt x="75" y="269"/>
                      </a:lnTo>
                      <a:lnTo>
                        <a:pt x="75" y="269"/>
                      </a:lnTo>
                      <a:lnTo>
                        <a:pt x="75" y="269"/>
                      </a:lnTo>
                      <a:lnTo>
                        <a:pt x="75" y="269"/>
                      </a:lnTo>
                      <a:lnTo>
                        <a:pt x="76" y="268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1" name="Freeform 294"/>
                <p:cNvSpPr>
                  <a:spLocks/>
                </p:cNvSpPr>
                <p:nvPr/>
              </p:nvSpPr>
              <p:spPr bwMode="auto">
                <a:xfrm>
                  <a:off x="2476500" y="7026276"/>
                  <a:ext cx="119063" cy="520700"/>
                </a:xfrm>
                <a:custGeom>
                  <a:avLst/>
                  <a:gdLst/>
                  <a:ahLst/>
                  <a:cxnLst>
                    <a:cxn ang="0">
                      <a:pos x="1" y="309"/>
                    </a:cxn>
                    <a:cxn ang="0">
                      <a:pos x="1" y="311"/>
                    </a:cxn>
                    <a:cxn ang="0">
                      <a:pos x="3" y="314"/>
                    </a:cxn>
                    <a:cxn ang="0">
                      <a:pos x="4" y="295"/>
                    </a:cxn>
                    <a:cxn ang="0">
                      <a:pos x="5" y="297"/>
                    </a:cxn>
                    <a:cxn ang="0">
                      <a:pos x="6" y="303"/>
                    </a:cxn>
                    <a:cxn ang="0">
                      <a:pos x="7" y="311"/>
                    </a:cxn>
                    <a:cxn ang="0">
                      <a:pos x="8" y="311"/>
                    </a:cxn>
                    <a:cxn ang="0">
                      <a:pos x="10" y="296"/>
                    </a:cxn>
                    <a:cxn ang="0">
                      <a:pos x="11" y="274"/>
                    </a:cxn>
                    <a:cxn ang="0">
                      <a:pos x="13" y="266"/>
                    </a:cxn>
                    <a:cxn ang="0">
                      <a:pos x="14" y="282"/>
                    </a:cxn>
                    <a:cxn ang="0">
                      <a:pos x="14" y="300"/>
                    </a:cxn>
                    <a:cxn ang="0">
                      <a:pos x="15" y="311"/>
                    </a:cxn>
                    <a:cxn ang="0">
                      <a:pos x="17" y="301"/>
                    </a:cxn>
                    <a:cxn ang="0">
                      <a:pos x="18" y="273"/>
                    </a:cxn>
                    <a:cxn ang="0">
                      <a:pos x="19" y="300"/>
                    </a:cxn>
                    <a:cxn ang="0">
                      <a:pos x="20" y="316"/>
                    </a:cxn>
                    <a:cxn ang="0">
                      <a:pos x="21" y="326"/>
                    </a:cxn>
                    <a:cxn ang="0">
                      <a:pos x="23" y="328"/>
                    </a:cxn>
                    <a:cxn ang="0">
                      <a:pos x="25" y="325"/>
                    </a:cxn>
                    <a:cxn ang="0">
                      <a:pos x="26" y="325"/>
                    </a:cxn>
                    <a:cxn ang="0">
                      <a:pos x="27" y="324"/>
                    </a:cxn>
                    <a:cxn ang="0">
                      <a:pos x="28" y="324"/>
                    </a:cxn>
                    <a:cxn ang="0">
                      <a:pos x="30" y="322"/>
                    </a:cxn>
                    <a:cxn ang="0">
                      <a:pos x="31" y="324"/>
                    </a:cxn>
                    <a:cxn ang="0">
                      <a:pos x="32" y="323"/>
                    </a:cxn>
                    <a:cxn ang="0">
                      <a:pos x="33" y="325"/>
                    </a:cxn>
                    <a:cxn ang="0">
                      <a:pos x="34" y="324"/>
                    </a:cxn>
                    <a:cxn ang="0">
                      <a:pos x="35" y="321"/>
                    </a:cxn>
                    <a:cxn ang="0">
                      <a:pos x="37" y="303"/>
                    </a:cxn>
                    <a:cxn ang="0">
                      <a:pos x="38" y="309"/>
                    </a:cxn>
                    <a:cxn ang="0">
                      <a:pos x="39" y="317"/>
                    </a:cxn>
                    <a:cxn ang="0">
                      <a:pos x="40" y="315"/>
                    </a:cxn>
                    <a:cxn ang="0">
                      <a:pos x="41" y="312"/>
                    </a:cxn>
                    <a:cxn ang="0">
                      <a:pos x="43" y="305"/>
                    </a:cxn>
                    <a:cxn ang="0">
                      <a:pos x="44" y="302"/>
                    </a:cxn>
                    <a:cxn ang="0">
                      <a:pos x="45" y="301"/>
                    </a:cxn>
                    <a:cxn ang="0">
                      <a:pos x="47" y="283"/>
                    </a:cxn>
                    <a:cxn ang="0">
                      <a:pos x="49" y="255"/>
                    </a:cxn>
                    <a:cxn ang="0">
                      <a:pos x="51" y="1"/>
                    </a:cxn>
                    <a:cxn ang="0">
                      <a:pos x="52" y="158"/>
                    </a:cxn>
                    <a:cxn ang="0">
                      <a:pos x="53" y="218"/>
                    </a:cxn>
                    <a:cxn ang="0">
                      <a:pos x="53" y="241"/>
                    </a:cxn>
                    <a:cxn ang="0">
                      <a:pos x="55" y="243"/>
                    </a:cxn>
                    <a:cxn ang="0">
                      <a:pos x="56" y="246"/>
                    </a:cxn>
                    <a:cxn ang="0">
                      <a:pos x="57" y="259"/>
                    </a:cxn>
                    <a:cxn ang="0">
                      <a:pos x="58" y="163"/>
                    </a:cxn>
                    <a:cxn ang="0">
                      <a:pos x="59" y="245"/>
                    </a:cxn>
                    <a:cxn ang="0">
                      <a:pos x="60" y="279"/>
                    </a:cxn>
                    <a:cxn ang="0">
                      <a:pos x="61" y="291"/>
                    </a:cxn>
                    <a:cxn ang="0">
                      <a:pos x="62" y="297"/>
                    </a:cxn>
                    <a:cxn ang="0">
                      <a:pos x="63" y="301"/>
                    </a:cxn>
                    <a:cxn ang="0">
                      <a:pos x="64" y="308"/>
                    </a:cxn>
                    <a:cxn ang="0">
                      <a:pos x="66" y="279"/>
                    </a:cxn>
                    <a:cxn ang="0">
                      <a:pos x="66" y="285"/>
                    </a:cxn>
                    <a:cxn ang="0">
                      <a:pos x="67" y="298"/>
                    </a:cxn>
                    <a:cxn ang="0">
                      <a:pos x="69" y="303"/>
                    </a:cxn>
                    <a:cxn ang="0">
                      <a:pos x="70" y="286"/>
                    </a:cxn>
                    <a:cxn ang="0">
                      <a:pos x="71" y="310"/>
                    </a:cxn>
                    <a:cxn ang="0">
                      <a:pos x="72" y="319"/>
                    </a:cxn>
                    <a:cxn ang="0">
                      <a:pos x="73" y="316"/>
                    </a:cxn>
                    <a:cxn ang="0">
                      <a:pos x="74" y="321"/>
                    </a:cxn>
                  </a:cxnLst>
                  <a:rect l="0" t="0" r="r" b="b"/>
                  <a:pathLst>
                    <a:path w="75" h="328">
                      <a:moveTo>
                        <a:pt x="0" y="305"/>
                      </a:moveTo>
                      <a:lnTo>
                        <a:pt x="0" y="305"/>
                      </a:lnTo>
                      <a:lnTo>
                        <a:pt x="0" y="305"/>
                      </a:lnTo>
                      <a:lnTo>
                        <a:pt x="0" y="306"/>
                      </a:lnTo>
                      <a:lnTo>
                        <a:pt x="0" y="305"/>
                      </a:lnTo>
                      <a:lnTo>
                        <a:pt x="0" y="306"/>
                      </a:lnTo>
                      <a:lnTo>
                        <a:pt x="0" y="306"/>
                      </a:lnTo>
                      <a:lnTo>
                        <a:pt x="0" y="306"/>
                      </a:lnTo>
                      <a:lnTo>
                        <a:pt x="0" y="306"/>
                      </a:lnTo>
                      <a:lnTo>
                        <a:pt x="0" y="306"/>
                      </a:lnTo>
                      <a:lnTo>
                        <a:pt x="0" y="307"/>
                      </a:lnTo>
                      <a:lnTo>
                        <a:pt x="0" y="308"/>
                      </a:lnTo>
                      <a:lnTo>
                        <a:pt x="0" y="307"/>
                      </a:lnTo>
                      <a:lnTo>
                        <a:pt x="0" y="308"/>
                      </a:lnTo>
                      <a:lnTo>
                        <a:pt x="1" y="308"/>
                      </a:lnTo>
                      <a:lnTo>
                        <a:pt x="1" y="309"/>
                      </a:lnTo>
                      <a:lnTo>
                        <a:pt x="1" y="308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09"/>
                      </a:lnTo>
                      <a:lnTo>
                        <a:pt x="1" y="310"/>
                      </a:lnTo>
                      <a:lnTo>
                        <a:pt x="1" y="309"/>
                      </a:lnTo>
                      <a:lnTo>
                        <a:pt x="1" y="310"/>
                      </a:lnTo>
                      <a:lnTo>
                        <a:pt x="1" y="311"/>
                      </a:lnTo>
                      <a:lnTo>
                        <a:pt x="1" y="311"/>
                      </a:lnTo>
                      <a:lnTo>
                        <a:pt x="1" y="311"/>
                      </a:lnTo>
                      <a:lnTo>
                        <a:pt x="1" y="311"/>
                      </a:lnTo>
                      <a:lnTo>
                        <a:pt x="2" y="311"/>
                      </a:lnTo>
                      <a:lnTo>
                        <a:pt x="2" y="310"/>
                      </a:lnTo>
                      <a:lnTo>
                        <a:pt x="2" y="311"/>
                      </a:lnTo>
                      <a:lnTo>
                        <a:pt x="2" y="311"/>
                      </a:lnTo>
                      <a:lnTo>
                        <a:pt x="2" y="311"/>
                      </a:lnTo>
                      <a:lnTo>
                        <a:pt x="2" y="311"/>
                      </a:lnTo>
                      <a:lnTo>
                        <a:pt x="2" y="311"/>
                      </a:lnTo>
                      <a:lnTo>
                        <a:pt x="2" y="311"/>
                      </a:lnTo>
                      <a:lnTo>
                        <a:pt x="2" y="312"/>
                      </a:lnTo>
                      <a:lnTo>
                        <a:pt x="2" y="311"/>
                      </a:lnTo>
                      <a:lnTo>
                        <a:pt x="2" y="312"/>
                      </a:lnTo>
                      <a:lnTo>
                        <a:pt x="2" y="312"/>
                      </a:lnTo>
                      <a:lnTo>
                        <a:pt x="2" y="311"/>
                      </a:lnTo>
                      <a:lnTo>
                        <a:pt x="3" y="311"/>
                      </a:lnTo>
                      <a:lnTo>
                        <a:pt x="3" y="314"/>
                      </a:lnTo>
                      <a:lnTo>
                        <a:pt x="3" y="311"/>
                      </a:lnTo>
                      <a:lnTo>
                        <a:pt x="3" y="314"/>
                      </a:lnTo>
                      <a:lnTo>
                        <a:pt x="3" y="314"/>
                      </a:lnTo>
                      <a:lnTo>
                        <a:pt x="3" y="311"/>
                      </a:lnTo>
                      <a:lnTo>
                        <a:pt x="3" y="310"/>
                      </a:lnTo>
                      <a:lnTo>
                        <a:pt x="3" y="307"/>
                      </a:lnTo>
                      <a:lnTo>
                        <a:pt x="3" y="306"/>
                      </a:lnTo>
                      <a:lnTo>
                        <a:pt x="3" y="303"/>
                      </a:lnTo>
                      <a:lnTo>
                        <a:pt x="4" y="301"/>
                      </a:lnTo>
                      <a:lnTo>
                        <a:pt x="4" y="297"/>
                      </a:lnTo>
                      <a:lnTo>
                        <a:pt x="4" y="297"/>
                      </a:lnTo>
                      <a:lnTo>
                        <a:pt x="4" y="294"/>
                      </a:lnTo>
                      <a:lnTo>
                        <a:pt x="4" y="293"/>
                      </a:lnTo>
                      <a:lnTo>
                        <a:pt x="4" y="295"/>
                      </a:lnTo>
                      <a:lnTo>
                        <a:pt x="4" y="293"/>
                      </a:lnTo>
                      <a:lnTo>
                        <a:pt x="4" y="295"/>
                      </a:lnTo>
                      <a:lnTo>
                        <a:pt x="4" y="296"/>
                      </a:lnTo>
                      <a:lnTo>
                        <a:pt x="4" y="296"/>
                      </a:lnTo>
                      <a:lnTo>
                        <a:pt x="4" y="296"/>
                      </a:lnTo>
                      <a:lnTo>
                        <a:pt x="4" y="296"/>
                      </a:lnTo>
                      <a:lnTo>
                        <a:pt x="4" y="297"/>
                      </a:lnTo>
                      <a:lnTo>
                        <a:pt x="4" y="296"/>
                      </a:lnTo>
                      <a:lnTo>
                        <a:pt x="4" y="297"/>
                      </a:lnTo>
                      <a:lnTo>
                        <a:pt x="5" y="297"/>
                      </a:lnTo>
                      <a:lnTo>
                        <a:pt x="5" y="298"/>
                      </a:lnTo>
                      <a:lnTo>
                        <a:pt x="5" y="297"/>
                      </a:lnTo>
                      <a:lnTo>
                        <a:pt x="5" y="297"/>
                      </a:lnTo>
                      <a:lnTo>
                        <a:pt x="5" y="297"/>
                      </a:lnTo>
                      <a:lnTo>
                        <a:pt x="5" y="297"/>
                      </a:lnTo>
                      <a:lnTo>
                        <a:pt x="5" y="297"/>
                      </a:lnTo>
                      <a:lnTo>
                        <a:pt x="5" y="297"/>
                      </a:lnTo>
                      <a:lnTo>
                        <a:pt x="5" y="297"/>
                      </a:lnTo>
                      <a:lnTo>
                        <a:pt x="5" y="298"/>
                      </a:lnTo>
                      <a:lnTo>
                        <a:pt x="5" y="297"/>
                      </a:lnTo>
                      <a:lnTo>
                        <a:pt x="5" y="298"/>
                      </a:lnTo>
                      <a:lnTo>
                        <a:pt x="5" y="298"/>
                      </a:lnTo>
                      <a:lnTo>
                        <a:pt x="5" y="299"/>
                      </a:lnTo>
                      <a:lnTo>
                        <a:pt x="5" y="298"/>
                      </a:lnTo>
                      <a:lnTo>
                        <a:pt x="5" y="299"/>
                      </a:lnTo>
                      <a:lnTo>
                        <a:pt x="6" y="300"/>
                      </a:lnTo>
                      <a:lnTo>
                        <a:pt x="6" y="301"/>
                      </a:lnTo>
                      <a:lnTo>
                        <a:pt x="6" y="300"/>
                      </a:lnTo>
                      <a:lnTo>
                        <a:pt x="6" y="301"/>
                      </a:lnTo>
                      <a:lnTo>
                        <a:pt x="6" y="302"/>
                      </a:lnTo>
                      <a:lnTo>
                        <a:pt x="6" y="303"/>
                      </a:lnTo>
                      <a:lnTo>
                        <a:pt x="6" y="302"/>
                      </a:lnTo>
                      <a:lnTo>
                        <a:pt x="6" y="303"/>
                      </a:lnTo>
                      <a:lnTo>
                        <a:pt x="6" y="303"/>
                      </a:lnTo>
                      <a:lnTo>
                        <a:pt x="6" y="304"/>
                      </a:lnTo>
                      <a:lnTo>
                        <a:pt x="6" y="303"/>
                      </a:lnTo>
                      <a:lnTo>
                        <a:pt x="6" y="304"/>
                      </a:lnTo>
                      <a:lnTo>
                        <a:pt x="6" y="305"/>
                      </a:lnTo>
                      <a:lnTo>
                        <a:pt x="6" y="307"/>
                      </a:lnTo>
                      <a:lnTo>
                        <a:pt x="6" y="305"/>
                      </a:lnTo>
                      <a:lnTo>
                        <a:pt x="6" y="307"/>
                      </a:lnTo>
                      <a:lnTo>
                        <a:pt x="7" y="307"/>
                      </a:lnTo>
                      <a:lnTo>
                        <a:pt x="7" y="309"/>
                      </a:lnTo>
                      <a:lnTo>
                        <a:pt x="7" y="307"/>
                      </a:lnTo>
                      <a:lnTo>
                        <a:pt x="7" y="309"/>
                      </a:lnTo>
                      <a:lnTo>
                        <a:pt x="7" y="310"/>
                      </a:lnTo>
                      <a:lnTo>
                        <a:pt x="7" y="311"/>
                      </a:lnTo>
                      <a:lnTo>
                        <a:pt x="7" y="310"/>
                      </a:lnTo>
                      <a:lnTo>
                        <a:pt x="7" y="311"/>
                      </a:lnTo>
                      <a:lnTo>
                        <a:pt x="7" y="311"/>
                      </a:lnTo>
                      <a:lnTo>
                        <a:pt x="7" y="311"/>
                      </a:lnTo>
                      <a:lnTo>
                        <a:pt x="7" y="311"/>
                      </a:lnTo>
                      <a:lnTo>
                        <a:pt x="7" y="311"/>
                      </a:lnTo>
                      <a:lnTo>
                        <a:pt x="7" y="312"/>
                      </a:lnTo>
                      <a:lnTo>
                        <a:pt x="7" y="311"/>
                      </a:lnTo>
                      <a:lnTo>
                        <a:pt x="7" y="312"/>
                      </a:lnTo>
                      <a:lnTo>
                        <a:pt x="7" y="312"/>
                      </a:lnTo>
                      <a:lnTo>
                        <a:pt x="7" y="312"/>
                      </a:lnTo>
                      <a:lnTo>
                        <a:pt x="7" y="312"/>
                      </a:lnTo>
                      <a:lnTo>
                        <a:pt x="7" y="312"/>
                      </a:lnTo>
                      <a:lnTo>
                        <a:pt x="8" y="312"/>
                      </a:lnTo>
                      <a:lnTo>
                        <a:pt x="8" y="312"/>
                      </a:lnTo>
                      <a:lnTo>
                        <a:pt x="8" y="312"/>
                      </a:lnTo>
                      <a:lnTo>
                        <a:pt x="8" y="312"/>
                      </a:lnTo>
                      <a:lnTo>
                        <a:pt x="8" y="312"/>
                      </a:lnTo>
                      <a:lnTo>
                        <a:pt x="8" y="311"/>
                      </a:lnTo>
                      <a:lnTo>
                        <a:pt x="8" y="311"/>
                      </a:lnTo>
                      <a:lnTo>
                        <a:pt x="8" y="310"/>
                      </a:lnTo>
                      <a:lnTo>
                        <a:pt x="8" y="310"/>
                      </a:lnTo>
                      <a:lnTo>
                        <a:pt x="8" y="307"/>
                      </a:lnTo>
                      <a:lnTo>
                        <a:pt x="9" y="306"/>
                      </a:lnTo>
                      <a:lnTo>
                        <a:pt x="9" y="304"/>
                      </a:lnTo>
                      <a:lnTo>
                        <a:pt x="9" y="303"/>
                      </a:lnTo>
                      <a:lnTo>
                        <a:pt x="9" y="302"/>
                      </a:lnTo>
                      <a:lnTo>
                        <a:pt x="9" y="302"/>
                      </a:lnTo>
                      <a:lnTo>
                        <a:pt x="9" y="299"/>
                      </a:lnTo>
                      <a:lnTo>
                        <a:pt x="9" y="299"/>
                      </a:lnTo>
                      <a:lnTo>
                        <a:pt x="9" y="298"/>
                      </a:lnTo>
                      <a:lnTo>
                        <a:pt x="9" y="298"/>
                      </a:lnTo>
                      <a:lnTo>
                        <a:pt x="9" y="297"/>
                      </a:lnTo>
                      <a:lnTo>
                        <a:pt x="10" y="297"/>
                      </a:lnTo>
                      <a:lnTo>
                        <a:pt x="10" y="296"/>
                      </a:lnTo>
                      <a:lnTo>
                        <a:pt x="10" y="296"/>
                      </a:lnTo>
                      <a:lnTo>
                        <a:pt x="10" y="296"/>
                      </a:lnTo>
                      <a:lnTo>
                        <a:pt x="10" y="296"/>
                      </a:lnTo>
                      <a:lnTo>
                        <a:pt x="10" y="296"/>
                      </a:lnTo>
                      <a:lnTo>
                        <a:pt x="10" y="296"/>
                      </a:lnTo>
                      <a:lnTo>
                        <a:pt x="10" y="295"/>
                      </a:lnTo>
                      <a:lnTo>
                        <a:pt x="10" y="294"/>
                      </a:lnTo>
                      <a:lnTo>
                        <a:pt x="10" y="294"/>
                      </a:lnTo>
                      <a:lnTo>
                        <a:pt x="11" y="293"/>
                      </a:lnTo>
                      <a:lnTo>
                        <a:pt x="11" y="290"/>
                      </a:lnTo>
                      <a:lnTo>
                        <a:pt x="11" y="289"/>
                      </a:lnTo>
                      <a:lnTo>
                        <a:pt x="11" y="287"/>
                      </a:lnTo>
                      <a:lnTo>
                        <a:pt x="11" y="286"/>
                      </a:lnTo>
                      <a:lnTo>
                        <a:pt x="11" y="281"/>
                      </a:lnTo>
                      <a:lnTo>
                        <a:pt x="11" y="279"/>
                      </a:lnTo>
                      <a:lnTo>
                        <a:pt x="11" y="274"/>
                      </a:lnTo>
                      <a:lnTo>
                        <a:pt x="12" y="272"/>
                      </a:lnTo>
                      <a:lnTo>
                        <a:pt x="12" y="265"/>
                      </a:lnTo>
                      <a:lnTo>
                        <a:pt x="12" y="263"/>
                      </a:lnTo>
                      <a:lnTo>
                        <a:pt x="12" y="257"/>
                      </a:lnTo>
                      <a:lnTo>
                        <a:pt x="12" y="255"/>
                      </a:lnTo>
                      <a:lnTo>
                        <a:pt x="12" y="253"/>
                      </a:lnTo>
                      <a:lnTo>
                        <a:pt x="12" y="254"/>
                      </a:lnTo>
                      <a:lnTo>
                        <a:pt x="12" y="257"/>
                      </a:lnTo>
                      <a:lnTo>
                        <a:pt x="12" y="254"/>
                      </a:lnTo>
                      <a:lnTo>
                        <a:pt x="12" y="257"/>
                      </a:lnTo>
                      <a:lnTo>
                        <a:pt x="12" y="258"/>
                      </a:lnTo>
                      <a:lnTo>
                        <a:pt x="12" y="262"/>
                      </a:lnTo>
                      <a:lnTo>
                        <a:pt x="12" y="258"/>
                      </a:lnTo>
                      <a:lnTo>
                        <a:pt x="12" y="262"/>
                      </a:lnTo>
                      <a:lnTo>
                        <a:pt x="13" y="264"/>
                      </a:lnTo>
                      <a:lnTo>
                        <a:pt x="13" y="266"/>
                      </a:lnTo>
                      <a:lnTo>
                        <a:pt x="13" y="264"/>
                      </a:lnTo>
                      <a:lnTo>
                        <a:pt x="13" y="266"/>
                      </a:lnTo>
                      <a:lnTo>
                        <a:pt x="13" y="267"/>
                      </a:lnTo>
                      <a:lnTo>
                        <a:pt x="13" y="272"/>
                      </a:lnTo>
                      <a:lnTo>
                        <a:pt x="13" y="267"/>
                      </a:lnTo>
                      <a:lnTo>
                        <a:pt x="13" y="272"/>
                      </a:lnTo>
                      <a:lnTo>
                        <a:pt x="13" y="273"/>
                      </a:lnTo>
                      <a:lnTo>
                        <a:pt x="13" y="277"/>
                      </a:lnTo>
                      <a:lnTo>
                        <a:pt x="13" y="273"/>
                      </a:lnTo>
                      <a:lnTo>
                        <a:pt x="13" y="277"/>
                      </a:lnTo>
                      <a:lnTo>
                        <a:pt x="13" y="278"/>
                      </a:lnTo>
                      <a:lnTo>
                        <a:pt x="13" y="281"/>
                      </a:lnTo>
                      <a:lnTo>
                        <a:pt x="13" y="278"/>
                      </a:lnTo>
                      <a:lnTo>
                        <a:pt x="13" y="281"/>
                      </a:lnTo>
                      <a:lnTo>
                        <a:pt x="14" y="281"/>
                      </a:lnTo>
                      <a:lnTo>
                        <a:pt x="14" y="282"/>
                      </a:lnTo>
                      <a:lnTo>
                        <a:pt x="14" y="281"/>
                      </a:lnTo>
                      <a:lnTo>
                        <a:pt x="14" y="282"/>
                      </a:lnTo>
                      <a:lnTo>
                        <a:pt x="14" y="283"/>
                      </a:lnTo>
                      <a:lnTo>
                        <a:pt x="14" y="287"/>
                      </a:lnTo>
                      <a:lnTo>
                        <a:pt x="14" y="283"/>
                      </a:lnTo>
                      <a:lnTo>
                        <a:pt x="14" y="287"/>
                      </a:lnTo>
                      <a:lnTo>
                        <a:pt x="14" y="288"/>
                      </a:lnTo>
                      <a:lnTo>
                        <a:pt x="14" y="291"/>
                      </a:lnTo>
                      <a:lnTo>
                        <a:pt x="14" y="288"/>
                      </a:lnTo>
                      <a:lnTo>
                        <a:pt x="14" y="291"/>
                      </a:lnTo>
                      <a:lnTo>
                        <a:pt x="14" y="292"/>
                      </a:lnTo>
                      <a:lnTo>
                        <a:pt x="14" y="296"/>
                      </a:lnTo>
                      <a:lnTo>
                        <a:pt x="14" y="292"/>
                      </a:lnTo>
                      <a:lnTo>
                        <a:pt x="14" y="296"/>
                      </a:lnTo>
                      <a:lnTo>
                        <a:pt x="14" y="297"/>
                      </a:lnTo>
                      <a:lnTo>
                        <a:pt x="14" y="300"/>
                      </a:lnTo>
                      <a:lnTo>
                        <a:pt x="14" y="297"/>
                      </a:lnTo>
                      <a:lnTo>
                        <a:pt x="14" y="300"/>
                      </a:lnTo>
                      <a:lnTo>
                        <a:pt x="15" y="301"/>
                      </a:lnTo>
                      <a:lnTo>
                        <a:pt x="15" y="306"/>
                      </a:lnTo>
                      <a:lnTo>
                        <a:pt x="15" y="301"/>
                      </a:lnTo>
                      <a:lnTo>
                        <a:pt x="15" y="306"/>
                      </a:lnTo>
                      <a:lnTo>
                        <a:pt x="15" y="307"/>
                      </a:lnTo>
                      <a:lnTo>
                        <a:pt x="15" y="308"/>
                      </a:lnTo>
                      <a:lnTo>
                        <a:pt x="15" y="307"/>
                      </a:lnTo>
                      <a:lnTo>
                        <a:pt x="15" y="308"/>
                      </a:lnTo>
                      <a:lnTo>
                        <a:pt x="15" y="309"/>
                      </a:lnTo>
                      <a:lnTo>
                        <a:pt x="15" y="310"/>
                      </a:lnTo>
                      <a:lnTo>
                        <a:pt x="15" y="309"/>
                      </a:lnTo>
                      <a:lnTo>
                        <a:pt x="15" y="310"/>
                      </a:lnTo>
                      <a:lnTo>
                        <a:pt x="15" y="310"/>
                      </a:lnTo>
                      <a:lnTo>
                        <a:pt x="15" y="311"/>
                      </a:lnTo>
                      <a:lnTo>
                        <a:pt x="15" y="310"/>
                      </a:lnTo>
                      <a:lnTo>
                        <a:pt x="15" y="311"/>
                      </a:lnTo>
                      <a:lnTo>
                        <a:pt x="16" y="312"/>
                      </a:lnTo>
                      <a:lnTo>
                        <a:pt x="16" y="310"/>
                      </a:lnTo>
                      <a:lnTo>
                        <a:pt x="16" y="310"/>
                      </a:lnTo>
                      <a:lnTo>
                        <a:pt x="16" y="310"/>
                      </a:lnTo>
                      <a:lnTo>
                        <a:pt x="16" y="310"/>
                      </a:lnTo>
                      <a:lnTo>
                        <a:pt x="16" y="310"/>
                      </a:lnTo>
                      <a:lnTo>
                        <a:pt x="16" y="310"/>
                      </a:lnTo>
                      <a:lnTo>
                        <a:pt x="16" y="310"/>
                      </a:lnTo>
                      <a:lnTo>
                        <a:pt x="16" y="309"/>
                      </a:lnTo>
                      <a:lnTo>
                        <a:pt x="16" y="307"/>
                      </a:lnTo>
                      <a:lnTo>
                        <a:pt x="17" y="306"/>
                      </a:lnTo>
                      <a:lnTo>
                        <a:pt x="17" y="303"/>
                      </a:lnTo>
                      <a:lnTo>
                        <a:pt x="17" y="303"/>
                      </a:lnTo>
                      <a:lnTo>
                        <a:pt x="17" y="301"/>
                      </a:lnTo>
                      <a:lnTo>
                        <a:pt x="17" y="300"/>
                      </a:lnTo>
                      <a:lnTo>
                        <a:pt x="17" y="299"/>
                      </a:lnTo>
                      <a:lnTo>
                        <a:pt x="17" y="298"/>
                      </a:lnTo>
                      <a:lnTo>
                        <a:pt x="17" y="293"/>
                      </a:lnTo>
                      <a:lnTo>
                        <a:pt x="17" y="290"/>
                      </a:lnTo>
                      <a:lnTo>
                        <a:pt x="17" y="283"/>
                      </a:lnTo>
                      <a:lnTo>
                        <a:pt x="18" y="279"/>
                      </a:lnTo>
                      <a:lnTo>
                        <a:pt x="18" y="268"/>
                      </a:lnTo>
                      <a:lnTo>
                        <a:pt x="18" y="265"/>
                      </a:lnTo>
                      <a:lnTo>
                        <a:pt x="18" y="261"/>
                      </a:lnTo>
                      <a:lnTo>
                        <a:pt x="18" y="261"/>
                      </a:lnTo>
                      <a:lnTo>
                        <a:pt x="18" y="264"/>
                      </a:lnTo>
                      <a:lnTo>
                        <a:pt x="18" y="261"/>
                      </a:lnTo>
                      <a:lnTo>
                        <a:pt x="18" y="264"/>
                      </a:lnTo>
                      <a:lnTo>
                        <a:pt x="18" y="266"/>
                      </a:lnTo>
                      <a:lnTo>
                        <a:pt x="18" y="273"/>
                      </a:lnTo>
                      <a:lnTo>
                        <a:pt x="18" y="266"/>
                      </a:lnTo>
                      <a:lnTo>
                        <a:pt x="18" y="273"/>
                      </a:lnTo>
                      <a:lnTo>
                        <a:pt x="19" y="275"/>
                      </a:lnTo>
                      <a:lnTo>
                        <a:pt x="19" y="282"/>
                      </a:lnTo>
                      <a:lnTo>
                        <a:pt x="19" y="275"/>
                      </a:lnTo>
                      <a:lnTo>
                        <a:pt x="19" y="282"/>
                      </a:lnTo>
                      <a:lnTo>
                        <a:pt x="19" y="284"/>
                      </a:lnTo>
                      <a:lnTo>
                        <a:pt x="19" y="288"/>
                      </a:lnTo>
                      <a:lnTo>
                        <a:pt x="19" y="284"/>
                      </a:lnTo>
                      <a:lnTo>
                        <a:pt x="19" y="288"/>
                      </a:lnTo>
                      <a:lnTo>
                        <a:pt x="19" y="289"/>
                      </a:lnTo>
                      <a:lnTo>
                        <a:pt x="19" y="294"/>
                      </a:lnTo>
                      <a:lnTo>
                        <a:pt x="19" y="289"/>
                      </a:lnTo>
                      <a:lnTo>
                        <a:pt x="19" y="294"/>
                      </a:lnTo>
                      <a:lnTo>
                        <a:pt x="19" y="295"/>
                      </a:lnTo>
                      <a:lnTo>
                        <a:pt x="19" y="300"/>
                      </a:lnTo>
                      <a:lnTo>
                        <a:pt x="19" y="295"/>
                      </a:lnTo>
                      <a:lnTo>
                        <a:pt x="19" y="300"/>
                      </a:lnTo>
                      <a:lnTo>
                        <a:pt x="20" y="301"/>
                      </a:lnTo>
                      <a:lnTo>
                        <a:pt x="20" y="303"/>
                      </a:lnTo>
                      <a:lnTo>
                        <a:pt x="20" y="301"/>
                      </a:lnTo>
                      <a:lnTo>
                        <a:pt x="20" y="303"/>
                      </a:lnTo>
                      <a:lnTo>
                        <a:pt x="20" y="304"/>
                      </a:lnTo>
                      <a:lnTo>
                        <a:pt x="20" y="307"/>
                      </a:lnTo>
                      <a:lnTo>
                        <a:pt x="20" y="304"/>
                      </a:lnTo>
                      <a:lnTo>
                        <a:pt x="20" y="307"/>
                      </a:lnTo>
                      <a:lnTo>
                        <a:pt x="20" y="309"/>
                      </a:lnTo>
                      <a:lnTo>
                        <a:pt x="20" y="312"/>
                      </a:lnTo>
                      <a:lnTo>
                        <a:pt x="20" y="309"/>
                      </a:lnTo>
                      <a:lnTo>
                        <a:pt x="20" y="312"/>
                      </a:lnTo>
                      <a:lnTo>
                        <a:pt x="20" y="313"/>
                      </a:lnTo>
                      <a:lnTo>
                        <a:pt x="20" y="316"/>
                      </a:lnTo>
                      <a:lnTo>
                        <a:pt x="20" y="313"/>
                      </a:lnTo>
                      <a:lnTo>
                        <a:pt x="20" y="316"/>
                      </a:lnTo>
                      <a:lnTo>
                        <a:pt x="20" y="317"/>
                      </a:lnTo>
                      <a:lnTo>
                        <a:pt x="20" y="319"/>
                      </a:lnTo>
                      <a:lnTo>
                        <a:pt x="20" y="317"/>
                      </a:lnTo>
                      <a:lnTo>
                        <a:pt x="20" y="319"/>
                      </a:lnTo>
                      <a:lnTo>
                        <a:pt x="21" y="320"/>
                      </a:lnTo>
                      <a:lnTo>
                        <a:pt x="21" y="322"/>
                      </a:lnTo>
                      <a:lnTo>
                        <a:pt x="21" y="320"/>
                      </a:lnTo>
                      <a:lnTo>
                        <a:pt x="21" y="322"/>
                      </a:lnTo>
                      <a:lnTo>
                        <a:pt x="21" y="323"/>
                      </a:lnTo>
                      <a:lnTo>
                        <a:pt x="21" y="324"/>
                      </a:lnTo>
                      <a:lnTo>
                        <a:pt x="21" y="323"/>
                      </a:lnTo>
                      <a:lnTo>
                        <a:pt x="21" y="324"/>
                      </a:lnTo>
                      <a:lnTo>
                        <a:pt x="21" y="324"/>
                      </a:lnTo>
                      <a:lnTo>
                        <a:pt x="21" y="326"/>
                      </a:lnTo>
                      <a:lnTo>
                        <a:pt x="21" y="324"/>
                      </a:lnTo>
                      <a:lnTo>
                        <a:pt x="21" y="326"/>
                      </a:lnTo>
                      <a:lnTo>
                        <a:pt x="21" y="326"/>
                      </a:lnTo>
                      <a:lnTo>
                        <a:pt x="21" y="328"/>
                      </a:lnTo>
                      <a:lnTo>
                        <a:pt x="21" y="326"/>
                      </a:lnTo>
                      <a:lnTo>
                        <a:pt x="21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2" y="328"/>
                      </a:lnTo>
                      <a:lnTo>
                        <a:pt x="23" y="328"/>
                      </a:lnTo>
                      <a:lnTo>
                        <a:pt x="23" y="328"/>
                      </a:lnTo>
                      <a:lnTo>
                        <a:pt x="23" y="328"/>
                      </a:lnTo>
                      <a:lnTo>
                        <a:pt x="23" y="328"/>
                      </a:lnTo>
                      <a:lnTo>
                        <a:pt x="23" y="328"/>
                      </a:lnTo>
                      <a:lnTo>
                        <a:pt x="23" y="328"/>
                      </a:lnTo>
                      <a:lnTo>
                        <a:pt x="23" y="328"/>
                      </a:lnTo>
                      <a:lnTo>
                        <a:pt x="24" y="328"/>
                      </a:lnTo>
                      <a:lnTo>
                        <a:pt x="24" y="328"/>
                      </a:lnTo>
                      <a:lnTo>
                        <a:pt x="24" y="328"/>
                      </a:lnTo>
                      <a:lnTo>
                        <a:pt x="24" y="327"/>
                      </a:lnTo>
                      <a:lnTo>
                        <a:pt x="24" y="326"/>
                      </a:lnTo>
                      <a:lnTo>
                        <a:pt x="24" y="325"/>
                      </a:lnTo>
                      <a:lnTo>
                        <a:pt x="24" y="325"/>
                      </a:lnTo>
                      <a:lnTo>
                        <a:pt x="24" y="325"/>
                      </a:lnTo>
                      <a:lnTo>
                        <a:pt x="25" y="325"/>
                      </a:lnTo>
                      <a:lnTo>
                        <a:pt x="25" y="325"/>
                      </a:lnTo>
                      <a:lnTo>
                        <a:pt x="25" y="325"/>
                      </a:lnTo>
                      <a:lnTo>
                        <a:pt x="25" y="325"/>
                      </a:lnTo>
                      <a:lnTo>
                        <a:pt x="25" y="325"/>
                      </a:lnTo>
                      <a:lnTo>
                        <a:pt x="25" y="324"/>
                      </a:lnTo>
                      <a:lnTo>
                        <a:pt x="25" y="324"/>
                      </a:lnTo>
                      <a:lnTo>
                        <a:pt x="25" y="324"/>
                      </a:lnTo>
                      <a:lnTo>
                        <a:pt x="25" y="324"/>
                      </a:lnTo>
                      <a:lnTo>
                        <a:pt x="25" y="324"/>
                      </a:lnTo>
                      <a:lnTo>
                        <a:pt x="25" y="324"/>
                      </a:lnTo>
                      <a:lnTo>
                        <a:pt x="25" y="325"/>
                      </a:lnTo>
                      <a:lnTo>
                        <a:pt x="25" y="324"/>
                      </a:lnTo>
                      <a:lnTo>
                        <a:pt x="25" y="325"/>
                      </a:lnTo>
                      <a:lnTo>
                        <a:pt x="25" y="325"/>
                      </a:lnTo>
                      <a:lnTo>
                        <a:pt x="25" y="325"/>
                      </a:lnTo>
                      <a:lnTo>
                        <a:pt x="26" y="325"/>
                      </a:lnTo>
                      <a:lnTo>
                        <a:pt x="26" y="325"/>
                      </a:lnTo>
                      <a:lnTo>
                        <a:pt x="26" y="325"/>
                      </a:lnTo>
                      <a:lnTo>
                        <a:pt x="26" y="324"/>
                      </a:lnTo>
                      <a:lnTo>
                        <a:pt x="26" y="324"/>
                      </a:lnTo>
                      <a:lnTo>
                        <a:pt x="26" y="325"/>
                      </a:lnTo>
                      <a:lnTo>
                        <a:pt x="26" y="324"/>
                      </a:lnTo>
                      <a:lnTo>
                        <a:pt x="26" y="325"/>
                      </a:lnTo>
                      <a:lnTo>
                        <a:pt x="26" y="325"/>
                      </a:lnTo>
                      <a:lnTo>
                        <a:pt x="26" y="324"/>
                      </a:lnTo>
                      <a:lnTo>
                        <a:pt x="27" y="324"/>
                      </a:lnTo>
                      <a:lnTo>
                        <a:pt x="27" y="324"/>
                      </a:lnTo>
                      <a:lnTo>
                        <a:pt x="27" y="324"/>
                      </a:lnTo>
                      <a:lnTo>
                        <a:pt x="27" y="324"/>
                      </a:lnTo>
                      <a:lnTo>
                        <a:pt x="27" y="324"/>
                      </a:lnTo>
                      <a:lnTo>
                        <a:pt x="27" y="324"/>
                      </a:lnTo>
                      <a:lnTo>
                        <a:pt x="27" y="324"/>
                      </a:lnTo>
                      <a:lnTo>
                        <a:pt x="27" y="324"/>
                      </a:lnTo>
                      <a:lnTo>
                        <a:pt x="27" y="326"/>
                      </a:lnTo>
                      <a:lnTo>
                        <a:pt x="27" y="324"/>
                      </a:lnTo>
                      <a:lnTo>
                        <a:pt x="27" y="326"/>
                      </a:lnTo>
                      <a:lnTo>
                        <a:pt x="27" y="326"/>
                      </a:lnTo>
                      <a:lnTo>
                        <a:pt x="27" y="326"/>
                      </a:lnTo>
                      <a:lnTo>
                        <a:pt x="27" y="326"/>
                      </a:lnTo>
                      <a:lnTo>
                        <a:pt x="27" y="325"/>
                      </a:lnTo>
                      <a:lnTo>
                        <a:pt x="27" y="325"/>
                      </a:lnTo>
                      <a:lnTo>
                        <a:pt x="28" y="325"/>
                      </a:lnTo>
                      <a:lnTo>
                        <a:pt x="28" y="324"/>
                      </a:lnTo>
                      <a:lnTo>
                        <a:pt x="28" y="324"/>
                      </a:lnTo>
                      <a:lnTo>
                        <a:pt x="28" y="324"/>
                      </a:lnTo>
                      <a:lnTo>
                        <a:pt x="28" y="324"/>
                      </a:lnTo>
                      <a:lnTo>
                        <a:pt x="28" y="324"/>
                      </a:lnTo>
                      <a:lnTo>
                        <a:pt x="28" y="325"/>
                      </a:lnTo>
                      <a:lnTo>
                        <a:pt x="28" y="324"/>
                      </a:lnTo>
                      <a:lnTo>
                        <a:pt x="28" y="325"/>
                      </a:lnTo>
                      <a:lnTo>
                        <a:pt x="28" y="325"/>
                      </a:lnTo>
                      <a:lnTo>
                        <a:pt x="28" y="325"/>
                      </a:lnTo>
                      <a:lnTo>
                        <a:pt x="28" y="325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29" y="324"/>
                      </a:lnTo>
                      <a:lnTo>
                        <a:pt x="30" y="323"/>
                      </a:lnTo>
                      <a:lnTo>
                        <a:pt x="30" y="322"/>
                      </a:lnTo>
                      <a:lnTo>
                        <a:pt x="30" y="323"/>
                      </a:lnTo>
                      <a:lnTo>
                        <a:pt x="30" y="323"/>
                      </a:lnTo>
                      <a:lnTo>
                        <a:pt x="30" y="324"/>
                      </a:lnTo>
                      <a:lnTo>
                        <a:pt x="30" y="323"/>
                      </a:lnTo>
                      <a:lnTo>
                        <a:pt x="30" y="324"/>
                      </a:lnTo>
                      <a:lnTo>
                        <a:pt x="30" y="324"/>
                      </a:lnTo>
                      <a:lnTo>
                        <a:pt x="30" y="324"/>
                      </a:lnTo>
                      <a:lnTo>
                        <a:pt x="30" y="324"/>
                      </a:lnTo>
                      <a:lnTo>
                        <a:pt x="30" y="324"/>
                      </a:lnTo>
                      <a:lnTo>
                        <a:pt x="30" y="325"/>
                      </a:lnTo>
                      <a:lnTo>
                        <a:pt x="30" y="324"/>
                      </a:lnTo>
                      <a:lnTo>
                        <a:pt x="30" y="324"/>
                      </a:lnTo>
                      <a:lnTo>
                        <a:pt x="30" y="324"/>
                      </a:lnTo>
                      <a:lnTo>
                        <a:pt x="30" y="323"/>
                      </a:lnTo>
                      <a:lnTo>
                        <a:pt x="30" y="324"/>
                      </a:lnTo>
                      <a:lnTo>
                        <a:pt x="31" y="324"/>
                      </a:lnTo>
                      <a:lnTo>
                        <a:pt x="31" y="325"/>
                      </a:lnTo>
                      <a:lnTo>
                        <a:pt x="31" y="324"/>
                      </a:lnTo>
                      <a:lnTo>
                        <a:pt x="31" y="325"/>
                      </a:lnTo>
                      <a:lnTo>
                        <a:pt x="31" y="326"/>
                      </a:lnTo>
                      <a:lnTo>
                        <a:pt x="31" y="326"/>
                      </a:lnTo>
                      <a:lnTo>
                        <a:pt x="31" y="326"/>
                      </a:lnTo>
                      <a:lnTo>
                        <a:pt x="31" y="326"/>
                      </a:lnTo>
                      <a:lnTo>
                        <a:pt x="31" y="326"/>
                      </a:lnTo>
                      <a:lnTo>
                        <a:pt x="31" y="325"/>
                      </a:lnTo>
                      <a:lnTo>
                        <a:pt x="31" y="325"/>
                      </a:lnTo>
                      <a:lnTo>
                        <a:pt x="31" y="323"/>
                      </a:lnTo>
                      <a:lnTo>
                        <a:pt x="32" y="323"/>
                      </a:lnTo>
                      <a:lnTo>
                        <a:pt x="32" y="323"/>
                      </a:lnTo>
                      <a:lnTo>
                        <a:pt x="32" y="323"/>
                      </a:lnTo>
                      <a:lnTo>
                        <a:pt x="32" y="323"/>
                      </a:lnTo>
                      <a:lnTo>
                        <a:pt x="32" y="323"/>
                      </a:lnTo>
                      <a:lnTo>
                        <a:pt x="32" y="323"/>
                      </a:lnTo>
                      <a:lnTo>
                        <a:pt x="32" y="323"/>
                      </a:lnTo>
                      <a:lnTo>
                        <a:pt x="32" y="323"/>
                      </a:lnTo>
                      <a:lnTo>
                        <a:pt x="32" y="324"/>
                      </a:lnTo>
                      <a:lnTo>
                        <a:pt x="32" y="323"/>
                      </a:lnTo>
                      <a:lnTo>
                        <a:pt x="32" y="324"/>
                      </a:lnTo>
                      <a:lnTo>
                        <a:pt x="32" y="324"/>
                      </a:lnTo>
                      <a:lnTo>
                        <a:pt x="32" y="325"/>
                      </a:lnTo>
                      <a:lnTo>
                        <a:pt x="32" y="324"/>
                      </a:lnTo>
                      <a:lnTo>
                        <a:pt x="32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3"/>
                      </a:lnTo>
                      <a:lnTo>
                        <a:pt x="33" y="323"/>
                      </a:lnTo>
                      <a:lnTo>
                        <a:pt x="33" y="325"/>
                      </a:lnTo>
                      <a:lnTo>
                        <a:pt x="33" y="323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3" y="325"/>
                      </a:lnTo>
                      <a:lnTo>
                        <a:pt x="34" y="326"/>
                      </a:lnTo>
                      <a:lnTo>
                        <a:pt x="34" y="326"/>
                      </a:lnTo>
                      <a:lnTo>
                        <a:pt x="34" y="325"/>
                      </a:lnTo>
                      <a:lnTo>
                        <a:pt x="34" y="325"/>
                      </a:lnTo>
                      <a:lnTo>
                        <a:pt x="34" y="324"/>
                      </a:lnTo>
                      <a:lnTo>
                        <a:pt x="34" y="323"/>
                      </a:lnTo>
                      <a:lnTo>
                        <a:pt x="34" y="321"/>
                      </a:lnTo>
                      <a:lnTo>
                        <a:pt x="34" y="321"/>
                      </a:lnTo>
                      <a:lnTo>
                        <a:pt x="34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0"/>
                      </a:lnTo>
                      <a:lnTo>
                        <a:pt x="35" y="321"/>
                      </a:lnTo>
                      <a:lnTo>
                        <a:pt x="35" y="320"/>
                      </a:lnTo>
                      <a:lnTo>
                        <a:pt x="35" y="321"/>
                      </a:lnTo>
                      <a:lnTo>
                        <a:pt x="35" y="321"/>
                      </a:lnTo>
                      <a:lnTo>
                        <a:pt x="35" y="320"/>
                      </a:lnTo>
                      <a:lnTo>
                        <a:pt x="36" y="319"/>
                      </a:lnTo>
                      <a:lnTo>
                        <a:pt x="36" y="317"/>
                      </a:lnTo>
                      <a:lnTo>
                        <a:pt x="36" y="317"/>
                      </a:lnTo>
                      <a:lnTo>
                        <a:pt x="36" y="315"/>
                      </a:lnTo>
                      <a:lnTo>
                        <a:pt x="36" y="314"/>
                      </a:lnTo>
                      <a:lnTo>
                        <a:pt x="36" y="310"/>
                      </a:lnTo>
                      <a:lnTo>
                        <a:pt x="36" y="309"/>
                      </a:lnTo>
                      <a:lnTo>
                        <a:pt x="36" y="306"/>
                      </a:lnTo>
                      <a:lnTo>
                        <a:pt x="37" y="305"/>
                      </a:lnTo>
                      <a:lnTo>
                        <a:pt x="37" y="304"/>
                      </a:lnTo>
                      <a:lnTo>
                        <a:pt x="37" y="304"/>
                      </a:lnTo>
                      <a:lnTo>
                        <a:pt x="37" y="303"/>
                      </a:lnTo>
                      <a:lnTo>
                        <a:pt x="37" y="303"/>
                      </a:lnTo>
                      <a:lnTo>
                        <a:pt x="37" y="304"/>
                      </a:lnTo>
                      <a:lnTo>
                        <a:pt x="37" y="303"/>
                      </a:lnTo>
                      <a:lnTo>
                        <a:pt x="37" y="304"/>
                      </a:lnTo>
                      <a:lnTo>
                        <a:pt x="37" y="304"/>
                      </a:lnTo>
                      <a:lnTo>
                        <a:pt x="37" y="305"/>
                      </a:lnTo>
                      <a:lnTo>
                        <a:pt x="37" y="304"/>
                      </a:lnTo>
                      <a:lnTo>
                        <a:pt x="37" y="305"/>
                      </a:lnTo>
                      <a:lnTo>
                        <a:pt x="38" y="306"/>
                      </a:lnTo>
                      <a:lnTo>
                        <a:pt x="38" y="307"/>
                      </a:lnTo>
                      <a:lnTo>
                        <a:pt x="38" y="306"/>
                      </a:lnTo>
                      <a:lnTo>
                        <a:pt x="38" y="307"/>
                      </a:lnTo>
                      <a:lnTo>
                        <a:pt x="38" y="307"/>
                      </a:lnTo>
                      <a:lnTo>
                        <a:pt x="38" y="309"/>
                      </a:lnTo>
                      <a:lnTo>
                        <a:pt x="38" y="307"/>
                      </a:lnTo>
                      <a:lnTo>
                        <a:pt x="38" y="309"/>
                      </a:lnTo>
                      <a:lnTo>
                        <a:pt x="38" y="309"/>
                      </a:lnTo>
                      <a:lnTo>
                        <a:pt x="38" y="312"/>
                      </a:lnTo>
                      <a:lnTo>
                        <a:pt x="38" y="309"/>
                      </a:lnTo>
                      <a:lnTo>
                        <a:pt x="38" y="312"/>
                      </a:lnTo>
                      <a:lnTo>
                        <a:pt x="38" y="313"/>
                      </a:lnTo>
                      <a:lnTo>
                        <a:pt x="38" y="315"/>
                      </a:lnTo>
                      <a:lnTo>
                        <a:pt x="38" y="313"/>
                      </a:lnTo>
                      <a:lnTo>
                        <a:pt x="38" y="315"/>
                      </a:lnTo>
                      <a:lnTo>
                        <a:pt x="38" y="315"/>
                      </a:lnTo>
                      <a:lnTo>
                        <a:pt x="38" y="315"/>
                      </a:lnTo>
                      <a:lnTo>
                        <a:pt x="38" y="315"/>
                      </a:lnTo>
                      <a:lnTo>
                        <a:pt x="38" y="315"/>
                      </a:lnTo>
                      <a:lnTo>
                        <a:pt x="39" y="315"/>
                      </a:lnTo>
                      <a:lnTo>
                        <a:pt x="39" y="317"/>
                      </a:lnTo>
                      <a:lnTo>
                        <a:pt x="39" y="315"/>
                      </a:lnTo>
                      <a:lnTo>
                        <a:pt x="39" y="317"/>
                      </a:lnTo>
                      <a:lnTo>
                        <a:pt x="39" y="317"/>
                      </a:lnTo>
                      <a:lnTo>
                        <a:pt x="39" y="317"/>
                      </a:lnTo>
                      <a:lnTo>
                        <a:pt x="39" y="317"/>
                      </a:lnTo>
                      <a:lnTo>
                        <a:pt x="39" y="316"/>
                      </a:lnTo>
                      <a:lnTo>
                        <a:pt x="39" y="315"/>
                      </a:lnTo>
                      <a:lnTo>
                        <a:pt x="39" y="315"/>
                      </a:lnTo>
                      <a:lnTo>
                        <a:pt x="39" y="315"/>
                      </a:lnTo>
                      <a:lnTo>
                        <a:pt x="39" y="315"/>
                      </a:lnTo>
                      <a:lnTo>
                        <a:pt x="39" y="315"/>
                      </a:lnTo>
                      <a:lnTo>
                        <a:pt x="40" y="315"/>
                      </a:lnTo>
                      <a:lnTo>
                        <a:pt x="40" y="316"/>
                      </a:lnTo>
                      <a:lnTo>
                        <a:pt x="40" y="315"/>
                      </a:lnTo>
                      <a:lnTo>
                        <a:pt x="40" y="316"/>
                      </a:lnTo>
                      <a:lnTo>
                        <a:pt x="40" y="315"/>
                      </a:lnTo>
                      <a:lnTo>
                        <a:pt x="40" y="315"/>
                      </a:lnTo>
                      <a:lnTo>
                        <a:pt x="40" y="315"/>
                      </a:lnTo>
                      <a:lnTo>
                        <a:pt x="40" y="315"/>
                      </a:lnTo>
                      <a:lnTo>
                        <a:pt x="40" y="315"/>
                      </a:lnTo>
                      <a:lnTo>
                        <a:pt x="40" y="316"/>
                      </a:lnTo>
                      <a:lnTo>
                        <a:pt x="40" y="315"/>
                      </a:lnTo>
                      <a:lnTo>
                        <a:pt x="40" y="316"/>
                      </a:lnTo>
                      <a:lnTo>
                        <a:pt x="40" y="316"/>
                      </a:lnTo>
                      <a:lnTo>
                        <a:pt x="40" y="315"/>
                      </a:lnTo>
                      <a:lnTo>
                        <a:pt x="40" y="315"/>
                      </a:lnTo>
                      <a:lnTo>
                        <a:pt x="40" y="315"/>
                      </a:lnTo>
                      <a:lnTo>
                        <a:pt x="40" y="315"/>
                      </a:lnTo>
                      <a:lnTo>
                        <a:pt x="41" y="315"/>
                      </a:lnTo>
                      <a:lnTo>
                        <a:pt x="41" y="315"/>
                      </a:lnTo>
                      <a:lnTo>
                        <a:pt x="41" y="314"/>
                      </a:lnTo>
                      <a:lnTo>
                        <a:pt x="41" y="313"/>
                      </a:lnTo>
                      <a:lnTo>
                        <a:pt x="41" y="313"/>
                      </a:lnTo>
                      <a:lnTo>
                        <a:pt x="41" y="312"/>
                      </a:lnTo>
                      <a:lnTo>
                        <a:pt x="41" y="312"/>
                      </a:lnTo>
                      <a:lnTo>
                        <a:pt x="41" y="310"/>
                      </a:lnTo>
                      <a:lnTo>
                        <a:pt x="42" y="309"/>
                      </a:lnTo>
                      <a:lnTo>
                        <a:pt x="42" y="309"/>
                      </a:lnTo>
                      <a:lnTo>
                        <a:pt x="42" y="309"/>
                      </a:lnTo>
                      <a:lnTo>
                        <a:pt x="42" y="309"/>
                      </a:lnTo>
                      <a:lnTo>
                        <a:pt x="42" y="310"/>
                      </a:lnTo>
                      <a:lnTo>
                        <a:pt x="42" y="308"/>
                      </a:lnTo>
                      <a:lnTo>
                        <a:pt x="42" y="308"/>
                      </a:lnTo>
                      <a:lnTo>
                        <a:pt x="42" y="306"/>
                      </a:lnTo>
                      <a:lnTo>
                        <a:pt x="42" y="306"/>
                      </a:lnTo>
                      <a:lnTo>
                        <a:pt x="42" y="305"/>
                      </a:lnTo>
                      <a:lnTo>
                        <a:pt x="43" y="304"/>
                      </a:lnTo>
                      <a:lnTo>
                        <a:pt x="43" y="305"/>
                      </a:lnTo>
                      <a:lnTo>
                        <a:pt x="43" y="304"/>
                      </a:lnTo>
                      <a:lnTo>
                        <a:pt x="43" y="305"/>
                      </a:lnTo>
                      <a:lnTo>
                        <a:pt x="43" y="305"/>
                      </a:lnTo>
                      <a:lnTo>
                        <a:pt x="43" y="306"/>
                      </a:lnTo>
                      <a:lnTo>
                        <a:pt x="43" y="305"/>
                      </a:lnTo>
                      <a:lnTo>
                        <a:pt x="43" y="306"/>
                      </a:lnTo>
                      <a:lnTo>
                        <a:pt x="43" y="306"/>
                      </a:lnTo>
                      <a:lnTo>
                        <a:pt x="43" y="305"/>
                      </a:lnTo>
                      <a:lnTo>
                        <a:pt x="43" y="305"/>
                      </a:lnTo>
                      <a:lnTo>
                        <a:pt x="43" y="305"/>
                      </a:lnTo>
                      <a:lnTo>
                        <a:pt x="43" y="305"/>
                      </a:lnTo>
                      <a:lnTo>
                        <a:pt x="43" y="305"/>
                      </a:lnTo>
                      <a:lnTo>
                        <a:pt x="43" y="305"/>
                      </a:lnTo>
                      <a:lnTo>
                        <a:pt x="43" y="305"/>
                      </a:lnTo>
                      <a:lnTo>
                        <a:pt x="44" y="305"/>
                      </a:lnTo>
                      <a:lnTo>
                        <a:pt x="44" y="304"/>
                      </a:lnTo>
                      <a:lnTo>
                        <a:pt x="44" y="303"/>
                      </a:lnTo>
                      <a:lnTo>
                        <a:pt x="44" y="302"/>
                      </a:lnTo>
                      <a:lnTo>
                        <a:pt x="44" y="302"/>
                      </a:lnTo>
                      <a:lnTo>
                        <a:pt x="44" y="301"/>
                      </a:lnTo>
                      <a:lnTo>
                        <a:pt x="44" y="301"/>
                      </a:lnTo>
                      <a:lnTo>
                        <a:pt x="44" y="301"/>
                      </a:lnTo>
                      <a:lnTo>
                        <a:pt x="44" y="301"/>
                      </a:lnTo>
                      <a:lnTo>
                        <a:pt x="45" y="301"/>
                      </a:lnTo>
                      <a:lnTo>
                        <a:pt x="45" y="302"/>
                      </a:lnTo>
                      <a:lnTo>
                        <a:pt x="45" y="301"/>
                      </a:lnTo>
                      <a:lnTo>
                        <a:pt x="45" y="302"/>
                      </a:lnTo>
                      <a:lnTo>
                        <a:pt x="45" y="302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1"/>
                      </a:lnTo>
                      <a:lnTo>
                        <a:pt x="45" y="300"/>
                      </a:lnTo>
                      <a:lnTo>
                        <a:pt x="46" y="300"/>
                      </a:lnTo>
                      <a:lnTo>
                        <a:pt x="46" y="299"/>
                      </a:lnTo>
                      <a:lnTo>
                        <a:pt x="46" y="299"/>
                      </a:lnTo>
                      <a:lnTo>
                        <a:pt x="46" y="298"/>
                      </a:lnTo>
                      <a:lnTo>
                        <a:pt x="46" y="298"/>
                      </a:lnTo>
                      <a:lnTo>
                        <a:pt x="46" y="297"/>
                      </a:lnTo>
                      <a:lnTo>
                        <a:pt x="46" y="297"/>
                      </a:lnTo>
                      <a:lnTo>
                        <a:pt x="46" y="295"/>
                      </a:lnTo>
                      <a:lnTo>
                        <a:pt x="46" y="295"/>
                      </a:lnTo>
                      <a:lnTo>
                        <a:pt x="46" y="292"/>
                      </a:lnTo>
                      <a:lnTo>
                        <a:pt x="47" y="291"/>
                      </a:lnTo>
                      <a:lnTo>
                        <a:pt x="47" y="288"/>
                      </a:lnTo>
                      <a:lnTo>
                        <a:pt x="47" y="287"/>
                      </a:lnTo>
                      <a:lnTo>
                        <a:pt x="47" y="284"/>
                      </a:lnTo>
                      <a:lnTo>
                        <a:pt x="47" y="283"/>
                      </a:lnTo>
                      <a:lnTo>
                        <a:pt x="47" y="280"/>
                      </a:lnTo>
                      <a:lnTo>
                        <a:pt x="47" y="279"/>
                      </a:lnTo>
                      <a:lnTo>
                        <a:pt x="47" y="277"/>
                      </a:lnTo>
                      <a:lnTo>
                        <a:pt x="48" y="277"/>
                      </a:lnTo>
                      <a:lnTo>
                        <a:pt x="48" y="276"/>
                      </a:lnTo>
                      <a:lnTo>
                        <a:pt x="48" y="276"/>
                      </a:lnTo>
                      <a:lnTo>
                        <a:pt x="48" y="274"/>
                      </a:lnTo>
                      <a:lnTo>
                        <a:pt x="48" y="274"/>
                      </a:lnTo>
                      <a:lnTo>
                        <a:pt x="48" y="273"/>
                      </a:lnTo>
                      <a:lnTo>
                        <a:pt x="48" y="272"/>
                      </a:lnTo>
                      <a:lnTo>
                        <a:pt x="48" y="269"/>
                      </a:lnTo>
                      <a:lnTo>
                        <a:pt x="48" y="267"/>
                      </a:lnTo>
                      <a:lnTo>
                        <a:pt x="48" y="263"/>
                      </a:lnTo>
                      <a:lnTo>
                        <a:pt x="49" y="261"/>
                      </a:lnTo>
                      <a:lnTo>
                        <a:pt x="49" y="256"/>
                      </a:lnTo>
                      <a:lnTo>
                        <a:pt x="49" y="255"/>
                      </a:lnTo>
                      <a:lnTo>
                        <a:pt x="49" y="248"/>
                      </a:lnTo>
                      <a:lnTo>
                        <a:pt x="49" y="245"/>
                      </a:lnTo>
                      <a:lnTo>
                        <a:pt x="49" y="240"/>
                      </a:lnTo>
                      <a:lnTo>
                        <a:pt x="49" y="238"/>
                      </a:lnTo>
                      <a:lnTo>
                        <a:pt x="49" y="228"/>
                      </a:lnTo>
                      <a:lnTo>
                        <a:pt x="50" y="223"/>
                      </a:lnTo>
                      <a:lnTo>
                        <a:pt x="50" y="208"/>
                      </a:lnTo>
                      <a:lnTo>
                        <a:pt x="50" y="202"/>
                      </a:lnTo>
                      <a:lnTo>
                        <a:pt x="50" y="174"/>
                      </a:lnTo>
                      <a:lnTo>
                        <a:pt x="50" y="161"/>
                      </a:lnTo>
                      <a:lnTo>
                        <a:pt x="50" y="113"/>
                      </a:lnTo>
                      <a:lnTo>
                        <a:pt x="50" y="94"/>
                      </a:lnTo>
                      <a:lnTo>
                        <a:pt x="50" y="56"/>
                      </a:lnTo>
                      <a:lnTo>
                        <a:pt x="51" y="40"/>
                      </a:lnTo>
                      <a:lnTo>
                        <a:pt x="51" y="6"/>
                      </a:lnTo>
                      <a:lnTo>
                        <a:pt x="51" y="1"/>
                      </a:lnTo>
                      <a:lnTo>
                        <a:pt x="51" y="8"/>
                      </a:lnTo>
                      <a:lnTo>
                        <a:pt x="51" y="0"/>
                      </a:lnTo>
                      <a:lnTo>
                        <a:pt x="51" y="8"/>
                      </a:lnTo>
                      <a:lnTo>
                        <a:pt x="51" y="17"/>
                      </a:lnTo>
                      <a:lnTo>
                        <a:pt x="51" y="54"/>
                      </a:lnTo>
                      <a:lnTo>
                        <a:pt x="51" y="17"/>
                      </a:lnTo>
                      <a:lnTo>
                        <a:pt x="51" y="54"/>
                      </a:lnTo>
                      <a:lnTo>
                        <a:pt x="51" y="68"/>
                      </a:lnTo>
                      <a:lnTo>
                        <a:pt x="51" y="106"/>
                      </a:lnTo>
                      <a:lnTo>
                        <a:pt x="51" y="68"/>
                      </a:lnTo>
                      <a:lnTo>
                        <a:pt x="51" y="106"/>
                      </a:lnTo>
                      <a:lnTo>
                        <a:pt x="51" y="118"/>
                      </a:lnTo>
                      <a:lnTo>
                        <a:pt x="51" y="149"/>
                      </a:lnTo>
                      <a:lnTo>
                        <a:pt x="51" y="118"/>
                      </a:lnTo>
                      <a:lnTo>
                        <a:pt x="51" y="149"/>
                      </a:lnTo>
                      <a:lnTo>
                        <a:pt x="52" y="158"/>
                      </a:lnTo>
                      <a:lnTo>
                        <a:pt x="52" y="172"/>
                      </a:lnTo>
                      <a:lnTo>
                        <a:pt x="52" y="158"/>
                      </a:lnTo>
                      <a:lnTo>
                        <a:pt x="52" y="172"/>
                      </a:lnTo>
                      <a:lnTo>
                        <a:pt x="52" y="178"/>
                      </a:lnTo>
                      <a:lnTo>
                        <a:pt x="52" y="192"/>
                      </a:lnTo>
                      <a:lnTo>
                        <a:pt x="52" y="178"/>
                      </a:lnTo>
                      <a:lnTo>
                        <a:pt x="52" y="192"/>
                      </a:lnTo>
                      <a:lnTo>
                        <a:pt x="52" y="196"/>
                      </a:lnTo>
                      <a:lnTo>
                        <a:pt x="52" y="205"/>
                      </a:lnTo>
                      <a:lnTo>
                        <a:pt x="52" y="196"/>
                      </a:lnTo>
                      <a:lnTo>
                        <a:pt x="52" y="205"/>
                      </a:lnTo>
                      <a:lnTo>
                        <a:pt x="52" y="208"/>
                      </a:lnTo>
                      <a:lnTo>
                        <a:pt x="52" y="216"/>
                      </a:lnTo>
                      <a:lnTo>
                        <a:pt x="52" y="208"/>
                      </a:lnTo>
                      <a:lnTo>
                        <a:pt x="52" y="216"/>
                      </a:lnTo>
                      <a:lnTo>
                        <a:pt x="53" y="218"/>
                      </a:lnTo>
                      <a:lnTo>
                        <a:pt x="53" y="224"/>
                      </a:lnTo>
                      <a:lnTo>
                        <a:pt x="53" y="218"/>
                      </a:lnTo>
                      <a:lnTo>
                        <a:pt x="53" y="224"/>
                      </a:lnTo>
                      <a:lnTo>
                        <a:pt x="53" y="226"/>
                      </a:lnTo>
                      <a:lnTo>
                        <a:pt x="53" y="232"/>
                      </a:lnTo>
                      <a:lnTo>
                        <a:pt x="53" y="226"/>
                      </a:lnTo>
                      <a:lnTo>
                        <a:pt x="53" y="232"/>
                      </a:lnTo>
                      <a:lnTo>
                        <a:pt x="53" y="233"/>
                      </a:lnTo>
                      <a:lnTo>
                        <a:pt x="53" y="236"/>
                      </a:lnTo>
                      <a:lnTo>
                        <a:pt x="53" y="233"/>
                      </a:lnTo>
                      <a:lnTo>
                        <a:pt x="53" y="236"/>
                      </a:lnTo>
                      <a:lnTo>
                        <a:pt x="53" y="237"/>
                      </a:lnTo>
                      <a:lnTo>
                        <a:pt x="53" y="240"/>
                      </a:lnTo>
                      <a:lnTo>
                        <a:pt x="53" y="237"/>
                      </a:lnTo>
                      <a:lnTo>
                        <a:pt x="53" y="240"/>
                      </a:lnTo>
                      <a:lnTo>
                        <a:pt x="53" y="241"/>
                      </a:lnTo>
                      <a:lnTo>
                        <a:pt x="53" y="243"/>
                      </a:lnTo>
                      <a:lnTo>
                        <a:pt x="53" y="241"/>
                      </a:lnTo>
                      <a:lnTo>
                        <a:pt x="53" y="243"/>
                      </a:lnTo>
                      <a:lnTo>
                        <a:pt x="54" y="244"/>
                      </a:lnTo>
                      <a:lnTo>
                        <a:pt x="54" y="249"/>
                      </a:lnTo>
                      <a:lnTo>
                        <a:pt x="54" y="244"/>
                      </a:lnTo>
                      <a:lnTo>
                        <a:pt x="54" y="249"/>
                      </a:lnTo>
                      <a:lnTo>
                        <a:pt x="54" y="250"/>
                      </a:lnTo>
                      <a:lnTo>
                        <a:pt x="54" y="252"/>
                      </a:lnTo>
                      <a:lnTo>
                        <a:pt x="54" y="250"/>
                      </a:lnTo>
                      <a:lnTo>
                        <a:pt x="54" y="252"/>
                      </a:lnTo>
                      <a:lnTo>
                        <a:pt x="54" y="252"/>
                      </a:lnTo>
                      <a:lnTo>
                        <a:pt x="54" y="250"/>
                      </a:lnTo>
                      <a:lnTo>
                        <a:pt x="54" y="248"/>
                      </a:lnTo>
                      <a:lnTo>
                        <a:pt x="54" y="244"/>
                      </a:lnTo>
                      <a:lnTo>
                        <a:pt x="55" y="243"/>
                      </a:lnTo>
                      <a:lnTo>
                        <a:pt x="55" y="239"/>
                      </a:lnTo>
                      <a:lnTo>
                        <a:pt x="55" y="237"/>
                      </a:lnTo>
                      <a:lnTo>
                        <a:pt x="55" y="236"/>
                      </a:lnTo>
                      <a:lnTo>
                        <a:pt x="55" y="236"/>
                      </a:lnTo>
                      <a:lnTo>
                        <a:pt x="55" y="237"/>
                      </a:lnTo>
                      <a:lnTo>
                        <a:pt x="55" y="238"/>
                      </a:lnTo>
                      <a:lnTo>
                        <a:pt x="55" y="237"/>
                      </a:lnTo>
                      <a:lnTo>
                        <a:pt x="55" y="238"/>
                      </a:lnTo>
                      <a:lnTo>
                        <a:pt x="55" y="239"/>
                      </a:lnTo>
                      <a:lnTo>
                        <a:pt x="55" y="243"/>
                      </a:lnTo>
                      <a:lnTo>
                        <a:pt x="55" y="239"/>
                      </a:lnTo>
                      <a:lnTo>
                        <a:pt x="55" y="243"/>
                      </a:lnTo>
                      <a:lnTo>
                        <a:pt x="56" y="243"/>
                      </a:lnTo>
                      <a:lnTo>
                        <a:pt x="56" y="246"/>
                      </a:lnTo>
                      <a:lnTo>
                        <a:pt x="56" y="243"/>
                      </a:lnTo>
                      <a:lnTo>
                        <a:pt x="56" y="246"/>
                      </a:lnTo>
                      <a:lnTo>
                        <a:pt x="56" y="248"/>
                      </a:lnTo>
                      <a:lnTo>
                        <a:pt x="56" y="255"/>
                      </a:lnTo>
                      <a:lnTo>
                        <a:pt x="56" y="248"/>
                      </a:lnTo>
                      <a:lnTo>
                        <a:pt x="56" y="255"/>
                      </a:lnTo>
                      <a:lnTo>
                        <a:pt x="56" y="256"/>
                      </a:lnTo>
                      <a:lnTo>
                        <a:pt x="56" y="260"/>
                      </a:lnTo>
                      <a:lnTo>
                        <a:pt x="56" y="256"/>
                      </a:lnTo>
                      <a:lnTo>
                        <a:pt x="56" y="260"/>
                      </a:lnTo>
                      <a:lnTo>
                        <a:pt x="56" y="261"/>
                      </a:lnTo>
                      <a:lnTo>
                        <a:pt x="56" y="262"/>
                      </a:lnTo>
                      <a:lnTo>
                        <a:pt x="56" y="261"/>
                      </a:lnTo>
                      <a:lnTo>
                        <a:pt x="56" y="262"/>
                      </a:lnTo>
                      <a:lnTo>
                        <a:pt x="56" y="262"/>
                      </a:lnTo>
                      <a:lnTo>
                        <a:pt x="56" y="262"/>
                      </a:lnTo>
                      <a:lnTo>
                        <a:pt x="57" y="261"/>
                      </a:lnTo>
                      <a:lnTo>
                        <a:pt x="57" y="259"/>
                      </a:lnTo>
                      <a:lnTo>
                        <a:pt x="57" y="258"/>
                      </a:lnTo>
                      <a:lnTo>
                        <a:pt x="57" y="253"/>
                      </a:lnTo>
                      <a:lnTo>
                        <a:pt x="57" y="250"/>
                      </a:lnTo>
                      <a:lnTo>
                        <a:pt x="57" y="239"/>
                      </a:lnTo>
                      <a:lnTo>
                        <a:pt x="57" y="234"/>
                      </a:lnTo>
                      <a:lnTo>
                        <a:pt x="57" y="212"/>
                      </a:lnTo>
                      <a:lnTo>
                        <a:pt x="58" y="204"/>
                      </a:lnTo>
                      <a:lnTo>
                        <a:pt x="58" y="181"/>
                      </a:lnTo>
                      <a:lnTo>
                        <a:pt x="58" y="175"/>
                      </a:lnTo>
                      <a:lnTo>
                        <a:pt x="58" y="158"/>
                      </a:lnTo>
                      <a:lnTo>
                        <a:pt x="58" y="154"/>
                      </a:lnTo>
                      <a:lnTo>
                        <a:pt x="58" y="152"/>
                      </a:lnTo>
                      <a:lnTo>
                        <a:pt x="58" y="153"/>
                      </a:lnTo>
                      <a:lnTo>
                        <a:pt x="58" y="163"/>
                      </a:lnTo>
                      <a:lnTo>
                        <a:pt x="58" y="153"/>
                      </a:lnTo>
                      <a:lnTo>
                        <a:pt x="58" y="163"/>
                      </a:lnTo>
                      <a:lnTo>
                        <a:pt x="59" y="169"/>
                      </a:lnTo>
                      <a:lnTo>
                        <a:pt x="59" y="186"/>
                      </a:lnTo>
                      <a:lnTo>
                        <a:pt x="59" y="169"/>
                      </a:lnTo>
                      <a:lnTo>
                        <a:pt x="59" y="186"/>
                      </a:lnTo>
                      <a:lnTo>
                        <a:pt x="59" y="192"/>
                      </a:lnTo>
                      <a:lnTo>
                        <a:pt x="59" y="210"/>
                      </a:lnTo>
                      <a:lnTo>
                        <a:pt x="59" y="192"/>
                      </a:lnTo>
                      <a:lnTo>
                        <a:pt x="59" y="210"/>
                      </a:lnTo>
                      <a:lnTo>
                        <a:pt x="59" y="215"/>
                      </a:lnTo>
                      <a:lnTo>
                        <a:pt x="59" y="231"/>
                      </a:lnTo>
                      <a:lnTo>
                        <a:pt x="59" y="215"/>
                      </a:lnTo>
                      <a:lnTo>
                        <a:pt x="59" y="231"/>
                      </a:lnTo>
                      <a:lnTo>
                        <a:pt x="59" y="236"/>
                      </a:lnTo>
                      <a:lnTo>
                        <a:pt x="59" y="245"/>
                      </a:lnTo>
                      <a:lnTo>
                        <a:pt x="59" y="236"/>
                      </a:lnTo>
                      <a:lnTo>
                        <a:pt x="59" y="245"/>
                      </a:lnTo>
                      <a:lnTo>
                        <a:pt x="59" y="249"/>
                      </a:lnTo>
                      <a:lnTo>
                        <a:pt x="59" y="258"/>
                      </a:lnTo>
                      <a:lnTo>
                        <a:pt x="59" y="249"/>
                      </a:lnTo>
                      <a:lnTo>
                        <a:pt x="59" y="258"/>
                      </a:lnTo>
                      <a:lnTo>
                        <a:pt x="60" y="261"/>
                      </a:lnTo>
                      <a:lnTo>
                        <a:pt x="60" y="268"/>
                      </a:lnTo>
                      <a:lnTo>
                        <a:pt x="60" y="261"/>
                      </a:lnTo>
                      <a:lnTo>
                        <a:pt x="60" y="268"/>
                      </a:lnTo>
                      <a:lnTo>
                        <a:pt x="60" y="270"/>
                      </a:lnTo>
                      <a:lnTo>
                        <a:pt x="60" y="274"/>
                      </a:lnTo>
                      <a:lnTo>
                        <a:pt x="60" y="270"/>
                      </a:lnTo>
                      <a:lnTo>
                        <a:pt x="60" y="274"/>
                      </a:lnTo>
                      <a:lnTo>
                        <a:pt x="60" y="275"/>
                      </a:lnTo>
                      <a:lnTo>
                        <a:pt x="60" y="279"/>
                      </a:lnTo>
                      <a:lnTo>
                        <a:pt x="60" y="275"/>
                      </a:lnTo>
                      <a:lnTo>
                        <a:pt x="60" y="279"/>
                      </a:lnTo>
                      <a:lnTo>
                        <a:pt x="60" y="279"/>
                      </a:lnTo>
                      <a:lnTo>
                        <a:pt x="60" y="280"/>
                      </a:lnTo>
                      <a:lnTo>
                        <a:pt x="60" y="279"/>
                      </a:lnTo>
                      <a:lnTo>
                        <a:pt x="60" y="280"/>
                      </a:lnTo>
                      <a:lnTo>
                        <a:pt x="61" y="280"/>
                      </a:lnTo>
                      <a:lnTo>
                        <a:pt x="61" y="283"/>
                      </a:lnTo>
                      <a:lnTo>
                        <a:pt x="61" y="280"/>
                      </a:lnTo>
                      <a:lnTo>
                        <a:pt x="61" y="283"/>
                      </a:lnTo>
                      <a:lnTo>
                        <a:pt x="61" y="283"/>
                      </a:lnTo>
                      <a:lnTo>
                        <a:pt x="61" y="287"/>
                      </a:lnTo>
                      <a:lnTo>
                        <a:pt x="61" y="283"/>
                      </a:lnTo>
                      <a:lnTo>
                        <a:pt x="61" y="287"/>
                      </a:lnTo>
                      <a:lnTo>
                        <a:pt x="61" y="288"/>
                      </a:lnTo>
                      <a:lnTo>
                        <a:pt x="61" y="291"/>
                      </a:lnTo>
                      <a:lnTo>
                        <a:pt x="61" y="288"/>
                      </a:lnTo>
                      <a:lnTo>
                        <a:pt x="61" y="291"/>
                      </a:lnTo>
                      <a:lnTo>
                        <a:pt x="61" y="292"/>
                      </a:lnTo>
                      <a:lnTo>
                        <a:pt x="61" y="294"/>
                      </a:lnTo>
                      <a:lnTo>
                        <a:pt x="61" y="292"/>
                      </a:lnTo>
                      <a:lnTo>
                        <a:pt x="61" y="294"/>
                      </a:lnTo>
                      <a:lnTo>
                        <a:pt x="61" y="294"/>
                      </a:lnTo>
                      <a:lnTo>
                        <a:pt x="61" y="295"/>
                      </a:lnTo>
                      <a:lnTo>
                        <a:pt x="61" y="294"/>
                      </a:lnTo>
                      <a:lnTo>
                        <a:pt x="61" y="295"/>
                      </a:lnTo>
                      <a:lnTo>
                        <a:pt x="62" y="295"/>
                      </a:lnTo>
                      <a:lnTo>
                        <a:pt x="62" y="297"/>
                      </a:lnTo>
                      <a:lnTo>
                        <a:pt x="62" y="295"/>
                      </a:lnTo>
                      <a:lnTo>
                        <a:pt x="62" y="297"/>
                      </a:lnTo>
                      <a:lnTo>
                        <a:pt x="62" y="297"/>
                      </a:lnTo>
                      <a:lnTo>
                        <a:pt x="62" y="296"/>
                      </a:lnTo>
                      <a:lnTo>
                        <a:pt x="62" y="296"/>
                      </a:lnTo>
                      <a:lnTo>
                        <a:pt x="62" y="297"/>
                      </a:lnTo>
                      <a:lnTo>
                        <a:pt x="62" y="296"/>
                      </a:lnTo>
                      <a:lnTo>
                        <a:pt x="62" y="297"/>
                      </a:lnTo>
                      <a:lnTo>
                        <a:pt x="62" y="297"/>
                      </a:lnTo>
                      <a:lnTo>
                        <a:pt x="62" y="297"/>
                      </a:lnTo>
                      <a:lnTo>
                        <a:pt x="62" y="297"/>
                      </a:lnTo>
                      <a:lnTo>
                        <a:pt x="62" y="297"/>
                      </a:lnTo>
                      <a:lnTo>
                        <a:pt x="63" y="297"/>
                      </a:lnTo>
                      <a:lnTo>
                        <a:pt x="63" y="297"/>
                      </a:lnTo>
                      <a:lnTo>
                        <a:pt x="63" y="297"/>
                      </a:lnTo>
                      <a:lnTo>
                        <a:pt x="63" y="297"/>
                      </a:lnTo>
                      <a:lnTo>
                        <a:pt x="63" y="298"/>
                      </a:lnTo>
                      <a:lnTo>
                        <a:pt x="63" y="300"/>
                      </a:lnTo>
                      <a:lnTo>
                        <a:pt x="63" y="298"/>
                      </a:lnTo>
                      <a:lnTo>
                        <a:pt x="63" y="300"/>
                      </a:lnTo>
                      <a:lnTo>
                        <a:pt x="63" y="300"/>
                      </a:lnTo>
                      <a:lnTo>
                        <a:pt x="63" y="301"/>
                      </a:lnTo>
                      <a:lnTo>
                        <a:pt x="63" y="300"/>
                      </a:lnTo>
                      <a:lnTo>
                        <a:pt x="63" y="301"/>
                      </a:lnTo>
                      <a:lnTo>
                        <a:pt x="63" y="301"/>
                      </a:lnTo>
                      <a:lnTo>
                        <a:pt x="63" y="304"/>
                      </a:lnTo>
                      <a:lnTo>
                        <a:pt x="63" y="301"/>
                      </a:lnTo>
                      <a:lnTo>
                        <a:pt x="63" y="304"/>
                      </a:lnTo>
                      <a:lnTo>
                        <a:pt x="64" y="304"/>
                      </a:lnTo>
                      <a:lnTo>
                        <a:pt x="64" y="306"/>
                      </a:lnTo>
                      <a:lnTo>
                        <a:pt x="64" y="304"/>
                      </a:lnTo>
                      <a:lnTo>
                        <a:pt x="64" y="306"/>
                      </a:lnTo>
                      <a:lnTo>
                        <a:pt x="64" y="306"/>
                      </a:lnTo>
                      <a:lnTo>
                        <a:pt x="64" y="306"/>
                      </a:lnTo>
                      <a:lnTo>
                        <a:pt x="64" y="306"/>
                      </a:lnTo>
                      <a:lnTo>
                        <a:pt x="64" y="306"/>
                      </a:lnTo>
                      <a:lnTo>
                        <a:pt x="64" y="306"/>
                      </a:lnTo>
                      <a:lnTo>
                        <a:pt x="64" y="308"/>
                      </a:lnTo>
                      <a:lnTo>
                        <a:pt x="64" y="306"/>
                      </a:lnTo>
                      <a:lnTo>
                        <a:pt x="64" y="308"/>
                      </a:lnTo>
                      <a:lnTo>
                        <a:pt x="64" y="308"/>
                      </a:lnTo>
                      <a:lnTo>
                        <a:pt x="64" y="309"/>
                      </a:lnTo>
                      <a:lnTo>
                        <a:pt x="64" y="308"/>
                      </a:lnTo>
                      <a:lnTo>
                        <a:pt x="64" y="307"/>
                      </a:lnTo>
                      <a:lnTo>
                        <a:pt x="64" y="304"/>
                      </a:lnTo>
                      <a:lnTo>
                        <a:pt x="65" y="303"/>
                      </a:lnTo>
                      <a:lnTo>
                        <a:pt x="65" y="300"/>
                      </a:lnTo>
                      <a:lnTo>
                        <a:pt x="65" y="298"/>
                      </a:lnTo>
                      <a:lnTo>
                        <a:pt x="65" y="295"/>
                      </a:lnTo>
                      <a:lnTo>
                        <a:pt x="65" y="292"/>
                      </a:lnTo>
                      <a:lnTo>
                        <a:pt x="65" y="287"/>
                      </a:lnTo>
                      <a:lnTo>
                        <a:pt x="65" y="285"/>
                      </a:lnTo>
                      <a:lnTo>
                        <a:pt x="65" y="280"/>
                      </a:lnTo>
                      <a:lnTo>
                        <a:pt x="66" y="279"/>
                      </a:lnTo>
                      <a:lnTo>
                        <a:pt x="66" y="275"/>
                      </a:lnTo>
                      <a:lnTo>
                        <a:pt x="66" y="275"/>
                      </a:lnTo>
                      <a:lnTo>
                        <a:pt x="66" y="274"/>
                      </a:lnTo>
                      <a:lnTo>
                        <a:pt x="66" y="275"/>
                      </a:lnTo>
                      <a:lnTo>
                        <a:pt x="66" y="275"/>
                      </a:lnTo>
                      <a:lnTo>
                        <a:pt x="66" y="277"/>
                      </a:lnTo>
                      <a:lnTo>
                        <a:pt x="66" y="275"/>
                      </a:lnTo>
                      <a:lnTo>
                        <a:pt x="66" y="277"/>
                      </a:lnTo>
                      <a:lnTo>
                        <a:pt x="66" y="278"/>
                      </a:lnTo>
                      <a:lnTo>
                        <a:pt x="66" y="282"/>
                      </a:lnTo>
                      <a:lnTo>
                        <a:pt x="66" y="278"/>
                      </a:lnTo>
                      <a:lnTo>
                        <a:pt x="66" y="282"/>
                      </a:lnTo>
                      <a:lnTo>
                        <a:pt x="66" y="283"/>
                      </a:lnTo>
                      <a:lnTo>
                        <a:pt x="66" y="285"/>
                      </a:lnTo>
                      <a:lnTo>
                        <a:pt x="66" y="283"/>
                      </a:lnTo>
                      <a:lnTo>
                        <a:pt x="66" y="285"/>
                      </a:lnTo>
                      <a:lnTo>
                        <a:pt x="67" y="286"/>
                      </a:lnTo>
                      <a:lnTo>
                        <a:pt x="67" y="291"/>
                      </a:lnTo>
                      <a:lnTo>
                        <a:pt x="67" y="286"/>
                      </a:lnTo>
                      <a:lnTo>
                        <a:pt x="67" y="291"/>
                      </a:lnTo>
                      <a:lnTo>
                        <a:pt x="67" y="292"/>
                      </a:lnTo>
                      <a:lnTo>
                        <a:pt x="67" y="295"/>
                      </a:lnTo>
                      <a:lnTo>
                        <a:pt x="67" y="292"/>
                      </a:lnTo>
                      <a:lnTo>
                        <a:pt x="67" y="295"/>
                      </a:lnTo>
                      <a:lnTo>
                        <a:pt x="67" y="296"/>
                      </a:lnTo>
                      <a:lnTo>
                        <a:pt x="67" y="297"/>
                      </a:lnTo>
                      <a:lnTo>
                        <a:pt x="67" y="296"/>
                      </a:lnTo>
                      <a:lnTo>
                        <a:pt x="67" y="297"/>
                      </a:lnTo>
                      <a:lnTo>
                        <a:pt x="67" y="297"/>
                      </a:lnTo>
                      <a:lnTo>
                        <a:pt x="67" y="298"/>
                      </a:lnTo>
                      <a:lnTo>
                        <a:pt x="67" y="297"/>
                      </a:lnTo>
                      <a:lnTo>
                        <a:pt x="67" y="298"/>
                      </a:lnTo>
                      <a:lnTo>
                        <a:pt x="68" y="298"/>
                      </a:lnTo>
                      <a:lnTo>
                        <a:pt x="68" y="300"/>
                      </a:lnTo>
                      <a:lnTo>
                        <a:pt x="68" y="298"/>
                      </a:lnTo>
                      <a:lnTo>
                        <a:pt x="68" y="300"/>
                      </a:lnTo>
                      <a:lnTo>
                        <a:pt x="68" y="300"/>
                      </a:lnTo>
                      <a:lnTo>
                        <a:pt x="68" y="302"/>
                      </a:lnTo>
                      <a:lnTo>
                        <a:pt x="68" y="300"/>
                      </a:lnTo>
                      <a:lnTo>
                        <a:pt x="68" y="302"/>
                      </a:lnTo>
                      <a:lnTo>
                        <a:pt x="68" y="303"/>
                      </a:lnTo>
                      <a:lnTo>
                        <a:pt x="68" y="303"/>
                      </a:lnTo>
                      <a:lnTo>
                        <a:pt x="68" y="303"/>
                      </a:lnTo>
                      <a:lnTo>
                        <a:pt x="68" y="303"/>
                      </a:lnTo>
                      <a:lnTo>
                        <a:pt x="68" y="303"/>
                      </a:lnTo>
                      <a:lnTo>
                        <a:pt x="68" y="303"/>
                      </a:lnTo>
                      <a:lnTo>
                        <a:pt x="68" y="303"/>
                      </a:lnTo>
                      <a:lnTo>
                        <a:pt x="69" y="303"/>
                      </a:lnTo>
                      <a:lnTo>
                        <a:pt x="69" y="298"/>
                      </a:lnTo>
                      <a:lnTo>
                        <a:pt x="69" y="297"/>
                      </a:lnTo>
                      <a:lnTo>
                        <a:pt x="69" y="290"/>
                      </a:lnTo>
                      <a:lnTo>
                        <a:pt x="69" y="288"/>
                      </a:lnTo>
                      <a:lnTo>
                        <a:pt x="69" y="280"/>
                      </a:lnTo>
                      <a:lnTo>
                        <a:pt x="69" y="278"/>
                      </a:lnTo>
                      <a:lnTo>
                        <a:pt x="69" y="276"/>
                      </a:lnTo>
                      <a:lnTo>
                        <a:pt x="69" y="275"/>
                      </a:lnTo>
                      <a:lnTo>
                        <a:pt x="69" y="278"/>
                      </a:lnTo>
                      <a:lnTo>
                        <a:pt x="69" y="275"/>
                      </a:lnTo>
                      <a:lnTo>
                        <a:pt x="69" y="278"/>
                      </a:lnTo>
                      <a:lnTo>
                        <a:pt x="70" y="280"/>
                      </a:lnTo>
                      <a:lnTo>
                        <a:pt x="70" y="284"/>
                      </a:lnTo>
                      <a:lnTo>
                        <a:pt x="70" y="280"/>
                      </a:lnTo>
                      <a:lnTo>
                        <a:pt x="70" y="284"/>
                      </a:lnTo>
                      <a:lnTo>
                        <a:pt x="70" y="286"/>
                      </a:lnTo>
                      <a:lnTo>
                        <a:pt x="70" y="294"/>
                      </a:lnTo>
                      <a:lnTo>
                        <a:pt x="70" y="286"/>
                      </a:lnTo>
                      <a:lnTo>
                        <a:pt x="70" y="294"/>
                      </a:lnTo>
                      <a:lnTo>
                        <a:pt x="70" y="296"/>
                      </a:lnTo>
                      <a:lnTo>
                        <a:pt x="70" y="300"/>
                      </a:lnTo>
                      <a:lnTo>
                        <a:pt x="70" y="296"/>
                      </a:lnTo>
                      <a:lnTo>
                        <a:pt x="70" y="300"/>
                      </a:lnTo>
                      <a:lnTo>
                        <a:pt x="70" y="302"/>
                      </a:lnTo>
                      <a:lnTo>
                        <a:pt x="70" y="305"/>
                      </a:lnTo>
                      <a:lnTo>
                        <a:pt x="70" y="302"/>
                      </a:lnTo>
                      <a:lnTo>
                        <a:pt x="70" y="305"/>
                      </a:lnTo>
                      <a:lnTo>
                        <a:pt x="71" y="306"/>
                      </a:lnTo>
                      <a:lnTo>
                        <a:pt x="71" y="309"/>
                      </a:lnTo>
                      <a:lnTo>
                        <a:pt x="71" y="306"/>
                      </a:lnTo>
                      <a:lnTo>
                        <a:pt x="71" y="309"/>
                      </a:lnTo>
                      <a:lnTo>
                        <a:pt x="71" y="310"/>
                      </a:lnTo>
                      <a:lnTo>
                        <a:pt x="71" y="313"/>
                      </a:lnTo>
                      <a:lnTo>
                        <a:pt x="71" y="310"/>
                      </a:lnTo>
                      <a:lnTo>
                        <a:pt x="71" y="313"/>
                      </a:lnTo>
                      <a:lnTo>
                        <a:pt x="71" y="314"/>
                      </a:lnTo>
                      <a:lnTo>
                        <a:pt x="71" y="315"/>
                      </a:lnTo>
                      <a:lnTo>
                        <a:pt x="71" y="314"/>
                      </a:lnTo>
                      <a:lnTo>
                        <a:pt x="71" y="315"/>
                      </a:lnTo>
                      <a:lnTo>
                        <a:pt x="71" y="315"/>
                      </a:lnTo>
                      <a:lnTo>
                        <a:pt x="71" y="318"/>
                      </a:lnTo>
                      <a:lnTo>
                        <a:pt x="71" y="315"/>
                      </a:lnTo>
                      <a:lnTo>
                        <a:pt x="71" y="318"/>
                      </a:lnTo>
                      <a:lnTo>
                        <a:pt x="72" y="318"/>
                      </a:lnTo>
                      <a:lnTo>
                        <a:pt x="72" y="319"/>
                      </a:lnTo>
                      <a:lnTo>
                        <a:pt x="72" y="318"/>
                      </a:lnTo>
                      <a:lnTo>
                        <a:pt x="72" y="319"/>
                      </a:lnTo>
                      <a:lnTo>
                        <a:pt x="72" y="319"/>
                      </a:lnTo>
                      <a:lnTo>
                        <a:pt x="72" y="317"/>
                      </a:lnTo>
                      <a:lnTo>
                        <a:pt x="72" y="317"/>
                      </a:lnTo>
                      <a:lnTo>
                        <a:pt x="72" y="317"/>
                      </a:lnTo>
                      <a:lnTo>
                        <a:pt x="72" y="316"/>
                      </a:lnTo>
                      <a:lnTo>
                        <a:pt x="72" y="315"/>
                      </a:lnTo>
                      <a:lnTo>
                        <a:pt x="72" y="315"/>
                      </a:lnTo>
                      <a:lnTo>
                        <a:pt x="72" y="315"/>
                      </a:lnTo>
                      <a:lnTo>
                        <a:pt x="72" y="316"/>
                      </a:lnTo>
                      <a:lnTo>
                        <a:pt x="72" y="315"/>
                      </a:lnTo>
                      <a:lnTo>
                        <a:pt x="73" y="315"/>
                      </a:lnTo>
                      <a:lnTo>
                        <a:pt x="73" y="315"/>
                      </a:lnTo>
                      <a:lnTo>
                        <a:pt x="73" y="315"/>
                      </a:lnTo>
                      <a:lnTo>
                        <a:pt x="73" y="315"/>
                      </a:lnTo>
                      <a:lnTo>
                        <a:pt x="73" y="316"/>
                      </a:lnTo>
                      <a:lnTo>
                        <a:pt x="73" y="317"/>
                      </a:lnTo>
                      <a:lnTo>
                        <a:pt x="73" y="316"/>
                      </a:lnTo>
                      <a:lnTo>
                        <a:pt x="73" y="317"/>
                      </a:lnTo>
                      <a:lnTo>
                        <a:pt x="73" y="318"/>
                      </a:lnTo>
                      <a:lnTo>
                        <a:pt x="73" y="318"/>
                      </a:lnTo>
                      <a:lnTo>
                        <a:pt x="73" y="318"/>
                      </a:lnTo>
                      <a:lnTo>
                        <a:pt x="73" y="318"/>
                      </a:lnTo>
                      <a:lnTo>
                        <a:pt x="73" y="319"/>
                      </a:lnTo>
                      <a:lnTo>
                        <a:pt x="73" y="320"/>
                      </a:lnTo>
                      <a:lnTo>
                        <a:pt x="73" y="319"/>
                      </a:lnTo>
                      <a:lnTo>
                        <a:pt x="73" y="320"/>
                      </a:lnTo>
                      <a:lnTo>
                        <a:pt x="74" y="320"/>
                      </a:lnTo>
                      <a:lnTo>
                        <a:pt x="74" y="320"/>
                      </a:lnTo>
                      <a:lnTo>
                        <a:pt x="74" y="320"/>
                      </a:lnTo>
                      <a:lnTo>
                        <a:pt x="74" y="320"/>
                      </a:lnTo>
                      <a:lnTo>
                        <a:pt x="74" y="321"/>
                      </a:lnTo>
                      <a:lnTo>
                        <a:pt x="74" y="322"/>
                      </a:lnTo>
                      <a:lnTo>
                        <a:pt x="74" y="321"/>
                      </a:lnTo>
                      <a:lnTo>
                        <a:pt x="74" y="322"/>
                      </a:lnTo>
                      <a:lnTo>
                        <a:pt x="74" y="323"/>
                      </a:lnTo>
                      <a:lnTo>
                        <a:pt x="74" y="324"/>
                      </a:lnTo>
                      <a:lnTo>
                        <a:pt x="74" y="323"/>
                      </a:lnTo>
                      <a:lnTo>
                        <a:pt x="74" y="324"/>
                      </a:lnTo>
                      <a:lnTo>
                        <a:pt x="74" y="324"/>
                      </a:lnTo>
                      <a:lnTo>
                        <a:pt x="74" y="324"/>
                      </a:lnTo>
                      <a:lnTo>
                        <a:pt x="74" y="324"/>
                      </a:lnTo>
                      <a:lnTo>
                        <a:pt x="74" y="326"/>
                      </a:lnTo>
                      <a:lnTo>
                        <a:pt x="74" y="324"/>
                      </a:lnTo>
                      <a:lnTo>
                        <a:pt x="74" y="326"/>
                      </a:lnTo>
                      <a:lnTo>
                        <a:pt x="75" y="326"/>
                      </a:lnTo>
                      <a:lnTo>
                        <a:pt x="75" y="328"/>
                      </a:lnTo>
                      <a:lnTo>
                        <a:pt x="75" y="326"/>
                      </a:lnTo>
                      <a:lnTo>
                        <a:pt x="75" y="328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2" name="Freeform 295"/>
                <p:cNvSpPr>
                  <a:spLocks/>
                </p:cNvSpPr>
                <p:nvPr/>
              </p:nvSpPr>
              <p:spPr bwMode="auto">
                <a:xfrm>
                  <a:off x="2595563" y="7240588"/>
                  <a:ext cx="119063" cy="306388"/>
                </a:xfrm>
                <a:custGeom>
                  <a:avLst/>
                  <a:gdLst/>
                  <a:ahLst/>
                  <a:cxnLst>
                    <a:cxn ang="0">
                      <a:pos x="1" y="190"/>
                    </a:cxn>
                    <a:cxn ang="0">
                      <a:pos x="2" y="188"/>
                    </a:cxn>
                    <a:cxn ang="0">
                      <a:pos x="3" y="189"/>
                    </a:cxn>
                    <a:cxn ang="0">
                      <a:pos x="4" y="188"/>
                    </a:cxn>
                    <a:cxn ang="0">
                      <a:pos x="6" y="182"/>
                    </a:cxn>
                    <a:cxn ang="0">
                      <a:pos x="7" y="185"/>
                    </a:cxn>
                    <a:cxn ang="0">
                      <a:pos x="8" y="191"/>
                    </a:cxn>
                    <a:cxn ang="0">
                      <a:pos x="9" y="190"/>
                    </a:cxn>
                    <a:cxn ang="0">
                      <a:pos x="10" y="187"/>
                    </a:cxn>
                    <a:cxn ang="0">
                      <a:pos x="12" y="189"/>
                    </a:cxn>
                    <a:cxn ang="0">
                      <a:pos x="13" y="187"/>
                    </a:cxn>
                    <a:cxn ang="0">
                      <a:pos x="14" y="190"/>
                    </a:cxn>
                    <a:cxn ang="0">
                      <a:pos x="15" y="192"/>
                    </a:cxn>
                    <a:cxn ang="0">
                      <a:pos x="16" y="192"/>
                    </a:cxn>
                    <a:cxn ang="0">
                      <a:pos x="17" y="193"/>
                    </a:cxn>
                    <a:cxn ang="0">
                      <a:pos x="19" y="184"/>
                    </a:cxn>
                    <a:cxn ang="0">
                      <a:pos x="20" y="188"/>
                    </a:cxn>
                    <a:cxn ang="0">
                      <a:pos x="21" y="185"/>
                    </a:cxn>
                    <a:cxn ang="0">
                      <a:pos x="22" y="186"/>
                    </a:cxn>
                    <a:cxn ang="0">
                      <a:pos x="24" y="182"/>
                    </a:cxn>
                    <a:cxn ang="0">
                      <a:pos x="25" y="183"/>
                    </a:cxn>
                    <a:cxn ang="0">
                      <a:pos x="26" y="175"/>
                    </a:cxn>
                    <a:cxn ang="0">
                      <a:pos x="28" y="172"/>
                    </a:cxn>
                    <a:cxn ang="0">
                      <a:pos x="29" y="161"/>
                    </a:cxn>
                    <a:cxn ang="0">
                      <a:pos x="30" y="173"/>
                    </a:cxn>
                    <a:cxn ang="0">
                      <a:pos x="31" y="172"/>
                    </a:cxn>
                    <a:cxn ang="0">
                      <a:pos x="32" y="176"/>
                    </a:cxn>
                    <a:cxn ang="0">
                      <a:pos x="33" y="175"/>
                    </a:cxn>
                    <a:cxn ang="0">
                      <a:pos x="35" y="172"/>
                    </a:cxn>
                    <a:cxn ang="0">
                      <a:pos x="36" y="164"/>
                    </a:cxn>
                    <a:cxn ang="0">
                      <a:pos x="37" y="159"/>
                    </a:cxn>
                    <a:cxn ang="0">
                      <a:pos x="38" y="168"/>
                    </a:cxn>
                    <a:cxn ang="0">
                      <a:pos x="39" y="164"/>
                    </a:cxn>
                    <a:cxn ang="0">
                      <a:pos x="40" y="168"/>
                    </a:cxn>
                    <a:cxn ang="0">
                      <a:pos x="42" y="147"/>
                    </a:cxn>
                    <a:cxn ang="0">
                      <a:pos x="44" y="87"/>
                    </a:cxn>
                    <a:cxn ang="0">
                      <a:pos x="45" y="70"/>
                    </a:cxn>
                    <a:cxn ang="0">
                      <a:pos x="46" y="134"/>
                    </a:cxn>
                    <a:cxn ang="0">
                      <a:pos x="47" y="153"/>
                    </a:cxn>
                    <a:cxn ang="0">
                      <a:pos x="48" y="168"/>
                    </a:cxn>
                    <a:cxn ang="0">
                      <a:pos x="49" y="173"/>
                    </a:cxn>
                    <a:cxn ang="0">
                      <a:pos x="50" y="177"/>
                    </a:cxn>
                    <a:cxn ang="0">
                      <a:pos x="51" y="181"/>
                    </a:cxn>
                    <a:cxn ang="0">
                      <a:pos x="52" y="182"/>
                    </a:cxn>
                    <a:cxn ang="0">
                      <a:pos x="53" y="190"/>
                    </a:cxn>
                    <a:cxn ang="0">
                      <a:pos x="54" y="191"/>
                    </a:cxn>
                    <a:cxn ang="0">
                      <a:pos x="55" y="193"/>
                    </a:cxn>
                    <a:cxn ang="0">
                      <a:pos x="56" y="193"/>
                    </a:cxn>
                    <a:cxn ang="0">
                      <a:pos x="57" y="192"/>
                    </a:cxn>
                    <a:cxn ang="0">
                      <a:pos x="58" y="192"/>
                    </a:cxn>
                    <a:cxn ang="0">
                      <a:pos x="60" y="184"/>
                    </a:cxn>
                    <a:cxn ang="0">
                      <a:pos x="61" y="191"/>
                    </a:cxn>
                    <a:cxn ang="0">
                      <a:pos x="62" y="190"/>
                    </a:cxn>
                    <a:cxn ang="0">
                      <a:pos x="63" y="190"/>
                    </a:cxn>
                    <a:cxn ang="0">
                      <a:pos x="64" y="191"/>
                    </a:cxn>
                    <a:cxn ang="0">
                      <a:pos x="65" y="191"/>
                    </a:cxn>
                    <a:cxn ang="0">
                      <a:pos x="66" y="193"/>
                    </a:cxn>
                    <a:cxn ang="0">
                      <a:pos x="68" y="189"/>
                    </a:cxn>
                    <a:cxn ang="0">
                      <a:pos x="69" y="191"/>
                    </a:cxn>
                    <a:cxn ang="0">
                      <a:pos x="70" y="189"/>
                    </a:cxn>
                    <a:cxn ang="0">
                      <a:pos x="72" y="182"/>
                    </a:cxn>
                    <a:cxn ang="0">
                      <a:pos x="73" y="182"/>
                    </a:cxn>
                    <a:cxn ang="0">
                      <a:pos x="74" y="188"/>
                    </a:cxn>
                  </a:cxnLst>
                  <a:rect l="0" t="0" r="r" b="b"/>
                  <a:pathLst>
                    <a:path w="75" h="193">
                      <a:moveTo>
                        <a:pt x="0" y="193"/>
                      </a:moveTo>
                      <a:lnTo>
                        <a:pt x="0" y="192"/>
                      </a:lnTo>
                      <a:lnTo>
                        <a:pt x="0" y="192"/>
                      </a:lnTo>
                      <a:lnTo>
                        <a:pt x="0" y="190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90"/>
                      </a:lnTo>
                      <a:lnTo>
                        <a:pt x="1" y="189"/>
                      </a:lnTo>
                      <a:lnTo>
                        <a:pt x="1" y="190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1" y="189"/>
                      </a:lnTo>
                      <a:lnTo>
                        <a:pt x="2" y="189"/>
                      </a:lnTo>
                      <a:lnTo>
                        <a:pt x="2" y="190"/>
                      </a:lnTo>
                      <a:lnTo>
                        <a:pt x="2" y="189"/>
                      </a:lnTo>
                      <a:lnTo>
                        <a:pt x="2" y="190"/>
                      </a:lnTo>
                      <a:lnTo>
                        <a:pt x="2" y="189"/>
                      </a:lnTo>
                      <a:lnTo>
                        <a:pt x="2" y="189"/>
                      </a:lnTo>
                      <a:lnTo>
                        <a:pt x="2" y="188"/>
                      </a:lnTo>
                      <a:lnTo>
                        <a:pt x="2" y="187"/>
                      </a:lnTo>
                      <a:lnTo>
                        <a:pt x="2" y="188"/>
                      </a:lnTo>
                      <a:lnTo>
                        <a:pt x="2" y="188"/>
                      </a:lnTo>
                      <a:lnTo>
                        <a:pt x="2" y="189"/>
                      </a:lnTo>
                      <a:lnTo>
                        <a:pt x="2" y="188"/>
                      </a:lnTo>
                      <a:lnTo>
                        <a:pt x="2" y="187"/>
                      </a:lnTo>
                      <a:lnTo>
                        <a:pt x="2" y="187"/>
                      </a:lnTo>
                      <a:lnTo>
                        <a:pt x="2" y="187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3" y="189"/>
                      </a:lnTo>
                      <a:lnTo>
                        <a:pt x="3" y="189"/>
                      </a:lnTo>
                      <a:lnTo>
                        <a:pt x="3" y="189"/>
                      </a:lnTo>
                      <a:lnTo>
                        <a:pt x="3" y="189"/>
                      </a:lnTo>
                      <a:lnTo>
                        <a:pt x="3" y="188"/>
                      </a:lnTo>
                      <a:lnTo>
                        <a:pt x="3" y="188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4" y="189"/>
                      </a:lnTo>
                      <a:lnTo>
                        <a:pt x="4" y="188"/>
                      </a:lnTo>
                      <a:lnTo>
                        <a:pt x="4" y="189"/>
                      </a:lnTo>
                      <a:lnTo>
                        <a:pt x="4" y="189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4" y="188"/>
                      </a:lnTo>
                      <a:lnTo>
                        <a:pt x="5" y="187"/>
                      </a:lnTo>
                      <a:lnTo>
                        <a:pt x="5" y="187"/>
                      </a:lnTo>
                      <a:lnTo>
                        <a:pt x="5" y="187"/>
                      </a:lnTo>
                      <a:lnTo>
                        <a:pt x="5" y="187"/>
                      </a:lnTo>
                      <a:lnTo>
                        <a:pt x="5" y="187"/>
                      </a:lnTo>
                      <a:lnTo>
                        <a:pt x="5" y="187"/>
                      </a:lnTo>
                      <a:lnTo>
                        <a:pt x="5" y="186"/>
                      </a:lnTo>
                      <a:lnTo>
                        <a:pt x="5" y="186"/>
                      </a:lnTo>
                      <a:lnTo>
                        <a:pt x="5" y="185"/>
                      </a:lnTo>
                      <a:lnTo>
                        <a:pt x="6" y="185"/>
                      </a:lnTo>
                      <a:lnTo>
                        <a:pt x="6" y="184"/>
                      </a:lnTo>
                      <a:lnTo>
                        <a:pt x="6" y="184"/>
                      </a:lnTo>
                      <a:lnTo>
                        <a:pt x="6" y="183"/>
                      </a:lnTo>
                      <a:lnTo>
                        <a:pt x="6" y="182"/>
                      </a:lnTo>
                      <a:lnTo>
                        <a:pt x="6" y="182"/>
                      </a:lnTo>
                      <a:lnTo>
                        <a:pt x="6" y="182"/>
                      </a:lnTo>
                      <a:lnTo>
                        <a:pt x="6" y="182"/>
                      </a:lnTo>
                      <a:lnTo>
                        <a:pt x="6" y="181"/>
                      </a:lnTo>
                      <a:lnTo>
                        <a:pt x="7" y="181"/>
                      </a:lnTo>
                      <a:lnTo>
                        <a:pt x="7" y="181"/>
                      </a:lnTo>
                      <a:lnTo>
                        <a:pt x="7" y="181"/>
                      </a:lnTo>
                      <a:lnTo>
                        <a:pt x="7" y="181"/>
                      </a:lnTo>
                      <a:lnTo>
                        <a:pt x="7" y="181"/>
                      </a:lnTo>
                      <a:lnTo>
                        <a:pt x="7" y="183"/>
                      </a:lnTo>
                      <a:lnTo>
                        <a:pt x="7" y="181"/>
                      </a:lnTo>
                      <a:lnTo>
                        <a:pt x="7" y="183"/>
                      </a:lnTo>
                      <a:lnTo>
                        <a:pt x="7" y="184"/>
                      </a:lnTo>
                      <a:lnTo>
                        <a:pt x="7" y="185"/>
                      </a:lnTo>
                      <a:lnTo>
                        <a:pt x="7" y="184"/>
                      </a:lnTo>
                      <a:lnTo>
                        <a:pt x="7" y="185"/>
                      </a:lnTo>
                      <a:lnTo>
                        <a:pt x="7" y="185"/>
                      </a:lnTo>
                      <a:lnTo>
                        <a:pt x="7" y="187"/>
                      </a:lnTo>
                      <a:lnTo>
                        <a:pt x="7" y="185"/>
                      </a:lnTo>
                      <a:lnTo>
                        <a:pt x="7" y="187"/>
                      </a:lnTo>
                      <a:lnTo>
                        <a:pt x="7" y="187"/>
                      </a:lnTo>
                      <a:lnTo>
                        <a:pt x="7" y="188"/>
                      </a:lnTo>
                      <a:lnTo>
                        <a:pt x="7" y="187"/>
                      </a:lnTo>
                      <a:lnTo>
                        <a:pt x="7" y="188"/>
                      </a:lnTo>
                      <a:lnTo>
                        <a:pt x="8" y="189"/>
                      </a:lnTo>
                      <a:lnTo>
                        <a:pt x="8" y="190"/>
                      </a:lnTo>
                      <a:lnTo>
                        <a:pt x="8" y="189"/>
                      </a:lnTo>
                      <a:lnTo>
                        <a:pt x="8" y="190"/>
                      </a:lnTo>
                      <a:lnTo>
                        <a:pt x="8" y="191"/>
                      </a:lnTo>
                      <a:lnTo>
                        <a:pt x="8" y="191"/>
                      </a:lnTo>
                      <a:lnTo>
                        <a:pt x="8" y="191"/>
                      </a:lnTo>
                      <a:lnTo>
                        <a:pt x="8" y="191"/>
                      </a:lnTo>
                      <a:lnTo>
                        <a:pt x="8" y="191"/>
                      </a:lnTo>
                      <a:lnTo>
                        <a:pt x="8" y="191"/>
                      </a:lnTo>
                      <a:lnTo>
                        <a:pt x="8" y="191"/>
                      </a:lnTo>
                      <a:lnTo>
                        <a:pt x="8" y="190"/>
                      </a:lnTo>
                      <a:lnTo>
                        <a:pt x="8" y="190"/>
                      </a:lnTo>
                      <a:lnTo>
                        <a:pt x="8" y="190"/>
                      </a:lnTo>
                      <a:lnTo>
                        <a:pt x="9" y="191"/>
                      </a:lnTo>
                      <a:lnTo>
                        <a:pt x="9" y="191"/>
                      </a:lnTo>
                      <a:lnTo>
                        <a:pt x="9" y="190"/>
                      </a:lnTo>
                      <a:lnTo>
                        <a:pt x="9" y="190"/>
                      </a:lnTo>
                      <a:lnTo>
                        <a:pt x="9" y="190"/>
                      </a:lnTo>
                      <a:lnTo>
                        <a:pt x="9" y="190"/>
                      </a:lnTo>
                      <a:lnTo>
                        <a:pt x="9" y="190"/>
                      </a:lnTo>
                      <a:lnTo>
                        <a:pt x="9" y="191"/>
                      </a:lnTo>
                      <a:lnTo>
                        <a:pt x="9" y="191"/>
                      </a:lnTo>
                      <a:lnTo>
                        <a:pt x="9" y="190"/>
                      </a:lnTo>
                      <a:lnTo>
                        <a:pt x="9" y="190"/>
                      </a:lnTo>
                      <a:lnTo>
                        <a:pt x="9" y="189"/>
                      </a:lnTo>
                      <a:lnTo>
                        <a:pt x="9" y="189"/>
                      </a:lnTo>
                      <a:lnTo>
                        <a:pt x="10" y="189"/>
                      </a:lnTo>
                      <a:lnTo>
                        <a:pt x="10" y="190"/>
                      </a:lnTo>
                      <a:lnTo>
                        <a:pt x="10" y="189"/>
                      </a:lnTo>
                      <a:lnTo>
                        <a:pt x="10" y="190"/>
                      </a:lnTo>
                      <a:lnTo>
                        <a:pt x="10" y="190"/>
                      </a:lnTo>
                      <a:lnTo>
                        <a:pt x="10" y="189"/>
                      </a:lnTo>
                      <a:lnTo>
                        <a:pt x="10" y="188"/>
                      </a:lnTo>
                      <a:lnTo>
                        <a:pt x="10" y="188"/>
                      </a:lnTo>
                      <a:lnTo>
                        <a:pt x="10" y="188"/>
                      </a:lnTo>
                      <a:lnTo>
                        <a:pt x="10" y="188"/>
                      </a:lnTo>
                      <a:lnTo>
                        <a:pt x="10" y="188"/>
                      </a:lnTo>
                      <a:lnTo>
                        <a:pt x="10" y="188"/>
                      </a:lnTo>
                      <a:lnTo>
                        <a:pt x="10" y="188"/>
                      </a:lnTo>
                      <a:lnTo>
                        <a:pt x="10" y="187"/>
                      </a:lnTo>
                      <a:lnTo>
                        <a:pt x="11" y="188"/>
                      </a:lnTo>
                      <a:lnTo>
                        <a:pt x="11" y="189"/>
                      </a:lnTo>
                      <a:lnTo>
                        <a:pt x="11" y="188"/>
                      </a:lnTo>
                      <a:lnTo>
                        <a:pt x="11" y="189"/>
                      </a:lnTo>
                      <a:lnTo>
                        <a:pt x="11" y="189"/>
                      </a:lnTo>
                      <a:lnTo>
                        <a:pt x="11" y="190"/>
                      </a:lnTo>
                      <a:lnTo>
                        <a:pt x="11" y="189"/>
                      </a:lnTo>
                      <a:lnTo>
                        <a:pt x="11" y="190"/>
                      </a:lnTo>
                      <a:lnTo>
                        <a:pt x="11" y="191"/>
                      </a:lnTo>
                      <a:lnTo>
                        <a:pt x="11" y="191"/>
                      </a:lnTo>
                      <a:lnTo>
                        <a:pt x="11" y="191"/>
                      </a:lnTo>
                      <a:lnTo>
                        <a:pt x="11" y="190"/>
                      </a:lnTo>
                      <a:lnTo>
                        <a:pt x="12" y="190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2" y="189"/>
                      </a:lnTo>
                      <a:lnTo>
                        <a:pt x="13" y="189"/>
                      </a:lnTo>
                      <a:lnTo>
                        <a:pt x="13" y="187"/>
                      </a:lnTo>
                      <a:lnTo>
                        <a:pt x="13" y="187"/>
                      </a:lnTo>
                      <a:lnTo>
                        <a:pt x="13" y="187"/>
                      </a:lnTo>
                      <a:lnTo>
                        <a:pt x="13" y="187"/>
                      </a:lnTo>
                      <a:lnTo>
                        <a:pt x="13" y="187"/>
                      </a:lnTo>
                      <a:lnTo>
                        <a:pt x="13" y="187"/>
                      </a:lnTo>
                      <a:lnTo>
                        <a:pt x="13" y="188"/>
                      </a:lnTo>
                      <a:lnTo>
                        <a:pt x="13" y="187"/>
                      </a:lnTo>
                      <a:lnTo>
                        <a:pt x="13" y="188"/>
                      </a:lnTo>
                      <a:lnTo>
                        <a:pt x="13" y="188"/>
                      </a:lnTo>
                      <a:lnTo>
                        <a:pt x="13" y="189"/>
                      </a:lnTo>
                      <a:lnTo>
                        <a:pt x="13" y="188"/>
                      </a:lnTo>
                      <a:lnTo>
                        <a:pt x="13" y="189"/>
                      </a:lnTo>
                      <a:lnTo>
                        <a:pt x="14" y="189"/>
                      </a:lnTo>
                      <a:lnTo>
                        <a:pt x="14" y="191"/>
                      </a:lnTo>
                      <a:lnTo>
                        <a:pt x="14" y="189"/>
                      </a:lnTo>
                      <a:lnTo>
                        <a:pt x="14" y="191"/>
                      </a:lnTo>
                      <a:lnTo>
                        <a:pt x="14" y="191"/>
                      </a:lnTo>
                      <a:lnTo>
                        <a:pt x="14" y="190"/>
                      </a:lnTo>
                      <a:lnTo>
                        <a:pt x="14" y="190"/>
                      </a:lnTo>
                      <a:lnTo>
                        <a:pt x="14" y="190"/>
                      </a:lnTo>
                      <a:lnTo>
                        <a:pt x="14" y="190"/>
                      </a:lnTo>
                      <a:lnTo>
                        <a:pt x="14" y="191"/>
                      </a:lnTo>
                      <a:lnTo>
                        <a:pt x="14" y="190"/>
                      </a:lnTo>
                      <a:lnTo>
                        <a:pt x="14" y="191"/>
                      </a:lnTo>
                      <a:lnTo>
                        <a:pt x="15" y="192"/>
                      </a:lnTo>
                      <a:lnTo>
                        <a:pt x="15" y="192"/>
                      </a:lnTo>
                      <a:lnTo>
                        <a:pt x="15" y="191"/>
                      </a:lnTo>
                      <a:lnTo>
                        <a:pt x="15" y="191"/>
                      </a:lnTo>
                      <a:lnTo>
                        <a:pt x="15" y="190"/>
                      </a:lnTo>
                      <a:lnTo>
                        <a:pt x="15" y="190"/>
                      </a:lnTo>
                      <a:lnTo>
                        <a:pt x="15" y="191"/>
                      </a:lnTo>
                      <a:lnTo>
                        <a:pt x="15" y="192"/>
                      </a:lnTo>
                      <a:lnTo>
                        <a:pt x="15" y="191"/>
                      </a:lnTo>
                      <a:lnTo>
                        <a:pt x="15" y="192"/>
                      </a:lnTo>
                      <a:lnTo>
                        <a:pt x="15" y="192"/>
                      </a:lnTo>
                      <a:lnTo>
                        <a:pt x="15" y="192"/>
                      </a:lnTo>
                      <a:lnTo>
                        <a:pt x="15" y="192"/>
                      </a:lnTo>
                      <a:lnTo>
                        <a:pt x="15" y="191"/>
                      </a:lnTo>
                      <a:lnTo>
                        <a:pt x="15" y="191"/>
                      </a:lnTo>
                      <a:lnTo>
                        <a:pt x="15" y="191"/>
                      </a:lnTo>
                      <a:lnTo>
                        <a:pt x="16" y="191"/>
                      </a:lnTo>
                      <a:lnTo>
                        <a:pt x="16" y="191"/>
                      </a:lnTo>
                      <a:lnTo>
                        <a:pt x="16" y="191"/>
                      </a:lnTo>
                      <a:lnTo>
                        <a:pt x="16" y="191"/>
                      </a:lnTo>
                      <a:lnTo>
                        <a:pt x="16" y="191"/>
                      </a:lnTo>
                      <a:lnTo>
                        <a:pt x="16" y="191"/>
                      </a:lnTo>
                      <a:lnTo>
                        <a:pt x="16" y="191"/>
                      </a:lnTo>
                      <a:lnTo>
                        <a:pt x="16" y="191"/>
                      </a:lnTo>
                      <a:lnTo>
                        <a:pt x="16" y="192"/>
                      </a:lnTo>
                      <a:lnTo>
                        <a:pt x="16" y="191"/>
                      </a:lnTo>
                      <a:lnTo>
                        <a:pt x="16" y="192"/>
                      </a:lnTo>
                      <a:lnTo>
                        <a:pt x="16" y="192"/>
                      </a:lnTo>
                      <a:lnTo>
                        <a:pt x="16" y="192"/>
                      </a:lnTo>
                      <a:lnTo>
                        <a:pt x="16" y="192"/>
                      </a:lnTo>
                      <a:lnTo>
                        <a:pt x="16" y="192"/>
                      </a:lnTo>
                      <a:lnTo>
                        <a:pt x="17" y="192"/>
                      </a:lnTo>
                      <a:lnTo>
                        <a:pt x="17" y="192"/>
                      </a:lnTo>
                      <a:lnTo>
                        <a:pt x="17" y="192"/>
                      </a:lnTo>
                      <a:lnTo>
                        <a:pt x="17" y="192"/>
                      </a:lnTo>
                      <a:lnTo>
                        <a:pt x="17" y="192"/>
                      </a:lnTo>
                      <a:lnTo>
                        <a:pt x="17" y="193"/>
                      </a:lnTo>
                      <a:lnTo>
                        <a:pt x="17" y="192"/>
                      </a:lnTo>
                      <a:lnTo>
                        <a:pt x="17" y="193"/>
                      </a:lnTo>
                      <a:lnTo>
                        <a:pt x="17" y="193"/>
                      </a:lnTo>
                      <a:lnTo>
                        <a:pt x="17" y="193"/>
                      </a:lnTo>
                      <a:lnTo>
                        <a:pt x="17" y="193"/>
                      </a:lnTo>
                      <a:lnTo>
                        <a:pt x="17" y="193"/>
                      </a:lnTo>
                      <a:lnTo>
                        <a:pt x="17" y="193"/>
                      </a:lnTo>
                      <a:lnTo>
                        <a:pt x="17" y="192"/>
                      </a:lnTo>
                      <a:lnTo>
                        <a:pt x="18" y="192"/>
                      </a:lnTo>
                      <a:lnTo>
                        <a:pt x="18" y="190"/>
                      </a:lnTo>
                      <a:lnTo>
                        <a:pt x="18" y="190"/>
                      </a:lnTo>
                      <a:lnTo>
                        <a:pt x="18" y="189"/>
                      </a:lnTo>
                      <a:lnTo>
                        <a:pt x="18" y="188"/>
                      </a:lnTo>
                      <a:lnTo>
                        <a:pt x="18" y="185"/>
                      </a:lnTo>
                      <a:lnTo>
                        <a:pt x="18" y="185"/>
                      </a:lnTo>
                      <a:lnTo>
                        <a:pt x="18" y="183"/>
                      </a:lnTo>
                      <a:lnTo>
                        <a:pt x="18" y="183"/>
                      </a:lnTo>
                      <a:lnTo>
                        <a:pt x="18" y="182"/>
                      </a:lnTo>
                      <a:lnTo>
                        <a:pt x="19" y="182"/>
                      </a:lnTo>
                      <a:lnTo>
                        <a:pt x="19" y="183"/>
                      </a:lnTo>
                      <a:lnTo>
                        <a:pt x="19" y="182"/>
                      </a:lnTo>
                      <a:lnTo>
                        <a:pt x="19" y="183"/>
                      </a:lnTo>
                      <a:lnTo>
                        <a:pt x="19" y="184"/>
                      </a:lnTo>
                      <a:lnTo>
                        <a:pt x="19" y="186"/>
                      </a:lnTo>
                      <a:lnTo>
                        <a:pt x="19" y="184"/>
                      </a:lnTo>
                      <a:lnTo>
                        <a:pt x="19" y="186"/>
                      </a:lnTo>
                      <a:lnTo>
                        <a:pt x="19" y="186"/>
                      </a:lnTo>
                      <a:lnTo>
                        <a:pt x="19" y="187"/>
                      </a:lnTo>
                      <a:lnTo>
                        <a:pt x="19" y="186"/>
                      </a:lnTo>
                      <a:lnTo>
                        <a:pt x="19" y="187"/>
                      </a:lnTo>
                      <a:lnTo>
                        <a:pt x="19" y="188"/>
                      </a:lnTo>
                      <a:lnTo>
                        <a:pt x="19" y="188"/>
                      </a:lnTo>
                      <a:lnTo>
                        <a:pt x="19" y="188"/>
                      </a:lnTo>
                      <a:lnTo>
                        <a:pt x="19" y="188"/>
                      </a:lnTo>
                      <a:lnTo>
                        <a:pt x="20" y="188"/>
                      </a:lnTo>
                      <a:lnTo>
                        <a:pt x="20" y="188"/>
                      </a:lnTo>
                      <a:lnTo>
                        <a:pt x="20" y="188"/>
                      </a:lnTo>
                      <a:lnTo>
                        <a:pt x="20" y="189"/>
                      </a:lnTo>
                      <a:lnTo>
                        <a:pt x="20" y="188"/>
                      </a:lnTo>
                      <a:lnTo>
                        <a:pt x="20" y="189"/>
                      </a:lnTo>
                      <a:lnTo>
                        <a:pt x="20" y="189"/>
                      </a:lnTo>
                      <a:lnTo>
                        <a:pt x="20" y="189"/>
                      </a:lnTo>
                      <a:lnTo>
                        <a:pt x="20" y="188"/>
                      </a:lnTo>
                      <a:lnTo>
                        <a:pt x="20" y="188"/>
                      </a:lnTo>
                      <a:lnTo>
                        <a:pt x="20" y="188"/>
                      </a:lnTo>
                      <a:lnTo>
                        <a:pt x="20" y="188"/>
                      </a:lnTo>
                      <a:lnTo>
                        <a:pt x="20" y="187"/>
                      </a:lnTo>
                      <a:lnTo>
                        <a:pt x="21" y="186"/>
                      </a:lnTo>
                      <a:lnTo>
                        <a:pt x="21" y="185"/>
                      </a:lnTo>
                      <a:lnTo>
                        <a:pt x="21" y="185"/>
                      </a:lnTo>
                      <a:lnTo>
                        <a:pt x="21" y="185"/>
                      </a:lnTo>
                      <a:lnTo>
                        <a:pt x="21" y="185"/>
                      </a:lnTo>
                      <a:lnTo>
                        <a:pt x="21" y="185"/>
                      </a:lnTo>
                      <a:lnTo>
                        <a:pt x="21" y="185"/>
                      </a:lnTo>
                      <a:lnTo>
                        <a:pt x="21" y="185"/>
                      </a:lnTo>
                      <a:lnTo>
                        <a:pt x="21" y="184"/>
                      </a:lnTo>
                      <a:lnTo>
                        <a:pt x="21" y="184"/>
                      </a:lnTo>
                      <a:lnTo>
                        <a:pt x="21" y="185"/>
                      </a:lnTo>
                      <a:lnTo>
                        <a:pt x="21" y="184"/>
                      </a:lnTo>
                      <a:lnTo>
                        <a:pt x="21" y="185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5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6"/>
                      </a:lnTo>
                      <a:lnTo>
                        <a:pt x="22" y="185"/>
                      </a:lnTo>
                      <a:lnTo>
                        <a:pt x="22" y="186"/>
                      </a:lnTo>
                      <a:lnTo>
                        <a:pt x="23" y="186"/>
                      </a:lnTo>
                      <a:lnTo>
                        <a:pt x="23" y="184"/>
                      </a:lnTo>
                      <a:lnTo>
                        <a:pt x="23" y="183"/>
                      </a:lnTo>
                      <a:lnTo>
                        <a:pt x="23" y="182"/>
                      </a:lnTo>
                      <a:lnTo>
                        <a:pt x="23" y="182"/>
                      </a:lnTo>
                      <a:lnTo>
                        <a:pt x="23" y="181"/>
                      </a:lnTo>
                      <a:lnTo>
                        <a:pt x="23" y="181"/>
                      </a:lnTo>
                      <a:lnTo>
                        <a:pt x="23" y="181"/>
                      </a:lnTo>
                      <a:lnTo>
                        <a:pt x="23" y="181"/>
                      </a:lnTo>
                      <a:lnTo>
                        <a:pt x="23" y="181"/>
                      </a:lnTo>
                      <a:lnTo>
                        <a:pt x="23" y="181"/>
                      </a:lnTo>
                      <a:lnTo>
                        <a:pt x="23" y="180"/>
                      </a:lnTo>
                      <a:lnTo>
                        <a:pt x="24" y="180"/>
                      </a:lnTo>
                      <a:lnTo>
                        <a:pt x="24" y="182"/>
                      </a:lnTo>
                      <a:lnTo>
                        <a:pt x="24" y="180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4" y="182"/>
                      </a:lnTo>
                      <a:lnTo>
                        <a:pt x="25" y="182"/>
                      </a:lnTo>
                      <a:lnTo>
                        <a:pt x="25" y="183"/>
                      </a:lnTo>
                      <a:lnTo>
                        <a:pt x="25" y="182"/>
                      </a:lnTo>
                      <a:lnTo>
                        <a:pt x="25" y="183"/>
                      </a:lnTo>
                      <a:lnTo>
                        <a:pt x="25" y="183"/>
                      </a:lnTo>
                      <a:lnTo>
                        <a:pt x="25" y="183"/>
                      </a:lnTo>
                      <a:lnTo>
                        <a:pt x="25" y="183"/>
                      </a:lnTo>
                      <a:lnTo>
                        <a:pt x="25" y="182"/>
                      </a:lnTo>
                      <a:lnTo>
                        <a:pt x="25" y="181"/>
                      </a:lnTo>
                      <a:lnTo>
                        <a:pt x="25" y="181"/>
                      </a:lnTo>
                      <a:lnTo>
                        <a:pt x="25" y="180"/>
                      </a:lnTo>
                      <a:lnTo>
                        <a:pt x="25" y="180"/>
                      </a:lnTo>
                      <a:lnTo>
                        <a:pt x="25" y="180"/>
                      </a:lnTo>
                      <a:lnTo>
                        <a:pt x="26" y="179"/>
                      </a:lnTo>
                      <a:lnTo>
                        <a:pt x="26" y="178"/>
                      </a:lnTo>
                      <a:lnTo>
                        <a:pt x="26" y="177"/>
                      </a:lnTo>
                      <a:lnTo>
                        <a:pt x="26" y="175"/>
                      </a:lnTo>
                      <a:lnTo>
                        <a:pt x="26" y="175"/>
                      </a:lnTo>
                      <a:lnTo>
                        <a:pt x="26" y="175"/>
                      </a:lnTo>
                      <a:lnTo>
                        <a:pt x="26" y="175"/>
                      </a:lnTo>
                      <a:lnTo>
                        <a:pt x="26" y="175"/>
                      </a:lnTo>
                      <a:lnTo>
                        <a:pt x="26" y="176"/>
                      </a:lnTo>
                      <a:lnTo>
                        <a:pt x="26" y="176"/>
                      </a:lnTo>
                      <a:lnTo>
                        <a:pt x="26" y="175"/>
                      </a:lnTo>
                      <a:lnTo>
                        <a:pt x="27" y="175"/>
                      </a:lnTo>
                      <a:lnTo>
                        <a:pt x="27" y="175"/>
                      </a:lnTo>
                      <a:lnTo>
                        <a:pt x="27" y="174"/>
                      </a:lnTo>
                      <a:lnTo>
                        <a:pt x="27" y="175"/>
                      </a:lnTo>
                      <a:lnTo>
                        <a:pt x="27" y="175"/>
                      </a:lnTo>
                      <a:lnTo>
                        <a:pt x="27" y="176"/>
                      </a:lnTo>
                      <a:lnTo>
                        <a:pt x="27" y="175"/>
                      </a:lnTo>
                      <a:lnTo>
                        <a:pt x="27" y="176"/>
                      </a:lnTo>
                      <a:lnTo>
                        <a:pt x="27" y="175"/>
                      </a:lnTo>
                      <a:lnTo>
                        <a:pt x="27" y="174"/>
                      </a:lnTo>
                      <a:lnTo>
                        <a:pt x="27" y="174"/>
                      </a:lnTo>
                      <a:lnTo>
                        <a:pt x="27" y="173"/>
                      </a:lnTo>
                      <a:lnTo>
                        <a:pt x="28" y="172"/>
                      </a:lnTo>
                      <a:lnTo>
                        <a:pt x="28" y="168"/>
                      </a:lnTo>
                      <a:lnTo>
                        <a:pt x="28" y="166"/>
                      </a:lnTo>
                      <a:lnTo>
                        <a:pt x="28" y="162"/>
                      </a:lnTo>
                      <a:lnTo>
                        <a:pt x="28" y="160"/>
                      </a:lnTo>
                      <a:lnTo>
                        <a:pt x="28" y="156"/>
                      </a:lnTo>
                      <a:lnTo>
                        <a:pt x="28" y="155"/>
                      </a:lnTo>
                      <a:lnTo>
                        <a:pt x="28" y="154"/>
                      </a:lnTo>
                      <a:lnTo>
                        <a:pt x="28" y="154"/>
                      </a:lnTo>
                      <a:lnTo>
                        <a:pt x="28" y="155"/>
                      </a:lnTo>
                      <a:lnTo>
                        <a:pt x="28" y="154"/>
                      </a:lnTo>
                      <a:lnTo>
                        <a:pt x="28" y="155"/>
                      </a:lnTo>
                      <a:lnTo>
                        <a:pt x="29" y="156"/>
                      </a:lnTo>
                      <a:lnTo>
                        <a:pt x="29" y="159"/>
                      </a:lnTo>
                      <a:lnTo>
                        <a:pt x="29" y="156"/>
                      </a:lnTo>
                      <a:lnTo>
                        <a:pt x="29" y="159"/>
                      </a:lnTo>
                      <a:lnTo>
                        <a:pt x="29" y="161"/>
                      </a:lnTo>
                      <a:lnTo>
                        <a:pt x="29" y="164"/>
                      </a:lnTo>
                      <a:lnTo>
                        <a:pt x="29" y="161"/>
                      </a:lnTo>
                      <a:lnTo>
                        <a:pt x="29" y="164"/>
                      </a:lnTo>
                      <a:lnTo>
                        <a:pt x="29" y="165"/>
                      </a:lnTo>
                      <a:lnTo>
                        <a:pt x="29" y="167"/>
                      </a:lnTo>
                      <a:lnTo>
                        <a:pt x="29" y="165"/>
                      </a:lnTo>
                      <a:lnTo>
                        <a:pt x="29" y="167"/>
                      </a:lnTo>
                      <a:lnTo>
                        <a:pt x="29" y="168"/>
                      </a:lnTo>
                      <a:lnTo>
                        <a:pt x="29" y="170"/>
                      </a:lnTo>
                      <a:lnTo>
                        <a:pt x="29" y="168"/>
                      </a:lnTo>
                      <a:lnTo>
                        <a:pt x="29" y="170"/>
                      </a:lnTo>
                      <a:lnTo>
                        <a:pt x="30" y="171"/>
                      </a:lnTo>
                      <a:lnTo>
                        <a:pt x="30" y="172"/>
                      </a:lnTo>
                      <a:lnTo>
                        <a:pt x="30" y="171"/>
                      </a:lnTo>
                      <a:lnTo>
                        <a:pt x="30" y="172"/>
                      </a:lnTo>
                      <a:lnTo>
                        <a:pt x="30" y="173"/>
                      </a:lnTo>
                      <a:lnTo>
                        <a:pt x="30" y="176"/>
                      </a:lnTo>
                      <a:lnTo>
                        <a:pt x="30" y="173"/>
                      </a:lnTo>
                      <a:lnTo>
                        <a:pt x="30" y="176"/>
                      </a:lnTo>
                      <a:lnTo>
                        <a:pt x="30" y="177"/>
                      </a:lnTo>
                      <a:lnTo>
                        <a:pt x="30" y="177"/>
                      </a:lnTo>
                      <a:lnTo>
                        <a:pt x="30" y="177"/>
                      </a:lnTo>
                      <a:lnTo>
                        <a:pt x="30" y="177"/>
                      </a:lnTo>
                      <a:lnTo>
                        <a:pt x="30" y="177"/>
                      </a:lnTo>
                      <a:lnTo>
                        <a:pt x="30" y="176"/>
                      </a:lnTo>
                      <a:lnTo>
                        <a:pt x="31" y="176"/>
                      </a:lnTo>
                      <a:lnTo>
                        <a:pt x="31" y="175"/>
                      </a:lnTo>
                      <a:lnTo>
                        <a:pt x="31" y="174"/>
                      </a:lnTo>
                      <a:lnTo>
                        <a:pt x="31" y="173"/>
                      </a:lnTo>
                      <a:lnTo>
                        <a:pt x="31" y="172"/>
                      </a:lnTo>
                      <a:lnTo>
                        <a:pt x="31" y="172"/>
                      </a:lnTo>
                      <a:lnTo>
                        <a:pt x="31" y="172"/>
                      </a:lnTo>
                      <a:lnTo>
                        <a:pt x="31" y="172"/>
                      </a:lnTo>
                      <a:lnTo>
                        <a:pt x="31" y="171"/>
                      </a:lnTo>
                      <a:lnTo>
                        <a:pt x="31" y="172"/>
                      </a:lnTo>
                      <a:lnTo>
                        <a:pt x="31" y="172"/>
                      </a:lnTo>
                      <a:lnTo>
                        <a:pt x="31" y="172"/>
                      </a:lnTo>
                      <a:lnTo>
                        <a:pt x="31" y="172"/>
                      </a:lnTo>
                      <a:lnTo>
                        <a:pt x="32" y="172"/>
                      </a:lnTo>
                      <a:lnTo>
                        <a:pt x="32" y="173"/>
                      </a:lnTo>
                      <a:lnTo>
                        <a:pt x="32" y="172"/>
                      </a:lnTo>
                      <a:lnTo>
                        <a:pt x="32" y="173"/>
                      </a:lnTo>
                      <a:lnTo>
                        <a:pt x="32" y="174"/>
                      </a:lnTo>
                      <a:lnTo>
                        <a:pt x="32" y="175"/>
                      </a:lnTo>
                      <a:lnTo>
                        <a:pt x="32" y="174"/>
                      </a:lnTo>
                      <a:lnTo>
                        <a:pt x="32" y="175"/>
                      </a:lnTo>
                      <a:lnTo>
                        <a:pt x="32" y="175"/>
                      </a:lnTo>
                      <a:lnTo>
                        <a:pt x="32" y="176"/>
                      </a:lnTo>
                      <a:lnTo>
                        <a:pt x="32" y="175"/>
                      </a:lnTo>
                      <a:lnTo>
                        <a:pt x="32" y="176"/>
                      </a:lnTo>
                      <a:lnTo>
                        <a:pt x="32" y="176"/>
                      </a:lnTo>
                      <a:lnTo>
                        <a:pt x="32" y="176"/>
                      </a:lnTo>
                      <a:lnTo>
                        <a:pt x="32" y="176"/>
                      </a:lnTo>
                      <a:lnTo>
                        <a:pt x="32" y="176"/>
                      </a:lnTo>
                      <a:lnTo>
                        <a:pt x="33" y="177"/>
                      </a:lnTo>
                      <a:lnTo>
                        <a:pt x="33" y="177"/>
                      </a:lnTo>
                      <a:lnTo>
                        <a:pt x="33" y="177"/>
                      </a:lnTo>
                      <a:lnTo>
                        <a:pt x="33" y="177"/>
                      </a:lnTo>
                      <a:lnTo>
                        <a:pt x="33" y="177"/>
                      </a:lnTo>
                      <a:lnTo>
                        <a:pt x="33" y="176"/>
                      </a:lnTo>
                      <a:lnTo>
                        <a:pt x="33" y="176"/>
                      </a:lnTo>
                      <a:lnTo>
                        <a:pt x="33" y="176"/>
                      </a:lnTo>
                      <a:lnTo>
                        <a:pt x="33" y="176"/>
                      </a:lnTo>
                      <a:lnTo>
                        <a:pt x="33" y="175"/>
                      </a:lnTo>
                      <a:lnTo>
                        <a:pt x="33" y="175"/>
                      </a:lnTo>
                      <a:lnTo>
                        <a:pt x="33" y="174"/>
                      </a:lnTo>
                      <a:lnTo>
                        <a:pt x="33" y="173"/>
                      </a:lnTo>
                      <a:lnTo>
                        <a:pt x="34" y="173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4" y="172"/>
                      </a:lnTo>
                      <a:lnTo>
                        <a:pt x="35" y="172"/>
                      </a:lnTo>
                      <a:lnTo>
                        <a:pt x="35" y="172"/>
                      </a:lnTo>
                      <a:lnTo>
                        <a:pt x="35" y="172"/>
                      </a:lnTo>
                      <a:lnTo>
                        <a:pt x="35" y="172"/>
                      </a:lnTo>
                      <a:lnTo>
                        <a:pt x="35" y="172"/>
                      </a:lnTo>
                      <a:lnTo>
                        <a:pt x="35" y="172"/>
                      </a:lnTo>
                      <a:lnTo>
                        <a:pt x="35" y="172"/>
                      </a:lnTo>
                      <a:lnTo>
                        <a:pt x="35" y="173"/>
                      </a:lnTo>
                      <a:lnTo>
                        <a:pt x="35" y="172"/>
                      </a:lnTo>
                      <a:lnTo>
                        <a:pt x="35" y="173"/>
                      </a:lnTo>
                      <a:lnTo>
                        <a:pt x="35" y="173"/>
                      </a:lnTo>
                      <a:lnTo>
                        <a:pt x="35" y="171"/>
                      </a:lnTo>
                      <a:lnTo>
                        <a:pt x="36" y="171"/>
                      </a:lnTo>
                      <a:lnTo>
                        <a:pt x="36" y="168"/>
                      </a:lnTo>
                      <a:lnTo>
                        <a:pt x="36" y="168"/>
                      </a:lnTo>
                      <a:lnTo>
                        <a:pt x="36" y="165"/>
                      </a:lnTo>
                      <a:lnTo>
                        <a:pt x="36" y="164"/>
                      </a:lnTo>
                      <a:lnTo>
                        <a:pt x="36" y="161"/>
                      </a:lnTo>
                      <a:lnTo>
                        <a:pt x="36" y="160"/>
                      </a:lnTo>
                      <a:lnTo>
                        <a:pt x="36" y="157"/>
                      </a:lnTo>
                      <a:lnTo>
                        <a:pt x="36" y="156"/>
                      </a:lnTo>
                      <a:lnTo>
                        <a:pt x="36" y="154"/>
                      </a:lnTo>
                      <a:lnTo>
                        <a:pt x="37" y="154"/>
                      </a:lnTo>
                      <a:lnTo>
                        <a:pt x="37" y="156"/>
                      </a:lnTo>
                      <a:lnTo>
                        <a:pt x="37" y="154"/>
                      </a:lnTo>
                      <a:lnTo>
                        <a:pt x="37" y="156"/>
                      </a:lnTo>
                      <a:lnTo>
                        <a:pt x="37" y="156"/>
                      </a:lnTo>
                      <a:lnTo>
                        <a:pt x="37" y="158"/>
                      </a:lnTo>
                      <a:lnTo>
                        <a:pt x="37" y="156"/>
                      </a:lnTo>
                      <a:lnTo>
                        <a:pt x="37" y="158"/>
                      </a:lnTo>
                      <a:lnTo>
                        <a:pt x="37" y="159"/>
                      </a:lnTo>
                      <a:lnTo>
                        <a:pt x="37" y="161"/>
                      </a:lnTo>
                      <a:lnTo>
                        <a:pt x="37" y="159"/>
                      </a:lnTo>
                      <a:lnTo>
                        <a:pt x="37" y="161"/>
                      </a:lnTo>
                      <a:lnTo>
                        <a:pt x="37" y="162"/>
                      </a:lnTo>
                      <a:lnTo>
                        <a:pt x="37" y="163"/>
                      </a:lnTo>
                      <a:lnTo>
                        <a:pt x="37" y="162"/>
                      </a:lnTo>
                      <a:lnTo>
                        <a:pt x="37" y="163"/>
                      </a:lnTo>
                      <a:lnTo>
                        <a:pt x="38" y="163"/>
                      </a:lnTo>
                      <a:lnTo>
                        <a:pt x="38" y="167"/>
                      </a:lnTo>
                      <a:lnTo>
                        <a:pt x="38" y="163"/>
                      </a:lnTo>
                      <a:lnTo>
                        <a:pt x="38" y="167"/>
                      </a:lnTo>
                      <a:lnTo>
                        <a:pt x="38" y="167"/>
                      </a:lnTo>
                      <a:lnTo>
                        <a:pt x="38" y="168"/>
                      </a:lnTo>
                      <a:lnTo>
                        <a:pt x="38" y="167"/>
                      </a:lnTo>
                      <a:lnTo>
                        <a:pt x="38" y="168"/>
                      </a:lnTo>
                      <a:lnTo>
                        <a:pt x="38" y="168"/>
                      </a:lnTo>
                      <a:lnTo>
                        <a:pt x="38" y="169"/>
                      </a:lnTo>
                      <a:lnTo>
                        <a:pt x="38" y="168"/>
                      </a:lnTo>
                      <a:lnTo>
                        <a:pt x="38" y="169"/>
                      </a:lnTo>
                      <a:lnTo>
                        <a:pt x="38" y="170"/>
                      </a:lnTo>
                      <a:lnTo>
                        <a:pt x="38" y="170"/>
                      </a:lnTo>
                      <a:lnTo>
                        <a:pt x="38" y="169"/>
                      </a:lnTo>
                      <a:lnTo>
                        <a:pt x="38" y="169"/>
                      </a:lnTo>
                      <a:lnTo>
                        <a:pt x="38" y="167"/>
                      </a:lnTo>
                      <a:lnTo>
                        <a:pt x="39" y="166"/>
                      </a:lnTo>
                      <a:lnTo>
                        <a:pt x="39" y="165"/>
                      </a:lnTo>
                      <a:lnTo>
                        <a:pt x="39" y="164"/>
                      </a:lnTo>
                      <a:lnTo>
                        <a:pt x="39" y="164"/>
                      </a:lnTo>
                      <a:lnTo>
                        <a:pt x="39" y="164"/>
                      </a:lnTo>
                      <a:lnTo>
                        <a:pt x="39" y="164"/>
                      </a:lnTo>
                      <a:lnTo>
                        <a:pt x="39" y="164"/>
                      </a:lnTo>
                      <a:lnTo>
                        <a:pt x="39" y="164"/>
                      </a:lnTo>
                      <a:lnTo>
                        <a:pt x="39" y="164"/>
                      </a:lnTo>
                      <a:lnTo>
                        <a:pt x="39" y="164"/>
                      </a:lnTo>
                      <a:lnTo>
                        <a:pt x="40" y="164"/>
                      </a:lnTo>
                      <a:lnTo>
                        <a:pt x="40" y="165"/>
                      </a:lnTo>
                      <a:lnTo>
                        <a:pt x="40" y="164"/>
                      </a:lnTo>
                      <a:lnTo>
                        <a:pt x="40" y="165"/>
                      </a:lnTo>
                      <a:lnTo>
                        <a:pt x="40" y="166"/>
                      </a:lnTo>
                      <a:lnTo>
                        <a:pt x="40" y="167"/>
                      </a:lnTo>
                      <a:lnTo>
                        <a:pt x="40" y="166"/>
                      </a:lnTo>
                      <a:lnTo>
                        <a:pt x="40" y="167"/>
                      </a:lnTo>
                      <a:lnTo>
                        <a:pt x="40" y="167"/>
                      </a:lnTo>
                      <a:lnTo>
                        <a:pt x="40" y="168"/>
                      </a:lnTo>
                      <a:lnTo>
                        <a:pt x="40" y="167"/>
                      </a:lnTo>
                      <a:lnTo>
                        <a:pt x="40" y="168"/>
                      </a:lnTo>
                      <a:lnTo>
                        <a:pt x="40" y="168"/>
                      </a:lnTo>
                      <a:lnTo>
                        <a:pt x="40" y="168"/>
                      </a:lnTo>
                      <a:lnTo>
                        <a:pt x="40" y="168"/>
                      </a:lnTo>
                      <a:lnTo>
                        <a:pt x="40" y="168"/>
                      </a:lnTo>
                      <a:lnTo>
                        <a:pt x="41" y="168"/>
                      </a:lnTo>
                      <a:lnTo>
                        <a:pt x="41" y="165"/>
                      </a:lnTo>
                      <a:lnTo>
                        <a:pt x="41" y="165"/>
                      </a:lnTo>
                      <a:lnTo>
                        <a:pt x="41" y="163"/>
                      </a:lnTo>
                      <a:lnTo>
                        <a:pt x="41" y="162"/>
                      </a:lnTo>
                      <a:lnTo>
                        <a:pt x="41" y="160"/>
                      </a:lnTo>
                      <a:lnTo>
                        <a:pt x="41" y="159"/>
                      </a:lnTo>
                      <a:lnTo>
                        <a:pt x="41" y="154"/>
                      </a:lnTo>
                      <a:lnTo>
                        <a:pt x="41" y="153"/>
                      </a:lnTo>
                      <a:lnTo>
                        <a:pt x="41" y="150"/>
                      </a:lnTo>
                      <a:lnTo>
                        <a:pt x="42" y="150"/>
                      </a:lnTo>
                      <a:lnTo>
                        <a:pt x="42" y="148"/>
                      </a:lnTo>
                      <a:lnTo>
                        <a:pt x="42" y="148"/>
                      </a:lnTo>
                      <a:lnTo>
                        <a:pt x="42" y="148"/>
                      </a:lnTo>
                      <a:lnTo>
                        <a:pt x="42" y="148"/>
                      </a:lnTo>
                      <a:lnTo>
                        <a:pt x="42" y="147"/>
                      </a:lnTo>
                      <a:lnTo>
                        <a:pt x="42" y="147"/>
                      </a:lnTo>
                      <a:lnTo>
                        <a:pt x="42" y="146"/>
                      </a:lnTo>
                      <a:lnTo>
                        <a:pt x="43" y="145"/>
                      </a:lnTo>
                      <a:lnTo>
                        <a:pt x="43" y="144"/>
                      </a:lnTo>
                      <a:lnTo>
                        <a:pt x="43" y="144"/>
                      </a:lnTo>
                      <a:lnTo>
                        <a:pt x="43" y="141"/>
                      </a:lnTo>
                      <a:lnTo>
                        <a:pt x="43" y="140"/>
                      </a:lnTo>
                      <a:lnTo>
                        <a:pt x="43" y="137"/>
                      </a:lnTo>
                      <a:lnTo>
                        <a:pt x="43" y="135"/>
                      </a:lnTo>
                      <a:lnTo>
                        <a:pt x="43" y="132"/>
                      </a:lnTo>
                      <a:lnTo>
                        <a:pt x="44" y="130"/>
                      </a:lnTo>
                      <a:lnTo>
                        <a:pt x="44" y="123"/>
                      </a:lnTo>
                      <a:lnTo>
                        <a:pt x="44" y="120"/>
                      </a:lnTo>
                      <a:lnTo>
                        <a:pt x="44" y="108"/>
                      </a:lnTo>
                      <a:lnTo>
                        <a:pt x="44" y="102"/>
                      </a:lnTo>
                      <a:lnTo>
                        <a:pt x="44" y="87"/>
                      </a:lnTo>
                      <a:lnTo>
                        <a:pt x="44" y="78"/>
                      </a:lnTo>
                      <a:lnTo>
                        <a:pt x="44" y="46"/>
                      </a:lnTo>
                      <a:lnTo>
                        <a:pt x="44" y="35"/>
                      </a:lnTo>
                      <a:lnTo>
                        <a:pt x="44" y="11"/>
                      </a:lnTo>
                      <a:lnTo>
                        <a:pt x="45" y="6"/>
                      </a:lnTo>
                      <a:lnTo>
                        <a:pt x="45" y="0"/>
                      </a:lnTo>
                      <a:lnTo>
                        <a:pt x="45" y="1"/>
                      </a:lnTo>
                      <a:lnTo>
                        <a:pt x="45" y="9"/>
                      </a:lnTo>
                      <a:lnTo>
                        <a:pt x="45" y="1"/>
                      </a:lnTo>
                      <a:lnTo>
                        <a:pt x="45" y="9"/>
                      </a:lnTo>
                      <a:lnTo>
                        <a:pt x="45" y="14"/>
                      </a:lnTo>
                      <a:lnTo>
                        <a:pt x="45" y="37"/>
                      </a:lnTo>
                      <a:lnTo>
                        <a:pt x="45" y="14"/>
                      </a:lnTo>
                      <a:lnTo>
                        <a:pt x="45" y="37"/>
                      </a:lnTo>
                      <a:lnTo>
                        <a:pt x="45" y="46"/>
                      </a:lnTo>
                      <a:lnTo>
                        <a:pt x="45" y="70"/>
                      </a:lnTo>
                      <a:lnTo>
                        <a:pt x="45" y="46"/>
                      </a:lnTo>
                      <a:lnTo>
                        <a:pt x="45" y="70"/>
                      </a:lnTo>
                      <a:lnTo>
                        <a:pt x="46" y="77"/>
                      </a:lnTo>
                      <a:lnTo>
                        <a:pt x="46" y="90"/>
                      </a:lnTo>
                      <a:lnTo>
                        <a:pt x="46" y="77"/>
                      </a:lnTo>
                      <a:lnTo>
                        <a:pt x="46" y="90"/>
                      </a:lnTo>
                      <a:lnTo>
                        <a:pt x="46" y="97"/>
                      </a:lnTo>
                      <a:lnTo>
                        <a:pt x="46" y="111"/>
                      </a:lnTo>
                      <a:lnTo>
                        <a:pt x="46" y="97"/>
                      </a:lnTo>
                      <a:lnTo>
                        <a:pt x="46" y="111"/>
                      </a:lnTo>
                      <a:lnTo>
                        <a:pt x="46" y="116"/>
                      </a:lnTo>
                      <a:lnTo>
                        <a:pt x="46" y="126"/>
                      </a:lnTo>
                      <a:lnTo>
                        <a:pt x="46" y="116"/>
                      </a:lnTo>
                      <a:lnTo>
                        <a:pt x="46" y="126"/>
                      </a:lnTo>
                      <a:lnTo>
                        <a:pt x="46" y="129"/>
                      </a:lnTo>
                      <a:lnTo>
                        <a:pt x="46" y="134"/>
                      </a:lnTo>
                      <a:lnTo>
                        <a:pt x="46" y="129"/>
                      </a:lnTo>
                      <a:lnTo>
                        <a:pt x="46" y="134"/>
                      </a:lnTo>
                      <a:lnTo>
                        <a:pt x="46" y="136"/>
                      </a:lnTo>
                      <a:lnTo>
                        <a:pt x="46" y="143"/>
                      </a:lnTo>
                      <a:lnTo>
                        <a:pt x="46" y="136"/>
                      </a:lnTo>
                      <a:lnTo>
                        <a:pt x="46" y="143"/>
                      </a:lnTo>
                      <a:lnTo>
                        <a:pt x="47" y="144"/>
                      </a:lnTo>
                      <a:lnTo>
                        <a:pt x="47" y="148"/>
                      </a:lnTo>
                      <a:lnTo>
                        <a:pt x="47" y="144"/>
                      </a:lnTo>
                      <a:lnTo>
                        <a:pt x="47" y="148"/>
                      </a:lnTo>
                      <a:lnTo>
                        <a:pt x="47" y="149"/>
                      </a:lnTo>
                      <a:lnTo>
                        <a:pt x="47" y="150"/>
                      </a:lnTo>
                      <a:lnTo>
                        <a:pt x="47" y="149"/>
                      </a:lnTo>
                      <a:lnTo>
                        <a:pt x="47" y="150"/>
                      </a:lnTo>
                      <a:lnTo>
                        <a:pt x="47" y="151"/>
                      </a:lnTo>
                      <a:lnTo>
                        <a:pt x="47" y="153"/>
                      </a:lnTo>
                      <a:lnTo>
                        <a:pt x="47" y="151"/>
                      </a:lnTo>
                      <a:lnTo>
                        <a:pt x="47" y="153"/>
                      </a:lnTo>
                      <a:lnTo>
                        <a:pt x="47" y="154"/>
                      </a:lnTo>
                      <a:lnTo>
                        <a:pt x="47" y="155"/>
                      </a:lnTo>
                      <a:lnTo>
                        <a:pt x="47" y="154"/>
                      </a:lnTo>
                      <a:lnTo>
                        <a:pt x="47" y="155"/>
                      </a:lnTo>
                      <a:lnTo>
                        <a:pt x="48" y="156"/>
                      </a:lnTo>
                      <a:lnTo>
                        <a:pt x="48" y="158"/>
                      </a:lnTo>
                      <a:lnTo>
                        <a:pt x="48" y="156"/>
                      </a:lnTo>
                      <a:lnTo>
                        <a:pt x="48" y="158"/>
                      </a:lnTo>
                      <a:lnTo>
                        <a:pt x="48" y="160"/>
                      </a:lnTo>
                      <a:lnTo>
                        <a:pt x="48" y="163"/>
                      </a:lnTo>
                      <a:lnTo>
                        <a:pt x="48" y="160"/>
                      </a:lnTo>
                      <a:lnTo>
                        <a:pt x="48" y="163"/>
                      </a:lnTo>
                      <a:lnTo>
                        <a:pt x="48" y="165"/>
                      </a:lnTo>
                      <a:lnTo>
                        <a:pt x="48" y="168"/>
                      </a:lnTo>
                      <a:lnTo>
                        <a:pt x="48" y="165"/>
                      </a:lnTo>
                      <a:lnTo>
                        <a:pt x="48" y="168"/>
                      </a:lnTo>
                      <a:lnTo>
                        <a:pt x="48" y="169"/>
                      </a:lnTo>
                      <a:lnTo>
                        <a:pt x="48" y="171"/>
                      </a:lnTo>
                      <a:lnTo>
                        <a:pt x="48" y="169"/>
                      </a:lnTo>
                      <a:lnTo>
                        <a:pt x="48" y="171"/>
                      </a:lnTo>
                      <a:lnTo>
                        <a:pt x="49" y="172"/>
                      </a:lnTo>
                      <a:lnTo>
                        <a:pt x="49" y="173"/>
                      </a:lnTo>
                      <a:lnTo>
                        <a:pt x="49" y="172"/>
                      </a:lnTo>
                      <a:lnTo>
                        <a:pt x="49" y="173"/>
                      </a:lnTo>
                      <a:lnTo>
                        <a:pt x="49" y="173"/>
                      </a:lnTo>
                      <a:lnTo>
                        <a:pt x="49" y="173"/>
                      </a:lnTo>
                      <a:lnTo>
                        <a:pt x="49" y="173"/>
                      </a:lnTo>
                      <a:lnTo>
                        <a:pt x="49" y="173"/>
                      </a:lnTo>
                      <a:lnTo>
                        <a:pt x="49" y="173"/>
                      </a:lnTo>
                      <a:lnTo>
                        <a:pt x="49" y="173"/>
                      </a:lnTo>
                      <a:lnTo>
                        <a:pt x="49" y="173"/>
                      </a:lnTo>
                      <a:lnTo>
                        <a:pt x="49" y="174"/>
                      </a:lnTo>
                      <a:lnTo>
                        <a:pt x="49" y="173"/>
                      </a:lnTo>
                      <a:lnTo>
                        <a:pt x="49" y="174"/>
                      </a:lnTo>
                      <a:lnTo>
                        <a:pt x="49" y="175"/>
                      </a:lnTo>
                      <a:lnTo>
                        <a:pt x="49" y="175"/>
                      </a:lnTo>
                      <a:lnTo>
                        <a:pt x="49" y="175"/>
                      </a:lnTo>
                      <a:lnTo>
                        <a:pt x="49" y="175"/>
                      </a:lnTo>
                      <a:lnTo>
                        <a:pt x="50" y="175"/>
                      </a:lnTo>
                      <a:lnTo>
                        <a:pt x="50" y="177"/>
                      </a:lnTo>
                      <a:lnTo>
                        <a:pt x="50" y="175"/>
                      </a:lnTo>
                      <a:lnTo>
                        <a:pt x="50" y="177"/>
                      </a:lnTo>
                      <a:lnTo>
                        <a:pt x="50" y="177"/>
                      </a:lnTo>
                      <a:lnTo>
                        <a:pt x="50" y="177"/>
                      </a:lnTo>
                      <a:lnTo>
                        <a:pt x="50" y="177"/>
                      </a:lnTo>
                      <a:lnTo>
                        <a:pt x="50" y="177"/>
                      </a:lnTo>
                      <a:lnTo>
                        <a:pt x="50" y="177"/>
                      </a:lnTo>
                      <a:lnTo>
                        <a:pt x="50" y="179"/>
                      </a:lnTo>
                      <a:lnTo>
                        <a:pt x="50" y="177"/>
                      </a:lnTo>
                      <a:lnTo>
                        <a:pt x="50" y="179"/>
                      </a:lnTo>
                      <a:lnTo>
                        <a:pt x="50" y="180"/>
                      </a:lnTo>
                      <a:lnTo>
                        <a:pt x="50" y="180"/>
                      </a:lnTo>
                      <a:lnTo>
                        <a:pt x="50" y="180"/>
                      </a:lnTo>
                      <a:lnTo>
                        <a:pt x="50" y="180"/>
                      </a:lnTo>
                      <a:lnTo>
                        <a:pt x="51" y="180"/>
                      </a:lnTo>
                      <a:lnTo>
                        <a:pt x="51" y="182"/>
                      </a:lnTo>
                      <a:lnTo>
                        <a:pt x="51" y="180"/>
                      </a:lnTo>
                      <a:lnTo>
                        <a:pt x="51" y="182"/>
                      </a:lnTo>
                      <a:lnTo>
                        <a:pt x="51" y="182"/>
                      </a:lnTo>
                      <a:lnTo>
                        <a:pt x="51" y="181"/>
                      </a:lnTo>
                      <a:lnTo>
                        <a:pt x="51" y="181"/>
                      </a:lnTo>
                      <a:lnTo>
                        <a:pt x="51" y="181"/>
                      </a:lnTo>
                      <a:lnTo>
                        <a:pt x="51" y="181"/>
                      </a:lnTo>
                      <a:lnTo>
                        <a:pt x="51" y="181"/>
                      </a:lnTo>
                      <a:lnTo>
                        <a:pt x="51" y="181"/>
                      </a:lnTo>
                      <a:lnTo>
                        <a:pt x="51" y="182"/>
                      </a:lnTo>
                      <a:lnTo>
                        <a:pt x="51" y="181"/>
                      </a:lnTo>
                      <a:lnTo>
                        <a:pt x="51" y="182"/>
                      </a:lnTo>
                      <a:lnTo>
                        <a:pt x="51" y="182"/>
                      </a:lnTo>
                      <a:lnTo>
                        <a:pt x="51" y="181"/>
                      </a:lnTo>
                      <a:lnTo>
                        <a:pt x="52" y="181"/>
                      </a:lnTo>
                      <a:lnTo>
                        <a:pt x="52" y="180"/>
                      </a:lnTo>
                      <a:lnTo>
                        <a:pt x="52" y="180"/>
                      </a:lnTo>
                      <a:lnTo>
                        <a:pt x="52" y="181"/>
                      </a:lnTo>
                      <a:lnTo>
                        <a:pt x="52" y="182"/>
                      </a:lnTo>
                      <a:lnTo>
                        <a:pt x="52" y="181"/>
                      </a:lnTo>
                      <a:lnTo>
                        <a:pt x="52" y="182"/>
                      </a:lnTo>
                      <a:lnTo>
                        <a:pt x="52" y="182"/>
                      </a:lnTo>
                      <a:lnTo>
                        <a:pt x="52" y="183"/>
                      </a:lnTo>
                      <a:lnTo>
                        <a:pt x="52" y="182"/>
                      </a:lnTo>
                      <a:lnTo>
                        <a:pt x="52" y="183"/>
                      </a:lnTo>
                      <a:lnTo>
                        <a:pt x="52" y="183"/>
                      </a:lnTo>
                      <a:lnTo>
                        <a:pt x="52" y="185"/>
                      </a:lnTo>
                      <a:lnTo>
                        <a:pt x="52" y="183"/>
                      </a:lnTo>
                      <a:lnTo>
                        <a:pt x="52" y="185"/>
                      </a:lnTo>
                      <a:lnTo>
                        <a:pt x="53" y="186"/>
                      </a:lnTo>
                      <a:lnTo>
                        <a:pt x="53" y="187"/>
                      </a:lnTo>
                      <a:lnTo>
                        <a:pt x="53" y="186"/>
                      </a:lnTo>
                      <a:lnTo>
                        <a:pt x="53" y="187"/>
                      </a:lnTo>
                      <a:lnTo>
                        <a:pt x="53" y="188"/>
                      </a:lnTo>
                      <a:lnTo>
                        <a:pt x="53" y="190"/>
                      </a:lnTo>
                      <a:lnTo>
                        <a:pt x="53" y="188"/>
                      </a:lnTo>
                      <a:lnTo>
                        <a:pt x="53" y="190"/>
                      </a:lnTo>
                      <a:lnTo>
                        <a:pt x="53" y="190"/>
                      </a:lnTo>
                      <a:lnTo>
                        <a:pt x="53" y="192"/>
                      </a:lnTo>
                      <a:lnTo>
                        <a:pt x="53" y="190"/>
                      </a:lnTo>
                      <a:lnTo>
                        <a:pt x="53" y="192"/>
                      </a:lnTo>
                      <a:lnTo>
                        <a:pt x="53" y="193"/>
                      </a:lnTo>
                      <a:lnTo>
                        <a:pt x="53" y="193"/>
                      </a:lnTo>
                      <a:lnTo>
                        <a:pt x="53" y="193"/>
                      </a:lnTo>
                      <a:lnTo>
                        <a:pt x="53" y="193"/>
                      </a:lnTo>
                      <a:lnTo>
                        <a:pt x="54" y="193"/>
                      </a:lnTo>
                      <a:lnTo>
                        <a:pt x="54" y="192"/>
                      </a:lnTo>
                      <a:lnTo>
                        <a:pt x="54" y="192"/>
                      </a:lnTo>
                      <a:lnTo>
                        <a:pt x="54" y="192"/>
                      </a:lnTo>
                      <a:lnTo>
                        <a:pt x="54" y="192"/>
                      </a:lnTo>
                      <a:lnTo>
                        <a:pt x="54" y="192"/>
                      </a:lnTo>
                      <a:lnTo>
                        <a:pt x="54" y="192"/>
                      </a:lnTo>
                      <a:lnTo>
                        <a:pt x="54" y="191"/>
                      </a:lnTo>
                      <a:lnTo>
                        <a:pt x="54" y="191"/>
                      </a:lnTo>
                      <a:lnTo>
                        <a:pt x="54" y="191"/>
                      </a:lnTo>
                      <a:lnTo>
                        <a:pt x="54" y="191"/>
                      </a:lnTo>
                      <a:lnTo>
                        <a:pt x="54" y="191"/>
                      </a:lnTo>
                      <a:lnTo>
                        <a:pt x="54" y="192"/>
                      </a:lnTo>
                      <a:lnTo>
                        <a:pt x="54" y="192"/>
                      </a:lnTo>
                      <a:lnTo>
                        <a:pt x="54" y="191"/>
                      </a:lnTo>
                      <a:lnTo>
                        <a:pt x="55" y="191"/>
                      </a:lnTo>
                      <a:lnTo>
                        <a:pt x="55" y="192"/>
                      </a:lnTo>
                      <a:lnTo>
                        <a:pt x="55" y="191"/>
                      </a:lnTo>
                      <a:lnTo>
                        <a:pt x="55" y="192"/>
                      </a:lnTo>
                      <a:lnTo>
                        <a:pt x="55" y="192"/>
                      </a:lnTo>
                      <a:lnTo>
                        <a:pt x="55" y="192"/>
                      </a:lnTo>
                      <a:lnTo>
                        <a:pt x="55" y="192"/>
                      </a:lnTo>
                      <a:lnTo>
                        <a:pt x="55" y="192"/>
                      </a:lnTo>
                      <a:lnTo>
                        <a:pt x="55" y="192"/>
                      </a:lnTo>
                      <a:lnTo>
                        <a:pt x="55" y="193"/>
                      </a:lnTo>
                      <a:lnTo>
                        <a:pt x="55" y="192"/>
                      </a:lnTo>
                      <a:lnTo>
                        <a:pt x="55" y="193"/>
                      </a:lnTo>
                      <a:lnTo>
                        <a:pt x="55" y="193"/>
                      </a:lnTo>
                      <a:lnTo>
                        <a:pt x="55" y="193"/>
                      </a:lnTo>
                      <a:lnTo>
                        <a:pt x="55" y="193"/>
                      </a:lnTo>
                      <a:lnTo>
                        <a:pt x="55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2"/>
                      </a:lnTo>
                      <a:lnTo>
                        <a:pt x="56" y="193"/>
                      </a:lnTo>
                      <a:lnTo>
                        <a:pt x="56" y="192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6" y="193"/>
                      </a:lnTo>
                      <a:lnTo>
                        <a:pt x="57" y="193"/>
                      </a:lnTo>
                      <a:lnTo>
                        <a:pt x="57" y="193"/>
                      </a:lnTo>
                      <a:lnTo>
                        <a:pt x="57" y="193"/>
                      </a:lnTo>
                      <a:lnTo>
                        <a:pt x="57" y="193"/>
                      </a:lnTo>
                      <a:lnTo>
                        <a:pt x="57" y="193"/>
                      </a:lnTo>
                      <a:lnTo>
                        <a:pt x="57" y="193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7" y="192"/>
                      </a:lnTo>
                      <a:lnTo>
                        <a:pt x="58" y="192"/>
                      </a:lnTo>
                      <a:lnTo>
                        <a:pt x="58" y="192"/>
                      </a:lnTo>
                      <a:lnTo>
                        <a:pt x="58" y="192"/>
                      </a:lnTo>
                      <a:lnTo>
                        <a:pt x="58" y="192"/>
                      </a:lnTo>
                      <a:lnTo>
                        <a:pt x="58" y="193"/>
                      </a:lnTo>
                      <a:lnTo>
                        <a:pt x="58" y="193"/>
                      </a:lnTo>
                      <a:lnTo>
                        <a:pt x="58" y="193"/>
                      </a:lnTo>
                      <a:lnTo>
                        <a:pt x="58" y="193"/>
                      </a:lnTo>
                      <a:lnTo>
                        <a:pt x="58" y="192"/>
                      </a:lnTo>
                      <a:lnTo>
                        <a:pt x="58" y="192"/>
                      </a:lnTo>
                      <a:lnTo>
                        <a:pt x="58" y="192"/>
                      </a:lnTo>
                      <a:lnTo>
                        <a:pt x="58" y="191"/>
                      </a:lnTo>
                      <a:lnTo>
                        <a:pt x="59" y="191"/>
                      </a:lnTo>
                      <a:lnTo>
                        <a:pt x="59" y="190"/>
                      </a:lnTo>
                      <a:lnTo>
                        <a:pt x="59" y="189"/>
                      </a:lnTo>
                      <a:lnTo>
                        <a:pt x="59" y="188"/>
                      </a:lnTo>
                      <a:lnTo>
                        <a:pt x="59" y="188"/>
                      </a:lnTo>
                      <a:lnTo>
                        <a:pt x="59" y="185"/>
                      </a:lnTo>
                      <a:lnTo>
                        <a:pt x="59" y="185"/>
                      </a:lnTo>
                      <a:lnTo>
                        <a:pt x="59" y="185"/>
                      </a:lnTo>
                      <a:lnTo>
                        <a:pt x="59" y="185"/>
                      </a:lnTo>
                      <a:lnTo>
                        <a:pt x="59" y="185"/>
                      </a:lnTo>
                      <a:lnTo>
                        <a:pt x="59" y="184"/>
                      </a:lnTo>
                      <a:lnTo>
                        <a:pt x="60" y="184"/>
                      </a:lnTo>
                      <a:lnTo>
                        <a:pt x="60" y="184"/>
                      </a:lnTo>
                      <a:lnTo>
                        <a:pt x="60" y="184"/>
                      </a:lnTo>
                      <a:lnTo>
                        <a:pt x="60" y="184"/>
                      </a:lnTo>
                      <a:lnTo>
                        <a:pt x="60" y="185"/>
                      </a:lnTo>
                      <a:lnTo>
                        <a:pt x="60" y="187"/>
                      </a:lnTo>
                      <a:lnTo>
                        <a:pt x="60" y="185"/>
                      </a:lnTo>
                      <a:lnTo>
                        <a:pt x="60" y="187"/>
                      </a:lnTo>
                      <a:lnTo>
                        <a:pt x="60" y="187"/>
                      </a:lnTo>
                      <a:lnTo>
                        <a:pt x="60" y="189"/>
                      </a:lnTo>
                      <a:lnTo>
                        <a:pt x="60" y="187"/>
                      </a:lnTo>
                      <a:lnTo>
                        <a:pt x="60" y="189"/>
                      </a:lnTo>
                      <a:lnTo>
                        <a:pt x="60" y="189"/>
                      </a:lnTo>
                      <a:lnTo>
                        <a:pt x="60" y="189"/>
                      </a:lnTo>
                      <a:lnTo>
                        <a:pt x="60" y="189"/>
                      </a:lnTo>
                      <a:lnTo>
                        <a:pt x="60" y="189"/>
                      </a:lnTo>
                      <a:lnTo>
                        <a:pt x="61" y="189"/>
                      </a:lnTo>
                      <a:lnTo>
                        <a:pt x="61" y="191"/>
                      </a:lnTo>
                      <a:lnTo>
                        <a:pt x="61" y="189"/>
                      </a:lnTo>
                      <a:lnTo>
                        <a:pt x="61" y="191"/>
                      </a:lnTo>
                      <a:lnTo>
                        <a:pt x="61" y="191"/>
                      </a:lnTo>
                      <a:lnTo>
                        <a:pt x="61" y="192"/>
                      </a:lnTo>
                      <a:lnTo>
                        <a:pt x="61" y="191"/>
                      </a:lnTo>
                      <a:lnTo>
                        <a:pt x="61" y="192"/>
                      </a:lnTo>
                      <a:lnTo>
                        <a:pt x="61" y="192"/>
                      </a:lnTo>
                      <a:lnTo>
                        <a:pt x="61" y="192"/>
                      </a:lnTo>
                      <a:lnTo>
                        <a:pt x="61" y="192"/>
                      </a:lnTo>
                      <a:lnTo>
                        <a:pt x="61" y="192"/>
                      </a:lnTo>
                      <a:lnTo>
                        <a:pt x="61" y="192"/>
                      </a:lnTo>
                      <a:lnTo>
                        <a:pt x="61" y="193"/>
                      </a:lnTo>
                      <a:lnTo>
                        <a:pt x="61" y="192"/>
                      </a:lnTo>
                      <a:lnTo>
                        <a:pt x="61" y="193"/>
                      </a:lnTo>
                      <a:lnTo>
                        <a:pt x="62" y="193"/>
                      </a:lnTo>
                      <a:lnTo>
                        <a:pt x="62" y="193"/>
                      </a:lnTo>
                      <a:lnTo>
                        <a:pt x="62" y="192"/>
                      </a:lnTo>
                      <a:lnTo>
                        <a:pt x="62" y="190"/>
                      </a:lnTo>
                      <a:lnTo>
                        <a:pt x="62" y="189"/>
                      </a:lnTo>
                      <a:lnTo>
                        <a:pt x="62" y="189"/>
                      </a:lnTo>
                      <a:lnTo>
                        <a:pt x="62" y="189"/>
                      </a:lnTo>
                      <a:lnTo>
                        <a:pt x="62" y="188"/>
                      </a:lnTo>
                      <a:lnTo>
                        <a:pt x="62" y="188"/>
                      </a:lnTo>
                      <a:lnTo>
                        <a:pt x="62" y="188"/>
                      </a:lnTo>
                      <a:lnTo>
                        <a:pt x="63" y="188"/>
                      </a:lnTo>
                      <a:lnTo>
                        <a:pt x="63" y="188"/>
                      </a:lnTo>
                      <a:lnTo>
                        <a:pt x="63" y="188"/>
                      </a:lnTo>
                      <a:lnTo>
                        <a:pt x="63" y="188"/>
                      </a:lnTo>
                      <a:lnTo>
                        <a:pt x="63" y="189"/>
                      </a:lnTo>
                      <a:lnTo>
                        <a:pt x="63" y="190"/>
                      </a:lnTo>
                      <a:lnTo>
                        <a:pt x="63" y="189"/>
                      </a:lnTo>
                      <a:lnTo>
                        <a:pt x="63" y="190"/>
                      </a:lnTo>
                      <a:lnTo>
                        <a:pt x="63" y="190"/>
                      </a:lnTo>
                      <a:lnTo>
                        <a:pt x="63" y="190"/>
                      </a:lnTo>
                      <a:lnTo>
                        <a:pt x="63" y="190"/>
                      </a:lnTo>
                      <a:lnTo>
                        <a:pt x="63" y="190"/>
                      </a:lnTo>
                      <a:lnTo>
                        <a:pt x="63" y="190"/>
                      </a:lnTo>
                      <a:lnTo>
                        <a:pt x="63" y="190"/>
                      </a:lnTo>
                      <a:lnTo>
                        <a:pt x="63" y="190"/>
                      </a:lnTo>
                      <a:lnTo>
                        <a:pt x="64" y="190"/>
                      </a:lnTo>
                      <a:lnTo>
                        <a:pt x="64" y="191"/>
                      </a:lnTo>
                      <a:lnTo>
                        <a:pt x="64" y="190"/>
                      </a:lnTo>
                      <a:lnTo>
                        <a:pt x="64" y="191"/>
                      </a:lnTo>
                      <a:lnTo>
                        <a:pt x="64" y="191"/>
                      </a:lnTo>
                      <a:lnTo>
                        <a:pt x="64" y="191"/>
                      </a:lnTo>
                      <a:lnTo>
                        <a:pt x="64" y="191"/>
                      </a:lnTo>
                      <a:lnTo>
                        <a:pt x="64" y="191"/>
                      </a:lnTo>
                      <a:lnTo>
                        <a:pt x="64" y="191"/>
                      </a:lnTo>
                      <a:lnTo>
                        <a:pt x="64" y="193"/>
                      </a:lnTo>
                      <a:lnTo>
                        <a:pt x="64" y="191"/>
                      </a:lnTo>
                      <a:lnTo>
                        <a:pt x="64" y="193"/>
                      </a:lnTo>
                      <a:lnTo>
                        <a:pt x="64" y="193"/>
                      </a:lnTo>
                      <a:lnTo>
                        <a:pt x="64" y="193"/>
                      </a:lnTo>
                      <a:lnTo>
                        <a:pt x="64" y="193"/>
                      </a:lnTo>
                      <a:lnTo>
                        <a:pt x="64" y="193"/>
                      </a:lnTo>
                      <a:lnTo>
                        <a:pt x="64" y="192"/>
                      </a:lnTo>
                      <a:lnTo>
                        <a:pt x="64" y="193"/>
                      </a:lnTo>
                      <a:lnTo>
                        <a:pt x="65" y="193"/>
                      </a:lnTo>
                      <a:lnTo>
                        <a:pt x="65" y="193"/>
                      </a:lnTo>
                      <a:lnTo>
                        <a:pt x="65" y="193"/>
                      </a:lnTo>
                      <a:lnTo>
                        <a:pt x="65" y="193"/>
                      </a:lnTo>
                      <a:lnTo>
                        <a:pt x="65" y="192"/>
                      </a:lnTo>
                      <a:lnTo>
                        <a:pt x="65" y="192"/>
                      </a:lnTo>
                      <a:lnTo>
                        <a:pt x="65" y="191"/>
                      </a:lnTo>
                      <a:lnTo>
                        <a:pt x="65" y="191"/>
                      </a:lnTo>
                      <a:lnTo>
                        <a:pt x="65" y="191"/>
                      </a:lnTo>
                      <a:lnTo>
                        <a:pt x="65" y="192"/>
                      </a:lnTo>
                      <a:lnTo>
                        <a:pt x="65" y="191"/>
                      </a:lnTo>
                      <a:lnTo>
                        <a:pt x="65" y="192"/>
                      </a:lnTo>
                      <a:lnTo>
                        <a:pt x="66" y="192"/>
                      </a:lnTo>
                      <a:lnTo>
                        <a:pt x="66" y="192"/>
                      </a:lnTo>
                      <a:lnTo>
                        <a:pt x="66" y="192"/>
                      </a:lnTo>
                      <a:lnTo>
                        <a:pt x="66" y="192"/>
                      </a:lnTo>
                      <a:lnTo>
                        <a:pt x="66" y="192"/>
                      </a:lnTo>
                      <a:lnTo>
                        <a:pt x="66" y="193"/>
                      </a:lnTo>
                      <a:lnTo>
                        <a:pt x="66" y="192"/>
                      </a:lnTo>
                      <a:lnTo>
                        <a:pt x="66" y="193"/>
                      </a:lnTo>
                      <a:lnTo>
                        <a:pt x="66" y="193"/>
                      </a:lnTo>
                      <a:lnTo>
                        <a:pt x="66" y="193"/>
                      </a:lnTo>
                      <a:lnTo>
                        <a:pt x="66" y="193"/>
                      </a:lnTo>
                      <a:lnTo>
                        <a:pt x="66" y="193"/>
                      </a:lnTo>
                      <a:lnTo>
                        <a:pt x="66" y="193"/>
                      </a:lnTo>
                      <a:lnTo>
                        <a:pt x="66" y="193"/>
                      </a:lnTo>
                      <a:lnTo>
                        <a:pt x="67" y="192"/>
                      </a:lnTo>
                      <a:lnTo>
                        <a:pt x="67" y="191"/>
                      </a:lnTo>
                      <a:lnTo>
                        <a:pt x="67" y="191"/>
                      </a:lnTo>
                      <a:lnTo>
                        <a:pt x="67" y="190"/>
                      </a:lnTo>
                      <a:lnTo>
                        <a:pt x="67" y="190"/>
                      </a:lnTo>
                      <a:lnTo>
                        <a:pt x="67" y="189"/>
                      </a:lnTo>
                      <a:lnTo>
                        <a:pt x="67" y="189"/>
                      </a:lnTo>
                      <a:lnTo>
                        <a:pt x="67" y="189"/>
                      </a:lnTo>
                      <a:lnTo>
                        <a:pt x="67" y="189"/>
                      </a:lnTo>
                      <a:lnTo>
                        <a:pt x="67" y="189"/>
                      </a:lnTo>
                      <a:lnTo>
                        <a:pt x="67" y="188"/>
                      </a:lnTo>
                      <a:lnTo>
                        <a:pt x="68" y="188"/>
                      </a:lnTo>
                      <a:lnTo>
                        <a:pt x="68" y="189"/>
                      </a:lnTo>
                      <a:lnTo>
                        <a:pt x="68" y="188"/>
                      </a:lnTo>
                      <a:lnTo>
                        <a:pt x="68" y="189"/>
                      </a:lnTo>
                      <a:lnTo>
                        <a:pt x="68" y="189"/>
                      </a:lnTo>
                      <a:lnTo>
                        <a:pt x="68" y="189"/>
                      </a:lnTo>
                      <a:lnTo>
                        <a:pt x="68" y="189"/>
                      </a:lnTo>
                      <a:lnTo>
                        <a:pt x="68" y="189"/>
                      </a:lnTo>
                      <a:lnTo>
                        <a:pt x="68" y="189"/>
                      </a:lnTo>
                      <a:lnTo>
                        <a:pt x="68" y="190"/>
                      </a:lnTo>
                      <a:lnTo>
                        <a:pt x="68" y="189"/>
                      </a:lnTo>
                      <a:lnTo>
                        <a:pt x="68" y="190"/>
                      </a:lnTo>
                      <a:lnTo>
                        <a:pt x="68" y="190"/>
                      </a:lnTo>
                      <a:lnTo>
                        <a:pt x="68" y="191"/>
                      </a:lnTo>
                      <a:lnTo>
                        <a:pt x="68" y="190"/>
                      </a:lnTo>
                      <a:lnTo>
                        <a:pt x="68" y="191"/>
                      </a:lnTo>
                      <a:lnTo>
                        <a:pt x="69" y="191"/>
                      </a:lnTo>
                      <a:lnTo>
                        <a:pt x="69" y="191"/>
                      </a:lnTo>
                      <a:lnTo>
                        <a:pt x="69" y="191"/>
                      </a:lnTo>
                      <a:lnTo>
                        <a:pt x="69" y="191"/>
                      </a:lnTo>
                      <a:lnTo>
                        <a:pt x="69" y="191"/>
                      </a:lnTo>
                      <a:lnTo>
                        <a:pt x="69" y="192"/>
                      </a:lnTo>
                      <a:lnTo>
                        <a:pt x="69" y="191"/>
                      </a:lnTo>
                      <a:lnTo>
                        <a:pt x="69" y="192"/>
                      </a:lnTo>
                      <a:lnTo>
                        <a:pt x="69" y="192"/>
                      </a:lnTo>
                      <a:lnTo>
                        <a:pt x="69" y="191"/>
                      </a:lnTo>
                      <a:lnTo>
                        <a:pt x="69" y="191"/>
                      </a:lnTo>
                      <a:lnTo>
                        <a:pt x="69" y="191"/>
                      </a:lnTo>
                      <a:lnTo>
                        <a:pt x="70" y="191"/>
                      </a:lnTo>
                      <a:lnTo>
                        <a:pt x="70" y="190"/>
                      </a:lnTo>
                      <a:lnTo>
                        <a:pt x="70" y="189"/>
                      </a:lnTo>
                      <a:lnTo>
                        <a:pt x="70" y="189"/>
                      </a:lnTo>
                      <a:lnTo>
                        <a:pt x="70" y="189"/>
                      </a:lnTo>
                      <a:lnTo>
                        <a:pt x="70" y="189"/>
                      </a:lnTo>
                      <a:lnTo>
                        <a:pt x="70" y="189"/>
                      </a:lnTo>
                      <a:lnTo>
                        <a:pt x="70" y="189"/>
                      </a:lnTo>
                      <a:lnTo>
                        <a:pt x="70" y="189"/>
                      </a:lnTo>
                      <a:lnTo>
                        <a:pt x="70" y="188"/>
                      </a:lnTo>
                      <a:lnTo>
                        <a:pt x="70" y="187"/>
                      </a:lnTo>
                      <a:lnTo>
                        <a:pt x="70" y="186"/>
                      </a:lnTo>
                      <a:lnTo>
                        <a:pt x="71" y="186"/>
                      </a:lnTo>
                      <a:lnTo>
                        <a:pt x="71" y="186"/>
                      </a:lnTo>
                      <a:lnTo>
                        <a:pt x="71" y="185"/>
                      </a:lnTo>
                      <a:lnTo>
                        <a:pt x="71" y="184"/>
                      </a:lnTo>
                      <a:lnTo>
                        <a:pt x="71" y="184"/>
                      </a:lnTo>
                      <a:lnTo>
                        <a:pt x="71" y="184"/>
                      </a:lnTo>
                      <a:lnTo>
                        <a:pt x="71" y="184"/>
                      </a:lnTo>
                      <a:lnTo>
                        <a:pt x="71" y="184"/>
                      </a:lnTo>
                      <a:lnTo>
                        <a:pt x="71" y="185"/>
                      </a:lnTo>
                      <a:lnTo>
                        <a:pt x="71" y="184"/>
                      </a:lnTo>
                      <a:lnTo>
                        <a:pt x="72" y="184"/>
                      </a:lnTo>
                      <a:lnTo>
                        <a:pt x="72" y="182"/>
                      </a:lnTo>
                      <a:lnTo>
                        <a:pt x="72" y="182"/>
                      </a:lnTo>
                      <a:lnTo>
                        <a:pt x="72" y="181"/>
                      </a:lnTo>
                      <a:lnTo>
                        <a:pt x="72" y="181"/>
                      </a:lnTo>
                      <a:lnTo>
                        <a:pt x="72" y="181"/>
                      </a:lnTo>
                      <a:lnTo>
                        <a:pt x="72" y="181"/>
                      </a:lnTo>
                      <a:lnTo>
                        <a:pt x="72" y="180"/>
                      </a:lnTo>
                      <a:lnTo>
                        <a:pt x="72" y="180"/>
                      </a:lnTo>
                      <a:lnTo>
                        <a:pt x="72" y="180"/>
                      </a:lnTo>
                      <a:lnTo>
                        <a:pt x="72" y="180"/>
                      </a:lnTo>
                      <a:lnTo>
                        <a:pt x="72" y="180"/>
                      </a:lnTo>
                      <a:lnTo>
                        <a:pt x="73" y="181"/>
                      </a:lnTo>
                      <a:lnTo>
                        <a:pt x="73" y="182"/>
                      </a:lnTo>
                      <a:lnTo>
                        <a:pt x="73" y="181"/>
                      </a:lnTo>
                      <a:lnTo>
                        <a:pt x="73" y="182"/>
                      </a:lnTo>
                      <a:lnTo>
                        <a:pt x="73" y="181"/>
                      </a:lnTo>
                      <a:lnTo>
                        <a:pt x="73" y="182"/>
                      </a:lnTo>
                      <a:lnTo>
                        <a:pt x="73" y="181"/>
                      </a:lnTo>
                      <a:lnTo>
                        <a:pt x="73" y="182"/>
                      </a:lnTo>
                      <a:lnTo>
                        <a:pt x="73" y="183"/>
                      </a:lnTo>
                      <a:lnTo>
                        <a:pt x="73" y="184"/>
                      </a:lnTo>
                      <a:lnTo>
                        <a:pt x="73" y="183"/>
                      </a:lnTo>
                      <a:lnTo>
                        <a:pt x="73" y="184"/>
                      </a:lnTo>
                      <a:lnTo>
                        <a:pt x="73" y="184"/>
                      </a:lnTo>
                      <a:lnTo>
                        <a:pt x="73" y="186"/>
                      </a:lnTo>
                      <a:lnTo>
                        <a:pt x="73" y="184"/>
                      </a:lnTo>
                      <a:lnTo>
                        <a:pt x="73" y="186"/>
                      </a:lnTo>
                      <a:lnTo>
                        <a:pt x="74" y="186"/>
                      </a:lnTo>
                      <a:lnTo>
                        <a:pt x="74" y="187"/>
                      </a:lnTo>
                      <a:lnTo>
                        <a:pt x="74" y="186"/>
                      </a:lnTo>
                      <a:lnTo>
                        <a:pt x="74" y="187"/>
                      </a:lnTo>
                      <a:lnTo>
                        <a:pt x="74" y="188"/>
                      </a:lnTo>
                      <a:lnTo>
                        <a:pt x="74" y="188"/>
                      </a:lnTo>
                      <a:lnTo>
                        <a:pt x="74" y="188"/>
                      </a:lnTo>
                      <a:lnTo>
                        <a:pt x="74" y="188"/>
                      </a:lnTo>
                      <a:lnTo>
                        <a:pt x="74" y="188"/>
                      </a:lnTo>
                      <a:lnTo>
                        <a:pt x="74" y="187"/>
                      </a:lnTo>
                      <a:lnTo>
                        <a:pt x="74" y="186"/>
                      </a:lnTo>
                      <a:lnTo>
                        <a:pt x="74" y="186"/>
                      </a:lnTo>
                      <a:lnTo>
                        <a:pt x="75" y="186"/>
                      </a:lnTo>
                      <a:lnTo>
                        <a:pt x="75" y="185"/>
                      </a:lnTo>
                      <a:lnTo>
                        <a:pt x="75" y="185"/>
                      </a:lnTo>
                      <a:lnTo>
                        <a:pt x="75" y="185"/>
                      </a:lnTo>
                      <a:lnTo>
                        <a:pt x="75" y="185"/>
                      </a:lnTo>
                      <a:lnTo>
                        <a:pt x="75" y="184"/>
                      </a:lnTo>
                      <a:lnTo>
                        <a:pt x="75" y="183"/>
                      </a:lnTo>
                      <a:lnTo>
                        <a:pt x="75" y="183"/>
                      </a:lnTo>
                      <a:lnTo>
                        <a:pt x="75" y="183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3" name="Freeform 296"/>
                <p:cNvSpPr>
                  <a:spLocks/>
                </p:cNvSpPr>
                <p:nvPr/>
              </p:nvSpPr>
              <p:spPr bwMode="auto">
                <a:xfrm>
                  <a:off x="2714625" y="6883401"/>
                  <a:ext cx="125413" cy="663575"/>
                </a:xfrm>
                <a:custGeom>
                  <a:avLst/>
                  <a:gdLst/>
                  <a:ahLst/>
                  <a:cxnLst>
                    <a:cxn ang="0">
                      <a:pos x="1" y="411"/>
                    </a:cxn>
                    <a:cxn ang="0">
                      <a:pos x="2" y="412"/>
                    </a:cxn>
                    <a:cxn ang="0">
                      <a:pos x="4" y="410"/>
                    </a:cxn>
                    <a:cxn ang="0">
                      <a:pos x="5" y="410"/>
                    </a:cxn>
                    <a:cxn ang="0">
                      <a:pos x="6" y="413"/>
                    </a:cxn>
                    <a:cxn ang="0">
                      <a:pos x="7" y="415"/>
                    </a:cxn>
                    <a:cxn ang="0">
                      <a:pos x="8" y="409"/>
                    </a:cxn>
                    <a:cxn ang="0">
                      <a:pos x="9" y="414"/>
                    </a:cxn>
                    <a:cxn ang="0">
                      <a:pos x="10" y="414"/>
                    </a:cxn>
                    <a:cxn ang="0">
                      <a:pos x="12" y="415"/>
                    </a:cxn>
                    <a:cxn ang="0">
                      <a:pos x="13" y="414"/>
                    </a:cxn>
                    <a:cxn ang="0">
                      <a:pos x="15" y="403"/>
                    </a:cxn>
                    <a:cxn ang="0">
                      <a:pos x="15" y="410"/>
                    </a:cxn>
                    <a:cxn ang="0">
                      <a:pos x="17" y="410"/>
                    </a:cxn>
                    <a:cxn ang="0">
                      <a:pos x="18" y="410"/>
                    </a:cxn>
                    <a:cxn ang="0">
                      <a:pos x="19" y="414"/>
                    </a:cxn>
                    <a:cxn ang="0">
                      <a:pos x="20" y="414"/>
                    </a:cxn>
                    <a:cxn ang="0">
                      <a:pos x="21" y="411"/>
                    </a:cxn>
                    <a:cxn ang="0">
                      <a:pos x="22" y="411"/>
                    </a:cxn>
                    <a:cxn ang="0">
                      <a:pos x="23" y="411"/>
                    </a:cxn>
                    <a:cxn ang="0">
                      <a:pos x="25" y="412"/>
                    </a:cxn>
                    <a:cxn ang="0">
                      <a:pos x="26" y="411"/>
                    </a:cxn>
                    <a:cxn ang="0">
                      <a:pos x="27" y="415"/>
                    </a:cxn>
                    <a:cxn ang="0">
                      <a:pos x="28" y="415"/>
                    </a:cxn>
                    <a:cxn ang="0">
                      <a:pos x="29" y="414"/>
                    </a:cxn>
                    <a:cxn ang="0">
                      <a:pos x="31" y="416"/>
                    </a:cxn>
                    <a:cxn ang="0">
                      <a:pos x="32" y="416"/>
                    </a:cxn>
                    <a:cxn ang="0">
                      <a:pos x="33" y="414"/>
                    </a:cxn>
                    <a:cxn ang="0">
                      <a:pos x="34" y="415"/>
                    </a:cxn>
                    <a:cxn ang="0">
                      <a:pos x="35" y="416"/>
                    </a:cxn>
                    <a:cxn ang="0">
                      <a:pos x="37" y="411"/>
                    </a:cxn>
                    <a:cxn ang="0">
                      <a:pos x="38" y="406"/>
                    </a:cxn>
                    <a:cxn ang="0">
                      <a:pos x="39" y="407"/>
                    </a:cxn>
                    <a:cxn ang="0">
                      <a:pos x="41" y="404"/>
                    </a:cxn>
                    <a:cxn ang="0">
                      <a:pos x="42" y="402"/>
                    </a:cxn>
                    <a:cxn ang="0">
                      <a:pos x="43" y="401"/>
                    </a:cxn>
                    <a:cxn ang="0">
                      <a:pos x="44" y="401"/>
                    </a:cxn>
                    <a:cxn ang="0">
                      <a:pos x="46" y="400"/>
                    </a:cxn>
                    <a:cxn ang="0">
                      <a:pos x="47" y="393"/>
                    </a:cxn>
                    <a:cxn ang="0">
                      <a:pos x="48" y="398"/>
                    </a:cxn>
                    <a:cxn ang="0">
                      <a:pos x="49" y="396"/>
                    </a:cxn>
                    <a:cxn ang="0">
                      <a:pos x="50" y="402"/>
                    </a:cxn>
                    <a:cxn ang="0">
                      <a:pos x="52" y="399"/>
                    </a:cxn>
                    <a:cxn ang="0">
                      <a:pos x="53" y="401"/>
                    </a:cxn>
                    <a:cxn ang="0">
                      <a:pos x="54" y="399"/>
                    </a:cxn>
                    <a:cxn ang="0">
                      <a:pos x="55" y="394"/>
                    </a:cxn>
                    <a:cxn ang="0">
                      <a:pos x="57" y="386"/>
                    </a:cxn>
                    <a:cxn ang="0">
                      <a:pos x="58" y="389"/>
                    </a:cxn>
                    <a:cxn ang="0">
                      <a:pos x="59" y="388"/>
                    </a:cxn>
                    <a:cxn ang="0">
                      <a:pos x="60" y="390"/>
                    </a:cxn>
                    <a:cxn ang="0">
                      <a:pos x="62" y="383"/>
                    </a:cxn>
                    <a:cxn ang="0">
                      <a:pos x="63" y="379"/>
                    </a:cxn>
                    <a:cxn ang="0">
                      <a:pos x="65" y="366"/>
                    </a:cxn>
                    <a:cxn ang="0">
                      <a:pos x="67" y="331"/>
                    </a:cxn>
                    <a:cxn ang="0">
                      <a:pos x="68" y="338"/>
                    </a:cxn>
                    <a:cxn ang="0">
                      <a:pos x="69" y="325"/>
                    </a:cxn>
                    <a:cxn ang="0">
                      <a:pos x="71" y="305"/>
                    </a:cxn>
                    <a:cxn ang="0">
                      <a:pos x="73" y="272"/>
                    </a:cxn>
                    <a:cxn ang="0">
                      <a:pos x="75" y="1"/>
                    </a:cxn>
                    <a:cxn ang="0">
                      <a:pos x="76" y="165"/>
                    </a:cxn>
                    <a:cxn ang="0">
                      <a:pos x="77" y="277"/>
                    </a:cxn>
                    <a:cxn ang="0">
                      <a:pos x="78" y="313"/>
                    </a:cxn>
                    <a:cxn ang="0">
                      <a:pos x="78" y="344"/>
                    </a:cxn>
                  </a:cxnLst>
                  <a:rect l="0" t="0" r="r" b="b"/>
                  <a:pathLst>
                    <a:path w="79" h="418">
                      <a:moveTo>
                        <a:pt x="0" y="409"/>
                      </a:moveTo>
                      <a:lnTo>
                        <a:pt x="0" y="408"/>
                      </a:lnTo>
                      <a:lnTo>
                        <a:pt x="0" y="409"/>
                      </a:lnTo>
                      <a:lnTo>
                        <a:pt x="1" y="409"/>
                      </a:lnTo>
                      <a:lnTo>
                        <a:pt x="1" y="409"/>
                      </a:lnTo>
                      <a:lnTo>
                        <a:pt x="1" y="409"/>
                      </a:lnTo>
                      <a:lnTo>
                        <a:pt x="1" y="408"/>
                      </a:lnTo>
                      <a:lnTo>
                        <a:pt x="1" y="408"/>
                      </a:lnTo>
                      <a:lnTo>
                        <a:pt x="1" y="408"/>
                      </a:lnTo>
                      <a:lnTo>
                        <a:pt x="1" y="410"/>
                      </a:lnTo>
                      <a:lnTo>
                        <a:pt x="1" y="408"/>
                      </a:lnTo>
                      <a:lnTo>
                        <a:pt x="1" y="410"/>
                      </a:lnTo>
                      <a:lnTo>
                        <a:pt x="1" y="410"/>
                      </a:lnTo>
                      <a:lnTo>
                        <a:pt x="1" y="411"/>
                      </a:lnTo>
                      <a:lnTo>
                        <a:pt x="1" y="410"/>
                      </a:lnTo>
                      <a:lnTo>
                        <a:pt x="1" y="411"/>
                      </a:lnTo>
                      <a:lnTo>
                        <a:pt x="2" y="411"/>
                      </a:lnTo>
                      <a:lnTo>
                        <a:pt x="2" y="411"/>
                      </a:lnTo>
                      <a:lnTo>
                        <a:pt x="2" y="411"/>
                      </a:lnTo>
                      <a:lnTo>
                        <a:pt x="2" y="411"/>
                      </a:lnTo>
                      <a:lnTo>
                        <a:pt x="2" y="411"/>
                      </a:lnTo>
                      <a:lnTo>
                        <a:pt x="2" y="412"/>
                      </a:lnTo>
                      <a:lnTo>
                        <a:pt x="2" y="411"/>
                      </a:lnTo>
                      <a:lnTo>
                        <a:pt x="2" y="412"/>
                      </a:lnTo>
                      <a:lnTo>
                        <a:pt x="2" y="412"/>
                      </a:lnTo>
                      <a:lnTo>
                        <a:pt x="2" y="412"/>
                      </a:lnTo>
                      <a:lnTo>
                        <a:pt x="2" y="412"/>
                      </a:lnTo>
                      <a:lnTo>
                        <a:pt x="2" y="412"/>
                      </a:lnTo>
                      <a:lnTo>
                        <a:pt x="2" y="412"/>
                      </a:lnTo>
                      <a:lnTo>
                        <a:pt x="2" y="411"/>
                      </a:lnTo>
                      <a:lnTo>
                        <a:pt x="2" y="411"/>
                      </a:lnTo>
                      <a:lnTo>
                        <a:pt x="2" y="412"/>
                      </a:lnTo>
                      <a:lnTo>
                        <a:pt x="2" y="411"/>
                      </a:lnTo>
                      <a:lnTo>
                        <a:pt x="2" y="412"/>
                      </a:lnTo>
                      <a:lnTo>
                        <a:pt x="3" y="412"/>
                      </a:lnTo>
                      <a:lnTo>
                        <a:pt x="3" y="412"/>
                      </a:lnTo>
                      <a:lnTo>
                        <a:pt x="3" y="412"/>
                      </a:lnTo>
                      <a:lnTo>
                        <a:pt x="3" y="412"/>
                      </a:lnTo>
                      <a:lnTo>
                        <a:pt x="3" y="413"/>
                      </a:lnTo>
                      <a:lnTo>
                        <a:pt x="3" y="412"/>
                      </a:lnTo>
                      <a:lnTo>
                        <a:pt x="3" y="413"/>
                      </a:lnTo>
                      <a:lnTo>
                        <a:pt x="3" y="413"/>
                      </a:lnTo>
                      <a:lnTo>
                        <a:pt x="3" y="413"/>
                      </a:lnTo>
                      <a:lnTo>
                        <a:pt x="3" y="413"/>
                      </a:lnTo>
                      <a:lnTo>
                        <a:pt x="3" y="412"/>
                      </a:lnTo>
                      <a:lnTo>
                        <a:pt x="3" y="411"/>
                      </a:lnTo>
                      <a:lnTo>
                        <a:pt x="4" y="410"/>
                      </a:lnTo>
                      <a:lnTo>
                        <a:pt x="4" y="410"/>
                      </a:lnTo>
                      <a:lnTo>
                        <a:pt x="4" y="409"/>
                      </a:lnTo>
                      <a:lnTo>
                        <a:pt x="4" y="409"/>
                      </a:lnTo>
                      <a:lnTo>
                        <a:pt x="4" y="409"/>
                      </a:lnTo>
                      <a:lnTo>
                        <a:pt x="4" y="409"/>
                      </a:lnTo>
                      <a:lnTo>
                        <a:pt x="4" y="409"/>
                      </a:lnTo>
                      <a:lnTo>
                        <a:pt x="4" y="409"/>
                      </a:lnTo>
                      <a:lnTo>
                        <a:pt x="4" y="409"/>
                      </a:lnTo>
                      <a:lnTo>
                        <a:pt x="4" y="410"/>
                      </a:lnTo>
                      <a:lnTo>
                        <a:pt x="4" y="409"/>
                      </a:lnTo>
                      <a:lnTo>
                        <a:pt x="4" y="410"/>
                      </a:lnTo>
                      <a:lnTo>
                        <a:pt x="5" y="410"/>
                      </a:lnTo>
                      <a:lnTo>
                        <a:pt x="5" y="411"/>
                      </a:lnTo>
                      <a:lnTo>
                        <a:pt x="5" y="410"/>
                      </a:lnTo>
                      <a:lnTo>
                        <a:pt x="5" y="411"/>
                      </a:lnTo>
                      <a:lnTo>
                        <a:pt x="5" y="411"/>
                      </a:lnTo>
                      <a:lnTo>
                        <a:pt x="5" y="410"/>
                      </a:lnTo>
                      <a:lnTo>
                        <a:pt x="5" y="410"/>
                      </a:lnTo>
                      <a:lnTo>
                        <a:pt x="5" y="409"/>
                      </a:lnTo>
                      <a:lnTo>
                        <a:pt x="5" y="409"/>
                      </a:lnTo>
                      <a:lnTo>
                        <a:pt x="5" y="409"/>
                      </a:lnTo>
                      <a:lnTo>
                        <a:pt x="5" y="409"/>
                      </a:lnTo>
                      <a:lnTo>
                        <a:pt x="5" y="409"/>
                      </a:lnTo>
                      <a:lnTo>
                        <a:pt x="5" y="410"/>
                      </a:lnTo>
                      <a:lnTo>
                        <a:pt x="5" y="411"/>
                      </a:lnTo>
                      <a:lnTo>
                        <a:pt x="5" y="410"/>
                      </a:lnTo>
                      <a:lnTo>
                        <a:pt x="5" y="411"/>
                      </a:lnTo>
                      <a:lnTo>
                        <a:pt x="6" y="411"/>
                      </a:lnTo>
                      <a:lnTo>
                        <a:pt x="6" y="412"/>
                      </a:lnTo>
                      <a:lnTo>
                        <a:pt x="6" y="411"/>
                      </a:lnTo>
                      <a:lnTo>
                        <a:pt x="6" y="412"/>
                      </a:lnTo>
                      <a:lnTo>
                        <a:pt x="6" y="412"/>
                      </a:lnTo>
                      <a:lnTo>
                        <a:pt x="6" y="413"/>
                      </a:lnTo>
                      <a:lnTo>
                        <a:pt x="6" y="412"/>
                      </a:lnTo>
                      <a:lnTo>
                        <a:pt x="6" y="413"/>
                      </a:lnTo>
                      <a:lnTo>
                        <a:pt x="6" y="413"/>
                      </a:lnTo>
                      <a:lnTo>
                        <a:pt x="6" y="414"/>
                      </a:lnTo>
                      <a:lnTo>
                        <a:pt x="6" y="413"/>
                      </a:lnTo>
                      <a:lnTo>
                        <a:pt x="6" y="414"/>
                      </a:lnTo>
                      <a:lnTo>
                        <a:pt x="6" y="414"/>
                      </a:lnTo>
                      <a:lnTo>
                        <a:pt x="6" y="414"/>
                      </a:lnTo>
                      <a:lnTo>
                        <a:pt x="6" y="414"/>
                      </a:lnTo>
                      <a:lnTo>
                        <a:pt x="6" y="414"/>
                      </a:lnTo>
                      <a:lnTo>
                        <a:pt x="7" y="414"/>
                      </a:lnTo>
                      <a:lnTo>
                        <a:pt x="7" y="415"/>
                      </a:lnTo>
                      <a:lnTo>
                        <a:pt x="7" y="414"/>
                      </a:lnTo>
                      <a:lnTo>
                        <a:pt x="7" y="415"/>
                      </a:lnTo>
                      <a:lnTo>
                        <a:pt x="7" y="415"/>
                      </a:lnTo>
                      <a:lnTo>
                        <a:pt x="7" y="415"/>
                      </a:lnTo>
                      <a:lnTo>
                        <a:pt x="7" y="415"/>
                      </a:lnTo>
                      <a:lnTo>
                        <a:pt x="7" y="415"/>
                      </a:lnTo>
                      <a:lnTo>
                        <a:pt x="7" y="415"/>
                      </a:lnTo>
                      <a:lnTo>
                        <a:pt x="7" y="414"/>
                      </a:lnTo>
                      <a:lnTo>
                        <a:pt x="7" y="413"/>
                      </a:lnTo>
                      <a:lnTo>
                        <a:pt x="8" y="413"/>
                      </a:lnTo>
                      <a:lnTo>
                        <a:pt x="8" y="413"/>
                      </a:lnTo>
                      <a:lnTo>
                        <a:pt x="8" y="412"/>
                      </a:lnTo>
                      <a:lnTo>
                        <a:pt x="8" y="412"/>
                      </a:lnTo>
                      <a:lnTo>
                        <a:pt x="8" y="412"/>
                      </a:lnTo>
                      <a:lnTo>
                        <a:pt x="8" y="412"/>
                      </a:lnTo>
                      <a:lnTo>
                        <a:pt x="8" y="412"/>
                      </a:lnTo>
                      <a:lnTo>
                        <a:pt x="8" y="410"/>
                      </a:lnTo>
                      <a:lnTo>
                        <a:pt x="8" y="410"/>
                      </a:lnTo>
                      <a:lnTo>
                        <a:pt x="8" y="411"/>
                      </a:lnTo>
                      <a:lnTo>
                        <a:pt x="8" y="409"/>
                      </a:lnTo>
                      <a:lnTo>
                        <a:pt x="8" y="411"/>
                      </a:lnTo>
                      <a:lnTo>
                        <a:pt x="9" y="411"/>
                      </a:lnTo>
                      <a:lnTo>
                        <a:pt x="9" y="412"/>
                      </a:lnTo>
                      <a:lnTo>
                        <a:pt x="9" y="411"/>
                      </a:lnTo>
                      <a:lnTo>
                        <a:pt x="9" y="412"/>
                      </a:lnTo>
                      <a:lnTo>
                        <a:pt x="9" y="412"/>
                      </a:lnTo>
                      <a:lnTo>
                        <a:pt x="9" y="413"/>
                      </a:lnTo>
                      <a:lnTo>
                        <a:pt x="9" y="412"/>
                      </a:lnTo>
                      <a:lnTo>
                        <a:pt x="9" y="413"/>
                      </a:lnTo>
                      <a:lnTo>
                        <a:pt x="9" y="413"/>
                      </a:lnTo>
                      <a:lnTo>
                        <a:pt x="9" y="414"/>
                      </a:lnTo>
                      <a:lnTo>
                        <a:pt x="9" y="413"/>
                      </a:lnTo>
                      <a:lnTo>
                        <a:pt x="9" y="414"/>
                      </a:lnTo>
                      <a:lnTo>
                        <a:pt x="9" y="414"/>
                      </a:lnTo>
                      <a:lnTo>
                        <a:pt x="9" y="415"/>
                      </a:lnTo>
                      <a:lnTo>
                        <a:pt x="9" y="414"/>
                      </a:lnTo>
                      <a:lnTo>
                        <a:pt x="9" y="415"/>
                      </a:lnTo>
                      <a:lnTo>
                        <a:pt x="10" y="415"/>
                      </a:lnTo>
                      <a:lnTo>
                        <a:pt x="10" y="416"/>
                      </a:lnTo>
                      <a:lnTo>
                        <a:pt x="10" y="415"/>
                      </a:lnTo>
                      <a:lnTo>
                        <a:pt x="10" y="416"/>
                      </a:lnTo>
                      <a:lnTo>
                        <a:pt x="10" y="416"/>
                      </a:lnTo>
                      <a:lnTo>
                        <a:pt x="10" y="416"/>
                      </a:lnTo>
                      <a:lnTo>
                        <a:pt x="10" y="416"/>
                      </a:lnTo>
                      <a:lnTo>
                        <a:pt x="10" y="416"/>
                      </a:lnTo>
                      <a:lnTo>
                        <a:pt x="10" y="416"/>
                      </a:lnTo>
                      <a:lnTo>
                        <a:pt x="10" y="416"/>
                      </a:lnTo>
                      <a:lnTo>
                        <a:pt x="10" y="416"/>
                      </a:lnTo>
                      <a:lnTo>
                        <a:pt x="10" y="414"/>
                      </a:lnTo>
                      <a:lnTo>
                        <a:pt x="10" y="414"/>
                      </a:lnTo>
                      <a:lnTo>
                        <a:pt x="10" y="415"/>
                      </a:lnTo>
                      <a:lnTo>
                        <a:pt x="10" y="414"/>
                      </a:lnTo>
                      <a:lnTo>
                        <a:pt x="10" y="415"/>
                      </a:lnTo>
                      <a:lnTo>
                        <a:pt x="11" y="415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4"/>
                      </a:lnTo>
                      <a:lnTo>
                        <a:pt x="11" y="415"/>
                      </a:lnTo>
                      <a:lnTo>
                        <a:pt x="11" y="414"/>
                      </a:lnTo>
                      <a:lnTo>
                        <a:pt x="11" y="415"/>
                      </a:lnTo>
                      <a:lnTo>
                        <a:pt x="12" y="415"/>
                      </a:lnTo>
                      <a:lnTo>
                        <a:pt x="12" y="415"/>
                      </a:lnTo>
                      <a:lnTo>
                        <a:pt x="12" y="415"/>
                      </a:lnTo>
                      <a:lnTo>
                        <a:pt x="12" y="415"/>
                      </a:lnTo>
                      <a:lnTo>
                        <a:pt x="12" y="416"/>
                      </a:lnTo>
                      <a:lnTo>
                        <a:pt x="12" y="416"/>
                      </a:lnTo>
                      <a:lnTo>
                        <a:pt x="12" y="416"/>
                      </a:lnTo>
                      <a:lnTo>
                        <a:pt x="12" y="416"/>
                      </a:lnTo>
                      <a:lnTo>
                        <a:pt x="12" y="416"/>
                      </a:lnTo>
                      <a:lnTo>
                        <a:pt x="12" y="415"/>
                      </a:lnTo>
                      <a:lnTo>
                        <a:pt x="12" y="415"/>
                      </a:lnTo>
                      <a:lnTo>
                        <a:pt x="12" y="415"/>
                      </a:lnTo>
                      <a:lnTo>
                        <a:pt x="13" y="414"/>
                      </a:lnTo>
                      <a:lnTo>
                        <a:pt x="13" y="414"/>
                      </a:lnTo>
                      <a:lnTo>
                        <a:pt x="13" y="414"/>
                      </a:lnTo>
                      <a:lnTo>
                        <a:pt x="13" y="414"/>
                      </a:lnTo>
                      <a:lnTo>
                        <a:pt x="13" y="414"/>
                      </a:lnTo>
                      <a:lnTo>
                        <a:pt x="13" y="413"/>
                      </a:lnTo>
                      <a:lnTo>
                        <a:pt x="13" y="412"/>
                      </a:lnTo>
                      <a:lnTo>
                        <a:pt x="13" y="412"/>
                      </a:lnTo>
                      <a:lnTo>
                        <a:pt x="13" y="412"/>
                      </a:lnTo>
                      <a:lnTo>
                        <a:pt x="13" y="411"/>
                      </a:lnTo>
                      <a:lnTo>
                        <a:pt x="13" y="410"/>
                      </a:lnTo>
                      <a:lnTo>
                        <a:pt x="14" y="409"/>
                      </a:lnTo>
                      <a:lnTo>
                        <a:pt x="14" y="408"/>
                      </a:lnTo>
                      <a:lnTo>
                        <a:pt x="14" y="407"/>
                      </a:lnTo>
                      <a:lnTo>
                        <a:pt x="14" y="406"/>
                      </a:lnTo>
                      <a:lnTo>
                        <a:pt x="14" y="405"/>
                      </a:lnTo>
                      <a:lnTo>
                        <a:pt x="14" y="403"/>
                      </a:lnTo>
                      <a:lnTo>
                        <a:pt x="14" y="402"/>
                      </a:lnTo>
                      <a:lnTo>
                        <a:pt x="14" y="402"/>
                      </a:lnTo>
                      <a:lnTo>
                        <a:pt x="14" y="402"/>
                      </a:lnTo>
                      <a:lnTo>
                        <a:pt x="15" y="403"/>
                      </a:lnTo>
                      <a:lnTo>
                        <a:pt x="15" y="403"/>
                      </a:lnTo>
                      <a:lnTo>
                        <a:pt x="15" y="403"/>
                      </a:lnTo>
                      <a:lnTo>
                        <a:pt x="15" y="403"/>
                      </a:lnTo>
                      <a:lnTo>
                        <a:pt x="15" y="404"/>
                      </a:lnTo>
                      <a:lnTo>
                        <a:pt x="15" y="404"/>
                      </a:lnTo>
                      <a:lnTo>
                        <a:pt x="15" y="404"/>
                      </a:lnTo>
                      <a:lnTo>
                        <a:pt x="15" y="404"/>
                      </a:lnTo>
                      <a:lnTo>
                        <a:pt x="15" y="405"/>
                      </a:lnTo>
                      <a:lnTo>
                        <a:pt x="15" y="404"/>
                      </a:lnTo>
                      <a:lnTo>
                        <a:pt x="15" y="405"/>
                      </a:lnTo>
                      <a:lnTo>
                        <a:pt x="15" y="406"/>
                      </a:lnTo>
                      <a:lnTo>
                        <a:pt x="15" y="408"/>
                      </a:lnTo>
                      <a:lnTo>
                        <a:pt x="15" y="406"/>
                      </a:lnTo>
                      <a:lnTo>
                        <a:pt x="15" y="408"/>
                      </a:lnTo>
                      <a:lnTo>
                        <a:pt x="15" y="409"/>
                      </a:lnTo>
                      <a:lnTo>
                        <a:pt x="15" y="410"/>
                      </a:lnTo>
                      <a:lnTo>
                        <a:pt x="15" y="409"/>
                      </a:lnTo>
                      <a:lnTo>
                        <a:pt x="15" y="410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6" y="411"/>
                      </a:lnTo>
                      <a:lnTo>
                        <a:pt x="16" y="410"/>
                      </a:lnTo>
                      <a:lnTo>
                        <a:pt x="16" y="411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6" y="410"/>
                      </a:lnTo>
                      <a:lnTo>
                        <a:pt x="17" y="410"/>
                      </a:lnTo>
                      <a:lnTo>
                        <a:pt x="17" y="409"/>
                      </a:lnTo>
                      <a:lnTo>
                        <a:pt x="17" y="409"/>
                      </a:lnTo>
                      <a:lnTo>
                        <a:pt x="17" y="410"/>
                      </a:lnTo>
                      <a:lnTo>
                        <a:pt x="17" y="409"/>
                      </a:lnTo>
                      <a:lnTo>
                        <a:pt x="17" y="410"/>
                      </a:lnTo>
                      <a:lnTo>
                        <a:pt x="17" y="410"/>
                      </a:lnTo>
                      <a:lnTo>
                        <a:pt x="17" y="410"/>
                      </a:lnTo>
                      <a:lnTo>
                        <a:pt x="17" y="410"/>
                      </a:lnTo>
                      <a:lnTo>
                        <a:pt x="17" y="411"/>
                      </a:lnTo>
                      <a:lnTo>
                        <a:pt x="17" y="410"/>
                      </a:lnTo>
                      <a:lnTo>
                        <a:pt x="17" y="411"/>
                      </a:lnTo>
                      <a:lnTo>
                        <a:pt x="18" y="411"/>
                      </a:lnTo>
                      <a:lnTo>
                        <a:pt x="18" y="410"/>
                      </a:lnTo>
                      <a:lnTo>
                        <a:pt x="18" y="410"/>
                      </a:lnTo>
                      <a:lnTo>
                        <a:pt x="18" y="411"/>
                      </a:lnTo>
                      <a:lnTo>
                        <a:pt x="18" y="410"/>
                      </a:lnTo>
                      <a:lnTo>
                        <a:pt x="18" y="411"/>
                      </a:lnTo>
                      <a:lnTo>
                        <a:pt x="18" y="411"/>
                      </a:lnTo>
                      <a:lnTo>
                        <a:pt x="18" y="411"/>
                      </a:lnTo>
                      <a:lnTo>
                        <a:pt x="18" y="411"/>
                      </a:lnTo>
                      <a:lnTo>
                        <a:pt x="18" y="411"/>
                      </a:lnTo>
                      <a:lnTo>
                        <a:pt x="18" y="411"/>
                      </a:lnTo>
                      <a:lnTo>
                        <a:pt x="18" y="412"/>
                      </a:lnTo>
                      <a:lnTo>
                        <a:pt x="18" y="411"/>
                      </a:lnTo>
                      <a:lnTo>
                        <a:pt x="18" y="412"/>
                      </a:lnTo>
                      <a:lnTo>
                        <a:pt x="18" y="413"/>
                      </a:lnTo>
                      <a:lnTo>
                        <a:pt x="18" y="413"/>
                      </a:lnTo>
                      <a:lnTo>
                        <a:pt x="18" y="413"/>
                      </a:lnTo>
                      <a:lnTo>
                        <a:pt x="19" y="413"/>
                      </a:lnTo>
                      <a:lnTo>
                        <a:pt x="19" y="414"/>
                      </a:lnTo>
                      <a:lnTo>
                        <a:pt x="19" y="413"/>
                      </a:lnTo>
                      <a:lnTo>
                        <a:pt x="19" y="414"/>
                      </a:lnTo>
                      <a:lnTo>
                        <a:pt x="19" y="414"/>
                      </a:lnTo>
                      <a:lnTo>
                        <a:pt x="19" y="414"/>
                      </a:lnTo>
                      <a:lnTo>
                        <a:pt x="19" y="414"/>
                      </a:lnTo>
                      <a:lnTo>
                        <a:pt x="19" y="414"/>
                      </a:lnTo>
                      <a:lnTo>
                        <a:pt x="19" y="414"/>
                      </a:lnTo>
                      <a:lnTo>
                        <a:pt x="19" y="415"/>
                      </a:lnTo>
                      <a:lnTo>
                        <a:pt x="19" y="414"/>
                      </a:lnTo>
                      <a:lnTo>
                        <a:pt x="19" y="415"/>
                      </a:lnTo>
                      <a:lnTo>
                        <a:pt x="19" y="415"/>
                      </a:lnTo>
                      <a:lnTo>
                        <a:pt x="19" y="414"/>
                      </a:lnTo>
                      <a:lnTo>
                        <a:pt x="20" y="414"/>
                      </a:lnTo>
                      <a:lnTo>
                        <a:pt x="20" y="415"/>
                      </a:lnTo>
                      <a:lnTo>
                        <a:pt x="20" y="414"/>
                      </a:lnTo>
                      <a:lnTo>
                        <a:pt x="20" y="415"/>
                      </a:lnTo>
                      <a:lnTo>
                        <a:pt x="20" y="415"/>
                      </a:lnTo>
                      <a:lnTo>
                        <a:pt x="20" y="414"/>
                      </a:lnTo>
                      <a:lnTo>
                        <a:pt x="20" y="414"/>
                      </a:lnTo>
                      <a:lnTo>
                        <a:pt x="20" y="413"/>
                      </a:lnTo>
                      <a:lnTo>
                        <a:pt x="20" y="412"/>
                      </a:lnTo>
                      <a:lnTo>
                        <a:pt x="20" y="411"/>
                      </a:lnTo>
                      <a:lnTo>
                        <a:pt x="21" y="411"/>
                      </a:lnTo>
                      <a:lnTo>
                        <a:pt x="21" y="412"/>
                      </a:lnTo>
                      <a:lnTo>
                        <a:pt x="21" y="411"/>
                      </a:lnTo>
                      <a:lnTo>
                        <a:pt x="21" y="412"/>
                      </a:lnTo>
                      <a:lnTo>
                        <a:pt x="21" y="412"/>
                      </a:lnTo>
                      <a:lnTo>
                        <a:pt x="21" y="411"/>
                      </a:lnTo>
                      <a:lnTo>
                        <a:pt x="21" y="410"/>
                      </a:lnTo>
                      <a:lnTo>
                        <a:pt x="21" y="410"/>
                      </a:lnTo>
                      <a:lnTo>
                        <a:pt x="21" y="410"/>
                      </a:lnTo>
                      <a:lnTo>
                        <a:pt x="21" y="410"/>
                      </a:lnTo>
                      <a:lnTo>
                        <a:pt x="21" y="410"/>
                      </a:lnTo>
                      <a:lnTo>
                        <a:pt x="21" y="411"/>
                      </a:lnTo>
                      <a:lnTo>
                        <a:pt x="21" y="410"/>
                      </a:lnTo>
                      <a:lnTo>
                        <a:pt x="21" y="410"/>
                      </a:lnTo>
                      <a:lnTo>
                        <a:pt x="21" y="410"/>
                      </a:lnTo>
                      <a:lnTo>
                        <a:pt x="22" y="410"/>
                      </a:lnTo>
                      <a:lnTo>
                        <a:pt x="22" y="410"/>
                      </a:lnTo>
                      <a:lnTo>
                        <a:pt x="22" y="410"/>
                      </a:lnTo>
                      <a:lnTo>
                        <a:pt x="22" y="410"/>
                      </a:lnTo>
                      <a:lnTo>
                        <a:pt x="22" y="410"/>
                      </a:lnTo>
                      <a:lnTo>
                        <a:pt x="22" y="411"/>
                      </a:lnTo>
                      <a:lnTo>
                        <a:pt x="22" y="410"/>
                      </a:lnTo>
                      <a:lnTo>
                        <a:pt x="22" y="411"/>
                      </a:lnTo>
                      <a:lnTo>
                        <a:pt x="22" y="411"/>
                      </a:lnTo>
                      <a:lnTo>
                        <a:pt x="22" y="411"/>
                      </a:lnTo>
                      <a:lnTo>
                        <a:pt x="22" y="411"/>
                      </a:lnTo>
                      <a:lnTo>
                        <a:pt x="22" y="411"/>
                      </a:lnTo>
                      <a:lnTo>
                        <a:pt x="22" y="411"/>
                      </a:lnTo>
                      <a:lnTo>
                        <a:pt x="22" y="411"/>
                      </a:lnTo>
                      <a:lnTo>
                        <a:pt x="22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1"/>
                      </a:lnTo>
                      <a:lnTo>
                        <a:pt x="23" y="412"/>
                      </a:lnTo>
                      <a:lnTo>
                        <a:pt x="23" y="411"/>
                      </a:lnTo>
                      <a:lnTo>
                        <a:pt x="23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4" y="412"/>
                      </a:lnTo>
                      <a:lnTo>
                        <a:pt x="25" y="412"/>
                      </a:lnTo>
                      <a:lnTo>
                        <a:pt x="25" y="411"/>
                      </a:lnTo>
                      <a:lnTo>
                        <a:pt x="25" y="411"/>
                      </a:lnTo>
                      <a:lnTo>
                        <a:pt x="25" y="410"/>
                      </a:lnTo>
                      <a:lnTo>
                        <a:pt x="25" y="410"/>
                      </a:lnTo>
                      <a:lnTo>
                        <a:pt x="25" y="410"/>
                      </a:lnTo>
                      <a:lnTo>
                        <a:pt x="25" y="410"/>
                      </a:lnTo>
                      <a:lnTo>
                        <a:pt x="25" y="410"/>
                      </a:lnTo>
                      <a:lnTo>
                        <a:pt x="25" y="411"/>
                      </a:lnTo>
                      <a:lnTo>
                        <a:pt x="25" y="410"/>
                      </a:lnTo>
                      <a:lnTo>
                        <a:pt x="25" y="411"/>
                      </a:lnTo>
                      <a:lnTo>
                        <a:pt x="26" y="411"/>
                      </a:lnTo>
                      <a:lnTo>
                        <a:pt x="26" y="410"/>
                      </a:lnTo>
                      <a:lnTo>
                        <a:pt x="26" y="411"/>
                      </a:lnTo>
                      <a:lnTo>
                        <a:pt x="26" y="411"/>
                      </a:lnTo>
                      <a:lnTo>
                        <a:pt x="26" y="411"/>
                      </a:lnTo>
                      <a:lnTo>
                        <a:pt x="26" y="411"/>
                      </a:lnTo>
                      <a:lnTo>
                        <a:pt x="26" y="411"/>
                      </a:lnTo>
                      <a:lnTo>
                        <a:pt x="26" y="411"/>
                      </a:lnTo>
                      <a:lnTo>
                        <a:pt x="26" y="411"/>
                      </a:lnTo>
                      <a:lnTo>
                        <a:pt x="26" y="414"/>
                      </a:lnTo>
                      <a:lnTo>
                        <a:pt x="26" y="411"/>
                      </a:lnTo>
                      <a:lnTo>
                        <a:pt x="26" y="414"/>
                      </a:lnTo>
                      <a:lnTo>
                        <a:pt x="26" y="414"/>
                      </a:lnTo>
                      <a:lnTo>
                        <a:pt x="26" y="414"/>
                      </a:lnTo>
                      <a:lnTo>
                        <a:pt x="26" y="414"/>
                      </a:lnTo>
                      <a:lnTo>
                        <a:pt x="26" y="414"/>
                      </a:lnTo>
                      <a:lnTo>
                        <a:pt x="27" y="414"/>
                      </a:lnTo>
                      <a:lnTo>
                        <a:pt x="27" y="415"/>
                      </a:lnTo>
                      <a:lnTo>
                        <a:pt x="27" y="414"/>
                      </a:lnTo>
                      <a:lnTo>
                        <a:pt x="27" y="415"/>
                      </a:lnTo>
                      <a:lnTo>
                        <a:pt x="27" y="415"/>
                      </a:lnTo>
                      <a:lnTo>
                        <a:pt x="27" y="415"/>
                      </a:lnTo>
                      <a:lnTo>
                        <a:pt x="27" y="415"/>
                      </a:lnTo>
                      <a:lnTo>
                        <a:pt x="27" y="415"/>
                      </a:lnTo>
                      <a:lnTo>
                        <a:pt x="27" y="416"/>
                      </a:lnTo>
                      <a:lnTo>
                        <a:pt x="27" y="417"/>
                      </a:lnTo>
                      <a:lnTo>
                        <a:pt x="27" y="416"/>
                      </a:lnTo>
                      <a:lnTo>
                        <a:pt x="27" y="417"/>
                      </a:lnTo>
                      <a:lnTo>
                        <a:pt x="27" y="417"/>
                      </a:lnTo>
                      <a:lnTo>
                        <a:pt x="27" y="417"/>
                      </a:lnTo>
                      <a:lnTo>
                        <a:pt x="27" y="417"/>
                      </a:lnTo>
                      <a:lnTo>
                        <a:pt x="27" y="417"/>
                      </a:lnTo>
                      <a:lnTo>
                        <a:pt x="28" y="417"/>
                      </a:lnTo>
                      <a:lnTo>
                        <a:pt x="28" y="417"/>
                      </a:lnTo>
                      <a:lnTo>
                        <a:pt x="28" y="416"/>
                      </a:lnTo>
                      <a:lnTo>
                        <a:pt x="28" y="416"/>
                      </a:lnTo>
                      <a:lnTo>
                        <a:pt x="28" y="416"/>
                      </a:lnTo>
                      <a:lnTo>
                        <a:pt x="28" y="415"/>
                      </a:lnTo>
                      <a:lnTo>
                        <a:pt x="28" y="415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4"/>
                      </a:lnTo>
                      <a:lnTo>
                        <a:pt x="29" y="415"/>
                      </a:lnTo>
                      <a:lnTo>
                        <a:pt x="29" y="416"/>
                      </a:lnTo>
                      <a:lnTo>
                        <a:pt x="29" y="415"/>
                      </a:lnTo>
                      <a:lnTo>
                        <a:pt x="29" y="416"/>
                      </a:lnTo>
                      <a:lnTo>
                        <a:pt x="30" y="416"/>
                      </a:lnTo>
                      <a:lnTo>
                        <a:pt x="30" y="416"/>
                      </a:lnTo>
                      <a:lnTo>
                        <a:pt x="30" y="416"/>
                      </a:lnTo>
                      <a:lnTo>
                        <a:pt x="30" y="416"/>
                      </a:lnTo>
                      <a:lnTo>
                        <a:pt x="30" y="416"/>
                      </a:lnTo>
                      <a:lnTo>
                        <a:pt x="30" y="416"/>
                      </a:lnTo>
                      <a:lnTo>
                        <a:pt x="30" y="417"/>
                      </a:lnTo>
                      <a:lnTo>
                        <a:pt x="30" y="417"/>
                      </a:lnTo>
                      <a:lnTo>
                        <a:pt x="30" y="416"/>
                      </a:lnTo>
                      <a:lnTo>
                        <a:pt x="30" y="416"/>
                      </a:lnTo>
                      <a:lnTo>
                        <a:pt x="30" y="416"/>
                      </a:lnTo>
                      <a:lnTo>
                        <a:pt x="31" y="416"/>
                      </a:lnTo>
                      <a:lnTo>
                        <a:pt x="31" y="417"/>
                      </a:lnTo>
                      <a:lnTo>
                        <a:pt x="31" y="416"/>
                      </a:lnTo>
                      <a:lnTo>
                        <a:pt x="31" y="417"/>
                      </a:lnTo>
                      <a:lnTo>
                        <a:pt x="31" y="417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1" y="417"/>
                      </a:lnTo>
                      <a:lnTo>
                        <a:pt x="31" y="416"/>
                      </a:lnTo>
                      <a:lnTo>
                        <a:pt x="31" y="416"/>
                      </a:lnTo>
                      <a:lnTo>
                        <a:pt x="32" y="416"/>
                      </a:lnTo>
                      <a:lnTo>
                        <a:pt x="32" y="417"/>
                      </a:lnTo>
                      <a:lnTo>
                        <a:pt x="32" y="416"/>
                      </a:lnTo>
                      <a:lnTo>
                        <a:pt x="32" y="417"/>
                      </a:lnTo>
                      <a:lnTo>
                        <a:pt x="32" y="417"/>
                      </a:lnTo>
                      <a:lnTo>
                        <a:pt x="32" y="418"/>
                      </a:lnTo>
                      <a:lnTo>
                        <a:pt x="32" y="417"/>
                      </a:lnTo>
                      <a:lnTo>
                        <a:pt x="32" y="418"/>
                      </a:lnTo>
                      <a:lnTo>
                        <a:pt x="32" y="418"/>
                      </a:lnTo>
                      <a:lnTo>
                        <a:pt x="32" y="417"/>
                      </a:lnTo>
                      <a:lnTo>
                        <a:pt x="32" y="417"/>
                      </a:lnTo>
                      <a:lnTo>
                        <a:pt x="32" y="416"/>
                      </a:lnTo>
                      <a:lnTo>
                        <a:pt x="33" y="416"/>
                      </a:lnTo>
                      <a:lnTo>
                        <a:pt x="33" y="415"/>
                      </a:lnTo>
                      <a:lnTo>
                        <a:pt x="33" y="415"/>
                      </a:lnTo>
                      <a:lnTo>
                        <a:pt x="33" y="414"/>
                      </a:lnTo>
                      <a:lnTo>
                        <a:pt x="33" y="414"/>
                      </a:lnTo>
                      <a:lnTo>
                        <a:pt x="33" y="414"/>
                      </a:lnTo>
                      <a:lnTo>
                        <a:pt x="33" y="414"/>
                      </a:lnTo>
                      <a:lnTo>
                        <a:pt x="33" y="414"/>
                      </a:lnTo>
                      <a:lnTo>
                        <a:pt x="33" y="414"/>
                      </a:lnTo>
                      <a:lnTo>
                        <a:pt x="33" y="414"/>
                      </a:lnTo>
                      <a:lnTo>
                        <a:pt x="34" y="414"/>
                      </a:lnTo>
                      <a:lnTo>
                        <a:pt x="34" y="414"/>
                      </a:lnTo>
                      <a:lnTo>
                        <a:pt x="34" y="414"/>
                      </a:lnTo>
                      <a:lnTo>
                        <a:pt x="34" y="414"/>
                      </a:lnTo>
                      <a:lnTo>
                        <a:pt x="34" y="414"/>
                      </a:lnTo>
                      <a:lnTo>
                        <a:pt x="34" y="414"/>
                      </a:lnTo>
                      <a:lnTo>
                        <a:pt x="34" y="414"/>
                      </a:lnTo>
                      <a:lnTo>
                        <a:pt x="34" y="414"/>
                      </a:lnTo>
                      <a:lnTo>
                        <a:pt x="34" y="415"/>
                      </a:lnTo>
                      <a:lnTo>
                        <a:pt x="34" y="414"/>
                      </a:lnTo>
                      <a:lnTo>
                        <a:pt x="34" y="415"/>
                      </a:lnTo>
                      <a:lnTo>
                        <a:pt x="34" y="415"/>
                      </a:lnTo>
                      <a:lnTo>
                        <a:pt x="34" y="416"/>
                      </a:lnTo>
                      <a:lnTo>
                        <a:pt x="34" y="415"/>
                      </a:lnTo>
                      <a:lnTo>
                        <a:pt x="34" y="415"/>
                      </a:lnTo>
                      <a:lnTo>
                        <a:pt x="35" y="415"/>
                      </a:lnTo>
                      <a:lnTo>
                        <a:pt x="35" y="415"/>
                      </a:lnTo>
                      <a:lnTo>
                        <a:pt x="35" y="415"/>
                      </a:lnTo>
                      <a:lnTo>
                        <a:pt x="35" y="415"/>
                      </a:lnTo>
                      <a:lnTo>
                        <a:pt x="35" y="415"/>
                      </a:lnTo>
                      <a:lnTo>
                        <a:pt x="35" y="415"/>
                      </a:lnTo>
                      <a:lnTo>
                        <a:pt x="35" y="415"/>
                      </a:lnTo>
                      <a:lnTo>
                        <a:pt x="35" y="416"/>
                      </a:lnTo>
                      <a:lnTo>
                        <a:pt x="35" y="415"/>
                      </a:lnTo>
                      <a:lnTo>
                        <a:pt x="35" y="416"/>
                      </a:lnTo>
                      <a:lnTo>
                        <a:pt x="35" y="416"/>
                      </a:lnTo>
                      <a:lnTo>
                        <a:pt x="35" y="416"/>
                      </a:lnTo>
                      <a:lnTo>
                        <a:pt x="35" y="416"/>
                      </a:lnTo>
                      <a:lnTo>
                        <a:pt x="36" y="416"/>
                      </a:lnTo>
                      <a:lnTo>
                        <a:pt x="36" y="415"/>
                      </a:lnTo>
                      <a:lnTo>
                        <a:pt x="36" y="414"/>
                      </a:lnTo>
                      <a:lnTo>
                        <a:pt x="36" y="414"/>
                      </a:lnTo>
                      <a:lnTo>
                        <a:pt x="36" y="414"/>
                      </a:lnTo>
                      <a:lnTo>
                        <a:pt x="36" y="414"/>
                      </a:lnTo>
                      <a:lnTo>
                        <a:pt x="36" y="414"/>
                      </a:lnTo>
                      <a:lnTo>
                        <a:pt x="36" y="414"/>
                      </a:lnTo>
                      <a:lnTo>
                        <a:pt x="36" y="413"/>
                      </a:lnTo>
                      <a:lnTo>
                        <a:pt x="36" y="413"/>
                      </a:lnTo>
                      <a:lnTo>
                        <a:pt x="36" y="413"/>
                      </a:lnTo>
                      <a:lnTo>
                        <a:pt x="36" y="411"/>
                      </a:lnTo>
                      <a:lnTo>
                        <a:pt x="37" y="411"/>
                      </a:lnTo>
                      <a:lnTo>
                        <a:pt x="37" y="411"/>
                      </a:lnTo>
                      <a:lnTo>
                        <a:pt x="37" y="411"/>
                      </a:lnTo>
                      <a:lnTo>
                        <a:pt x="37" y="410"/>
                      </a:lnTo>
                      <a:lnTo>
                        <a:pt x="37" y="410"/>
                      </a:lnTo>
                      <a:lnTo>
                        <a:pt x="37" y="409"/>
                      </a:lnTo>
                      <a:lnTo>
                        <a:pt x="37" y="409"/>
                      </a:lnTo>
                      <a:lnTo>
                        <a:pt x="37" y="408"/>
                      </a:lnTo>
                      <a:lnTo>
                        <a:pt x="38" y="408"/>
                      </a:lnTo>
                      <a:lnTo>
                        <a:pt x="38" y="408"/>
                      </a:lnTo>
                      <a:lnTo>
                        <a:pt x="38" y="408"/>
                      </a:lnTo>
                      <a:lnTo>
                        <a:pt x="38" y="407"/>
                      </a:lnTo>
                      <a:lnTo>
                        <a:pt x="38" y="405"/>
                      </a:lnTo>
                      <a:lnTo>
                        <a:pt x="38" y="405"/>
                      </a:lnTo>
                      <a:lnTo>
                        <a:pt x="38" y="406"/>
                      </a:lnTo>
                      <a:lnTo>
                        <a:pt x="38" y="405"/>
                      </a:lnTo>
                      <a:lnTo>
                        <a:pt x="38" y="406"/>
                      </a:lnTo>
                      <a:lnTo>
                        <a:pt x="38" y="406"/>
                      </a:lnTo>
                      <a:lnTo>
                        <a:pt x="38" y="406"/>
                      </a:lnTo>
                      <a:lnTo>
                        <a:pt x="38" y="406"/>
                      </a:lnTo>
                      <a:lnTo>
                        <a:pt x="39" y="406"/>
                      </a:lnTo>
                      <a:lnTo>
                        <a:pt x="39" y="406"/>
                      </a:lnTo>
                      <a:lnTo>
                        <a:pt x="39" y="405"/>
                      </a:lnTo>
                      <a:lnTo>
                        <a:pt x="39" y="406"/>
                      </a:lnTo>
                      <a:lnTo>
                        <a:pt x="39" y="406"/>
                      </a:lnTo>
                      <a:lnTo>
                        <a:pt x="39" y="406"/>
                      </a:lnTo>
                      <a:lnTo>
                        <a:pt x="39" y="406"/>
                      </a:lnTo>
                      <a:lnTo>
                        <a:pt x="39" y="406"/>
                      </a:lnTo>
                      <a:lnTo>
                        <a:pt x="39" y="406"/>
                      </a:lnTo>
                      <a:lnTo>
                        <a:pt x="39" y="407"/>
                      </a:lnTo>
                      <a:lnTo>
                        <a:pt x="39" y="406"/>
                      </a:lnTo>
                      <a:lnTo>
                        <a:pt x="39" y="407"/>
                      </a:lnTo>
                      <a:lnTo>
                        <a:pt x="39" y="407"/>
                      </a:lnTo>
                      <a:lnTo>
                        <a:pt x="39" y="409"/>
                      </a:lnTo>
                      <a:lnTo>
                        <a:pt x="39" y="407"/>
                      </a:lnTo>
                      <a:lnTo>
                        <a:pt x="39" y="409"/>
                      </a:lnTo>
                      <a:lnTo>
                        <a:pt x="39" y="409"/>
                      </a:lnTo>
                      <a:lnTo>
                        <a:pt x="39" y="409"/>
                      </a:lnTo>
                      <a:lnTo>
                        <a:pt x="39" y="409"/>
                      </a:lnTo>
                      <a:lnTo>
                        <a:pt x="40" y="409"/>
                      </a:lnTo>
                      <a:lnTo>
                        <a:pt x="40" y="408"/>
                      </a:lnTo>
                      <a:lnTo>
                        <a:pt x="40" y="409"/>
                      </a:lnTo>
                      <a:lnTo>
                        <a:pt x="40" y="409"/>
                      </a:lnTo>
                      <a:lnTo>
                        <a:pt x="40" y="408"/>
                      </a:lnTo>
                      <a:lnTo>
                        <a:pt x="40" y="408"/>
                      </a:lnTo>
                      <a:lnTo>
                        <a:pt x="40" y="407"/>
                      </a:lnTo>
                      <a:lnTo>
                        <a:pt x="40" y="407"/>
                      </a:lnTo>
                      <a:lnTo>
                        <a:pt x="40" y="406"/>
                      </a:lnTo>
                      <a:lnTo>
                        <a:pt x="41" y="406"/>
                      </a:lnTo>
                      <a:lnTo>
                        <a:pt x="41" y="405"/>
                      </a:lnTo>
                      <a:lnTo>
                        <a:pt x="41" y="404"/>
                      </a:lnTo>
                      <a:lnTo>
                        <a:pt x="41" y="402"/>
                      </a:lnTo>
                      <a:lnTo>
                        <a:pt x="41" y="401"/>
                      </a:lnTo>
                      <a:lnTo>
                        <a:pt x="41" y="401"/>
                      </a:lnTo>
                      <a:lnTo>
                        <a:pt x="41" y="401"/>
                      </a:lnTo>
                      <a:lnTo>
                        <a:pt x="41" y="401"/>
                      </a:lnTo>
                      <a:lnTo>
                        <a:pt x="41" y="401"/>
                      </a:lnTo>
                      <a:lnTo>
                        <a:pt x="41" y="400"/>
                      </a:lnTo>
                      <a:lnTo>
                        <a:pt x="41" y="400"/>
                      </a:lnTo>
                      <a:lnTo>
                        <a:pt x="41" y="400"/>
                      </a:lnTo>
                      <a:lnTo>
                        <a:pt x="41" y="400"/>
                      </a:lnTo>
                      <a:lnTo>
                        <a:pt x="41" y="400"/>
                      </a:lnTo>
                      <a:lnTo>
                        <a:pt x="42" y="401"/>
                      </a:lnTo>
                      <a:lnTo>
                        <a:pt x="42" y="402"/>
                      </a:lnTo>
                      <a:lnTo>
                        <a:pt x="42" y="401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2" y="402"/>
                      </a:lnTo>
                      <a:lnTo>
                        <a:pt x="43" y="402"/>
                      </a:lnTo>
                      <a:lnTo>
                        <a:pt x="43" y="401"/>
                      </a:lnTo>
                      <a:lnTo>
                        <a:pt x="43" y="401"/>
                      </a:lnTo>
                      <a:lnTo>
                        <a:pt x="43" y="401"/>
                      </a:lnTo>
                      <a:lnTo>
                        <a:pt x="43" y="401"/>
                      </a:lnTo>
                      <a:lnTo>
                        <a:pt x="43" y="401"/>
                      </a:lnTo>
                      <a:lnTo>
                        <a:pt x="43" y="401"/>
                      </a:lnTo>
                      <a:lnTo>
                        <a:pt x="43" y="401"/>
                      </a:lnTo>
                      <a:lnTo>
                        <a:pt x="43" y="400"/>
                      </a:lnTo>
                      <a:lnTo>
                        <a:pt x="44" y="400"/>
                      </a:lnTo>
                      <a:lnTo>
                        <a:pt x="44" y="399"/>
                      </a:lnTo>
                      <a:lnTo>
                        <a:pt x="44" y="399"/>
                      </a:lnTo>
                      <a:lnTo>
                        <a:pt x="44" y="398"/>
                      </a:lnTo>
                      <a:lnTo>
                        <a:pt x="44" y="399"/>
                      </a:lnTo>
                      <a:lnTo>
                        <a:pt x="44" y="399"/>
                      </a:lnTo>
                      <a:lnTo>
                        <a:pt x="44" y="400"/>
                      </a:lnTo>
                      <a:lnTo>
                        <a:pt x="44" y="399"/>
                      </a:lnTo>
                      <a:lnTo>
                        <a:pt x="44" y="400"/>
                      </a:lnTo>
                      <a:lnTo>
                        <a:pt x="44" y="400"/>
                      </a:lnTo>
                      <a:lnTo>
                        <a:pt x="44" y="400"/>
                      </a:lnTo>
                      <a:lnTo>
                        <a:pt x="44" y="400"/>
                      </a:lnTo>
                      <a:lnTo>
                        <a:pt x="44" y="400"/>
                      </a:lnTo>
                      <a:lnTo>
                        <a:pt x="44" y="401"/>
                      </a:lnTo>
                      <a:lnTo>
                        <a:pt x="44" y="401"/>
                      </a:lnTo>
                      <a:lnTo>
                        <a:pt x="44" y="401"/>
                      </a:lnTo>
                      <a:lnTo>
                        <a:pt x="44" y="401"/>
                      </a:lnTo>
                      <a:lnTo>
                        <a:pt x="45" y="402"/>
                      </a:lnTo>
                      <a:lnTo>
                        <a:pt x="45" y="402"/>
                      </a:lnTo>
                      <a:lnTo>
                        <a:pt x="45" y="401"/>
                      </a:lnTo>
                      <a:lnTo>
                        <a:pt x="45" y="401"/>
                      </a:lnTo>
                      <a:lnTo>
                        <a:pt x="45" y="401"/>
                      </a:lnTo>
                      <a:lnTo>
                        <a:pt x="45" y="401"/>
                      </a:lnTo>
                      <a:lnTo>
                        <a:pt x="45" y="401"/>
                      </a:lnTo>
                      <a:lnTo>
                        <a:pt x="45" y="402"/>
                      </a:lnTo>
                      <a:lnTo>
                        <a:pt x="45" y="401"/>
                      </a:lnTo>
                      <a:lnTo>
                        <a:pt x="45" y="402"/>
                      </a:lnTo>
                      <a:lnTo>
                        <a:pt x="45" y="401"/>
                      </a:lnTo>
                      <a:lnTo>
                        <a:pt x="45" y="400"/>
                      </a:lnTo>
                      <a:lnTo>
                        <a:pt x="46" y="400"/>
                      </a:lnTo>
                      <a:lnTo>
                        <a:pt x="46" y="399"/>
                      </a:lnTo>
                      <a:lnTo>
                        <a:pt x="46" y="399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6"/>
                      </a:lnTo>
                      <a:lnTo>
                        <a:pt x="46" y="395"/>
                      </a:lnTo>
                      <a:lnTo>
                        <a:pt x="46" y="394"/>
                      </a:lnTo>
                      <a:lnTo>
                        <a:pt x="47" y="394"/>
                      </a:lnTo>
                      <a:lnTo>
                        <a:pt x="47" y="393"/>
                      </a:lnTo>
                      <a:lnTo>
                        <a:pt x="47" y="392"/>
                      </a:lnTo>
                      <a:lnTo>
                        <a:pt x="47" y="392"/>
                      </a:lnTo>
                      <a:lnTo>
                        <a:pt x="47" y="392"/>
                      </a:lnTo>
                      <a:lnTo>
                        <a:pt x="47" y="393"/>
                      </a:lnTo>
                      <a:lnTo>
                        <a:pt x="47" y="392"/>
                      </a:lnTo>
                      <a:lnTo>
                        <a:pt x="47" y="393"/>
                      </a:lnTo>
                      <a:lnTo>
                        <a:pt x="47" y="393"/>
                      </a:lnTo>
                      <a:lnTo>
                        <a:pt x="47" y="394"/>
                      </a:lnTo>
                      <a:lnTo>
                        <a:pt x="47" y="393"/>
                      </a:lnTo>
                      <a:lnTo>
                        <a:pt x="47" y="394"/>
                      </a:lnTo>
                      <a:lnTo>
                        <a:pt x="47" y="394"/>
                      </a:lnTo>
                      <a:lnTo>
                        <a:pt x="47" y="396"/>
                      </a:lnTo>
                      <a:lnTo>
                        <a:pt x="47" y="394"/>
                      </a:lnTo>
                      <a:lnTo>
                        <a:pt x="47" y="396"/>
                      </a:lnTo>
                      <a:lnTo>
                        <a:pt x="48" y="396"/>
                      </a:lnTo>
                      <a:lnTo>
                        <a:pt x="48" y="397"/>
                      </a:lnTo>
                      <a:lnTo>
                        <a:pt x="48" y="396"/>
                      </a:lnTo>
                      <a:lnTo>
                        <a:pt x="48" y="397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8"/>
                      </a:lnTo>
                      <a:lnTo>
                        <a:pt x="48" y="397"/>
                      </a:lnTo>
                      <a:lnTo>
                        <a:pt x="49" y="397"/>
                      </a:lnTo>
                      <a:lnTo>
                        <a:pt x="49" y="396"/>
                      </a:lnTo>
                      <a:lnTo>
                        <a:pt x="49" y="396"/>
                      </a:lnTo>
                      <a:lnTo>
                        <a:pt x="49" y="395"/>
                      </a:lnTo>
                      <a:lnTo>
                        <a:pt x="49" y="395"/>
                      </a:lnTo>
                      <a:lnTo>
                        <a:pt x="49" y="394"/>
                      </a:lnTo>
                      <a:lnTo>
                        <a:pt x="49" y="394"/>
                      </a:lnTo>
                      <a:lnTo>
                        <a:pt x="49" y="394"/>
                      </a:lnTo>
                      <a:lnTo>
                        <a:pt x="49" y="394"/>
                      </a:lnTo>
                      <a:lnTo>
                        <a:pt x="49" y="394"/>
                      </a:lnTo>
                      <a:lnTo>
                        <a:pt x="49" y="396"/>
                      </a:lnTo>
                      <a:lnTo>
                        <a:pt x="49" y="394"/>
                      </a:lnTo>
                      <a:lnTo>
                        <a:pt x="49" y="396"/>
                      </a:lnTo>
                      <a:lnTo>
                        <a:pt x="50" y="397"/>
                      </a:lnTo>
                      <a:lnTo>
                        <a:pt x="50" y="398"/>
                      </a:lnTo>
                      <a:lnTo>
                        <a:pt x="50" y="397"/>
                      </a:lnTo>
                      <a:lnTo>
                        <a:pt x="50" y="398"/>
                      </a:lnTo>
                      <a:lnTo>
                        <a:pt x="50" y="398"/>
                      </a:lnTo>
                      <a:lnTo>
                        <a:pt x="50" y="400"/>
                      </a:lnTo>
                      <a:lnTo>
                        <a:pt x="50" y="398"/>
                      </a:lnTo>
                      <a:lnTo>
                        <a:pt x="50" y="400"/>
                      </a:lnTo>
                      <a:lnTo>
                        <a:pt x="50" y="401"/>
                      </a:lnTo>
                      <a:lnTo>
                        <a:pt x="50" y="401"/>
                      </a:lnTo>
                      <a:lnTo>
                        <a:pt x="50" y="401"/>
                      </a:lnTo>
                      <a:lnTo>
                        <a:pt x="50" y="401"/>
                      </a:lnTo>
                      <a:lnTo>
                        <a:pt x="50" y="401"/>
                      </a:lnTo>
                      <a:lnTo>
                        <a:pt x="50" y="402"/>
                      </a:lnTo>
                      <a:lnTo>
                        <a:pt x="50" y="401"/>
                      </a:lnTo>
                      <a:lnTo>
                        <a:pt x="50" y="402"/>
                      </a:lnTo>
                      <a:lnTo>
                        <a:pt x="51" y="402"/>
                      </a:lnTo>
                      <a:lnTo>
                        <a:pt x="51" y="402"/>
                      </a:lnTo>
                      <a:lnTo>
                        <a:pt x="51" y="402"/>
                      </a:lnTo>
                      <a:lnTo>
                        <a:pt x="51" y="401"/>
                      </a:lnTo>
                      <a:lnTo>
                        <a:pt x="51" y="401"/>
                      </a:lnTo>
                      <a:lnTo>
                        <a:pt x="51" y="401"/>
                      </a:lnTo>
                      <a:lnTo>
                        <a:pt x="51" y="401"/>
                      </a:lnTo>
                      <a:lnTo>
                        <a:pt x="51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399"/>
                      </a:lnTo>
                      <a:lnTo>
                        <a:pt x="52" y="400"/>
                      </a:lnTo>
                      <a:lnTo>
                        <a:pt x="52" y="400"/>
                      </a:lnTo>
                      <a:lnTo>
                        <a:pt x="52" y="400"/>
                      </a:lnTo>
                      <a:lnTo>
                        <a:pt x="52" y="400"/>
                      </a:lnTo>
                      <a:lnTo>
                        <a:pt x="52" y="400"/>
                      </a:lnTo>
                      <a:lnTo>
                        <a:pt x="52" y="399"/>
                      </a:lnTo>
                      <a:lnTo>
                        <a:pt x="53" y="400"/>
                      </a:lnTo>
                      <a:lnTo>
                        <a:pt x="53" y="400"/>
                      </a:lnTo>
                      <a:lnTo>
                        <a:pt x="53" y="400"/>
                      </a:lnTo>
                      <a:lnTo>
                        <a:pt x="53" y="400"/>
                      </a:lnTo>
                      <a:lnTo>
                        <a:pt x="53" y="400"/>
                      </a:lnTo>
                      <a:lnTo>
                        <a:pt x="53" y="401"/>
                      </a:lnTo>
                      <a:lnTo>
                        <a:pt x="53" y="400"/>
                      </a:lnTo>
                      <a:lnTo>
                        <a:pt x="53" y="401"/>
                      </a:lnTo>
                      <a:lnTo>
                        <a:pt x="53" y="401"/>
                      </a:lnTo>
                      <a:lnTo>
                        <a:pt x="53" y="401"/>
                      </a:lnTo>
                      <a:lnTo>
                        <a:pt x="53" y="400"/>
                      </a:lnTo>
                      <a:lnTo>
                        <a:pt x="53" y="400"/>
                      </a:lnTo>
                      <a:lnTo>
                        <a:pt x="53" y="400"/>
                      </a:lnTo>
                      <a:lnTo>
                        <a:pt x="54" y="400"/>
                      </a:lnTo>
                      <a:lnTo>
                        <a:pt x="54" y="401"/>
                      </a:lnTo>
                      <a:lnTo>
                        <a:pt x="54" y="400"/>
                      </a:lnTo>
                      <a:lnTo>
                        <a:pt x="54" y="401"/>
                      </a:lnTo>
                      <a:lnTo>
                        <a:pt x="54" y="401"/>
                      </a:lnTo>
                      <a:lnTo>
                        <a:pt x="54" y="400"/>
                      </a:lnTo>
                      <a:lnTo>
                        <a:pt x="54" y="399"/>
                      </a:lnTo>
                      <a:lnTo>
                        <a:pt x="54" y="399"/>
                      </a:lnTo>
                      <a:lnTo>
                        <a:pt x="54" y="399"/>
                      </a:lnTo>
                      <a:lnTo>
                        <a:pt x="54" y="399"/>
                      </a:lnTo>
                      <a:lnTo>
                        <a:pt x="54" y="399"/>
                      </a:lnTo>
                      <a:lnTo>
                        <a:pt x="54" y="399"/>
                      </a:lnTo>
                      <a:lnTo>
                        <a:pt x="54" y="399"/>
                      </a:lnTo>
                      <a:lnTo>
                        <a:pt x="54" y="399"/>
                      </a:lnTo>
                      <a:lnTo>
                        <a:pt x="54" y="398"/>
                      </a:lnTo>
                      <a:lnTo>
                        <a:pt x="55" y="398"/>
                      </a:lnTo>
                      <a:lnTo>
                        <a:pt x="55" y="398"/>
                      </a:lnTo>
                      <a:lnTo>
                        <a:pt x="55" y="398"/>
                      </a:lnTo>
                      <a:lnTo>
                        <a:pt x="55" y="398"/>
                      </a:lnTo>
                      <a:lnTo>
                        <a:pt x="55" y="397"/>
                      </a:lnTo>
                      <a:lnTo>
                        <a:pt x="55" y="396"/>
                      </a:lnTo>
                      <a:lnTo>
                        <a:pt x="55" y="396"/>
                      </a:lnTo>
                      <a:lnTo>
                        <a:pt x="55" y="395"/>
                      </a:lnTo>
                      <a:lnTo>
                        <a:pt x="55" y="395"/>
                      </a:lnTo>
                      <a:lnTo>
                        <a:pt x="55" y="394"/>
                      </a:lnTo>
                      <a:lnTo>
                        <a:pt x="56" y="393"/>
                      </a:lnTo>
                      <a:lnTo>
                        <a:pt x="56" y="393"/>
                      </a:lnTo>
                      <a:lnTo>
                        <a:pt x="56" y="392"/>
                      </a:lnTo>
                      <a:lnTo>
                        <a:pt x="56" y="390"/>
                      </a:lnTo>
                      <a:lnTo>
                        <a:pt x="56" y="389"/>
                      </a:lnTo>
                      <a:lnTo>
                        <a:pt x="56" y="388"/>
                      </a:lnTo>
                      <a:lnTo>
                        <a:pt x="56" y="388"/>
                      </a:lnTo>
                      <a:lnTo>
                        <a:pt x="56" y="387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6"/>
                      </a:lnTo>
                      <a:lnTo>
                        <a:pt x="57" y="385"/>
                      </a:lnTo>
                      <a:lnTo>
                        <a:pt x="57" y="385"/>
                      </a:lnTo>
                      <a:lnTo>
                        <a:pt x="57" y="386"/>
                      </a:lnTo>
                      <a:lnTo>
                        <a:pt x="57" y="385"/>
                      </a:lnTo>
                      <a:lnTo>
                        <a:pt x="57" y="386"/>
                      </a:lnTo>
                      <a:lnTo>
                        <a:pt x="58" y="386"/>
                      </a:lnTo>
                      <a:lnTo>
                        <a:pt x="58" y="387"/>
                      </a:lnTo>
                      <a:lnTo>
                        <a:pt x="58" y="386"/>
                      </a:lnTo>
                      <a:lnTo>
                        <a:pt x="58" y="387"/>
                      </a:lnTo>
                      <a:lnTo>
                        <a:pt x="58" y="388"/>
                      </a:lnTo>
                      <a:lnTo>
                        <a:pt x="58" y="388"/>
                      </a:lnTo>
                      <a:lnTo>
                        <a:pt x="58" y="388"/>
                      </a:lnTo>
                      <a:lnTo>
                        <a:pt x="58" y="388"/>
                      </a:lnTo>
                      <a:lnTo>
                        <a:pt x="58" y="388"/>
                      </a:lnTo>
                      <a:lnTo>
                        <a:pt x="58" y="389"/>
                      </a:lnTo>
                      <a:lnTo>
                        <a:pt x="58" y="388"/>
                      </a:lnTo>
                      <a:lnTo>
                        <a:pt x="58" y="389"/>
                      </a:lnTo>
                      <a:lnTo>
                        <a:pt x="58" y="389"/>
                      </a:lnTo>
                      <a:lnTo>
                        <a:pt x="58" y="389"/>
                      </a:lnTo>
                      <a:lnTo>
                        <a:pt x="58" y="389"/>
                      </a:lnTo>
                      <a:lnTo>
                        <a:pt x="59" y="388"/>
                      </a:lnTo>
                      <a:lnTo>
                        <a:pt x="59" y="387"/>
                      </a:lnTo>
                      <a:lnTo>
                        <a:pt x="59" y="387"/>
                      </a:lnTo>
                      <a:lnTo>
                        <a:pt x="59" y="387"/>
                      </a:lnTo>
                      <a:lnTo>
                        <a:pt x="59" y="387"/>
                      </a:lnTo>
                      <a:lnTo>
                        <a:pt x="59" y="387"/>
                      </a:lnTo>
                      <a:lnTo>
                        <a:pt x="59" y="387"/>
                      </a:lnTo>
                      <a:lnTo>
                        <a:pt x="59" y="388"/>
                      </a:lnTo>
                      <a:lnTo>
                        <a:pt x="59" y="387"/>
                      </a:lnTo>
                      <a:lnTo>
                        <a:pt x="59" y="388"/>
                      </a:lnTo>
                      <a:lnTo>
                        <a:pt x="59" y="388"/>
                      </a:lnTo>
                      <a:lnTo>
                        <a:pt x="59" y="388"/>
                      </a:lnTo>
                      <a:lnTo>
                        <a:pt x="59" y="388"/>
                      </a:lnTo>
                      <a:lnTo>
                        <a:pt x="59" y="388"/>
                      </a:lnTo>
                      <a:lnTo>
                        <a:pt x="60" y="388"/>
                      </a:lnTo>
                      <a:lnTo>
                        <a:pt x="60" y="389"/>
                      </a:lnTo>
                      <a:lnTo>
                        <a:pt x="60" y="388"/>
                      </a:lnTo>
                      <a:lnTo>
                        <a:pt x="60" y="389"/>
                      </a:lnTo>
                      <a:lnTo>
                        <a:pt x="60" y="389"/>
                      </a:lnTo>
                      <a:lnTo>
                        <a:pt x="60" y="389"/>
                      </a:lnTo>
                      <a:lnTo>
                        <a:pt x="60" y="389"/>
                      </a:lnTo>
                      <a:lnTo>
                        <a:pt x="60" y="389"/>
                      </a:lnTo>
                      <a:lnTo>
                        <a:pt x="60" y="390"/>
                      </a:lnTo>
                      <a:lnTo>
                        <a:pt x="60" y="390"/>
                      </a:lnTo>
                      <a:lnTo>
                        <a:pt x="60" y="390"/>
                      </a:lnTo>
                      <a:lnTo>
                        <a:pt x="60" y="390"/>
                      </a:lnTo>
                      <a:lnTo>
                        <a:pt x="60" y="390"/>
                      </a:lnTo>
                      <a:lnTo>
                        <a:pt x="60" y="389"/>
                      </a:lnTo>
                      <a:lnTo>
                        <a:pt x="60" y="389"/>
                      </a:lnTo>
                      <a:lnTo>
                        <a:pt x="60" y="389"/>
                      </a:lnTo>
                      <a:lnTo>
                        <a:pt x="60" y="390"/>
                      </a:lnTo>
                      <a:lnTo>
                        <a:pt x="60" y="389"/>
                      </a:lnTo>
                      <a:lnTo>
                        <a:pt x="60" y="389"/>
                      </a:lnTo>
                      <a:lnTo>
                        <a:pt x="61" y="389"/>
                      </a:lnTo>
                      <a:lnTo>
                        <a:pt x="61" y="389"/>
                      </a:lnTo>
                      <a:lnTo>
                        <a:pt x="61" y="389"/>
                      </a:lnTo>
                      <a:lnTo>
                        <a:pt x="61" y="388"/>
                      </a:lnTo>
                      <a:lnTo>
                        <a:pt x="61" y="388"/>
                      </a:lnTo>
                      <a:lnTo>
                        <a:pt x="61" y="387"/>
                      </a:lnTo>
                      <a:lnTo>
                        <a:pt x="61" y="386"/>
                      </a:lnTo>
                      <a:lnTo>
                        <a:pt x="61" y="385"/>
                      </a:lnTo>
                      <a:lnTo>
                        <a:pt x="62" y="385"/>
                      </a:lnTo>
                      <a:lnTo>
                        <a:pt x="62" y="383"/>
                      </a:lnTo>
                      <a:lnTo>
                        <a:pt x="62" y="383"/>
                      </a:lnTo>
                      <a:lnTo>
                        <a:pt x="62" y="382"/>
                      </a:lnTo>
                      <a:lnTo>
                        <a:pt x="62" y="382"/>
                      </a:lnTo>
                      <a:lnTo>
                        <a:pt x="62" y="382"/>
                      </a:lnTo>
                      <a:lnTo>
                        <a:pt x="62" y="383"/>
                      </a:lnTo>
                      <a:lnTo>
                        <a:pt x="62" y="382"/>
                      </a:lnTo>
                      <a:lnTo>
                        <a:pt x="62" y="383"/>
                      </a:lnTo>
                      <a:lnTo>
                        <a:pt x="62" y="383"/>
                      </a:lnTo>
                      <a:lnTo>
                        <a:pt x="62" y="382"/>
                      </a:lnTo>
                      <a:lnTo>
                        <a:pt x="62" y="381"/>
                      </a:lnTo>
                      <a:lnTo>
                        <a:pt x="62" y="381"/>
                      </a:lnTo>
                      <a:lnTo>
                        <a:pt x="63" y="380"/>
                      </a:lnTo>
                      <a:lnTo>
                        <a:pt x="63" y="380"/>
                      </a:lnTo>
                      <a:lnTo>
                        <a:pt x="63" y="380"/>
                      </a:lnTo>
                      <a:lnTo>
                        <a:pt x="63" y="380"/>
                      </a:lnTo>
                      <a:lnTo>
                        <a:pt x="63" y="379"/>
                      </a:lnTo>
                      <a:lnTo>
                        <a:pt x="63" y="379"/>
                      </a:lnTo>
                      <a:lnTo>
                        <a:pt x="63" y="377"/>
                      </a:lnTo>
                      <a:lnTo>
                        <a:pt x="63" y="377"/>
                      </a:lnTo>
                      <a:lnTo>
                        <a:pt x="63" y="376"/>
                      </a:lnTo>
                      <a:lnTo>
                        <a:pt x="64" y="376"/>
                      </a:lnTo>
                      <a:lnTo>
                        <a:pt x="64" y="375"/>
                      </a:lnTo>
                      <a:lnTo>
                        <a:pt x="64" y="374"/>
                      </a:lnTo>
                      <a:lnTo>
                        <a:pt x="64" y="373"/>
                      </a:lnTo>
                      <a:lnTo>
                        <a:pt x="64" y="372"/>
                      </a:lnTo>
                      <a:lnTo>
                        <a:pt x="64" y="370"/>
                      </a:lnTo>
                      <a:lnTo>
                        <a:pt x="64" y="370"/>
                      </a:lnTo>
                      <a:lnTo>
                        <a:pt x="64" y="369"/>
                      </a:lnTo>
                      <a:lnTo>
                        <a:pt x="65" y="369"/>
                      </a:lnTo>
                      <a:lnTo>
                        <a:pt x="65" y="367"/>
                      </a:lnTo>
                      <a:lnTo>
                        <a:pt x="65" y="367"/>
                      </a:lnTo>
                      <a:lnTo>
                        <a:pt x="65" y="366"/>
                      </a:lnTo>
                      <a:lnTo>
                        <a:pt x="65" y="365"/>
                      </a:lnTo>
                      <a:lnTo>
                        <a:pt x="65" y="363"/>
                      </a:lnTo>
                      <a:lnTo>
                        <a:pt x="65" y="361"/>
                      </a:lnTo>
                      <a:lnTo>
                        <a:pt x="65" y="359"/>
                      </a:lnTo>
                      <a:lnTo>
                        <a:pt x="65" y="358"/>
                      </a:lnTo>
                      <a:lnTo>
                        <a:pt x="65" y="353"/>
                      </a:lnTo>
                      <a:lnTo>
                        <a:pt x="66" y="352"/>
                      </a:lnTo>
                      <a:lnTo>
                        <a:pt x="66" y="349"/>
                      </a:lnTo>
                      <a:lnTo>
                        <a:pt x="66" y="348"/>
                      </a:lnTo>
                      <a:lnTo>
                        <a:pt x="66" y="346"/>
                      </a:lnTo>
                      <a:lnTo>
                        <a:pt x="66" y="344"/>
                      </a:lnTo>
                      <a:lnTo>
                        <a:pt x="66" y="340"/>
                      </a:lnTo>
                      <a:lnTo>
                        <a:pt x="66" y="339"/>
                      </a:lnTo>
                      <a:lnTo>
                        <a:pt x="66" y="336"/>
                      </a:lnTo>
                      <a:lnTo>
                        <a:pt x="67" y="335"/>
                      </a:lnTo>
                      <a:lnTo>
                        <a:pt x="67" y="331"/>
                      </a:lnTo>
                      <a:lnTo>
                        <a:pt x="67" y="331"/>
                      </a:lnTo>
                      <a:lnTo>
                        <a:pt x="67" y="330"/>
                      </a:lnTo>
                      <a:lnTo>
                        <a:pt x="67" y="330"/>
                      </a:lnTo>
                      <a:lnTo>
                        <a:pt x="67" y="331"/>
                      </a:lnTo>
                      <a:lnTo>
                        <a:pt x="67" y="330"/>
                      </a:lnTo>
                      <a:lnTo>
                        <a:pt x="67" y="331"/>
                      </a:lnTo>
                      <a:lnTo>
                        <a:pt x="67" y="332"/>
                      </a:lnTo>
                      <a:lnTo>
                        <a:pt x="67" y="333"/>
                      </a:lnTo>
                      <a:lnTo>
                        <a:pt x="67" y="332"/>
                      </a:lnTo>
                      <a:lnTo>
                        <a:pt x="67" y="333"/>
                      </a:lnTo>
                      <a:lnTo>
                        <a:pt x="67" y="333"/>
                      </a:lnTo>
                      <a:lnTo>
                        <a:pt x="67" y="335"/>
                      </a:lnTo>
                      <a:lnTo>
                        <a:pt x="67" y="333"/>
                      </a:lnTo>
                      <a:lnTo>
                        <a:pt x="67" y="335"/>
                      </a:lnTo>
                      <a:lnTo>
                        <a:pt x="68" y="336"/>
                      </a:lnTo>
                      <a:lnTo>
                        <a:pt x="68" y="338"/>
                      </a:lnTo>
                      <a:lnTo>
                        <a:pt x="68" y="336"/>
                      </a:lnTo>
                      <a:lnTo>
                        <a:pt x="68" y="338"/>
                      </a:lnTo>
                      <a:lnTo>
                        <a:pt x="68" y="338"/>
                      </a:lnTo>
                      <a:lnTo>
                        <a:pt x="68" y="337"/>
                      </a:lnTo>
                      <a:lnTo>
                        <a:pt x="68" y="337"/>
                      </a:lnTo>
                      <a:lnTo>
                        <a:pt x="68" y="337"/>
                      </a:lnTo>
                      <a:lnTo>
                        <a:pt x="68" y="337"/>
                      </a:lnTo>
                      <a:lnTo>
                        <a:pt x="68" y="336"/>
                      </a:lnTo>
                      <a:lnTo>
                        <a:pt x="68" y="334"/>
                      </a:lnTo>
                      <a:lnTo>
                        <a:pt x="69" y="333"/>
                      </a:lnTo>
                      <a:lnTo>
                        <a:pt x="69" y="332"/>
                      </a:lnTo>
                      <a:lnTo>
                        <a:pt x="69" y="330"/>
                      </a:lnTo>
                      <a:lnTo>
                        <a:pt x="69" y="327"/>
                      </a:lnTo>
                      <a:lnTo>
                        <a:pt x="69" y="327"/>
                      </a:lnTo>
                      <a:lnTo>
                        <a:pt x="69" y="325"/>
                      </a:lnTo>
                      <a:lnTo>
                        <a:pt x="69" y="325"/>
                      </a:lnTo>
                      <a:lnTo>
                        <a:pt x="69" y="323"/>
                      </a:lnTo>
                      <a:lnTo>
                        <a:pt x="70" y="323"/>
                      </a:lnTo>
                      <a:lnTo>
                        <a:pt x="70" y="322"/>
                      </a:lnTo>
                      <a:lnTo>
                        <a:pt x="70" y="322"/>
                      </a:lnTo>
                      <a:lnTo>
                        <a:pt x="70" y="322"/>
                      </a:lnTo>
                      <a:lnTo>
                        <a:pt x="70" y="322"/>
                      </a:lnTo>
                      <a:lnTo>
                        <a:pt x="70" y="322"/>
                      </a:lnTo>
                      <a:lnTo>
                        <a:pt x="70" y="321"/>
                      </a:lnTo>
                      <a:lnTo>
                        <a:pt x="70" y="321"/>
                      </a:lnTo>
                      <a:lnTo>
                        <a:pt x="70" y="320"/>
                      </a:lnTo>
                      <a:lnTo>
                        <a:pt x="70" y="318"/>
                      </a:lnTo>
                      <a:lnTo>
                        <a:pt x="71" y="317"/>
                      </a:lnTo>
                      <a:lnTo>
                        <a:pt x="71" y="311"/>
                      </a:lnTo>
                      <a:lnTo>
                        <a:pt x="71" y="310"/>
                      </a:lnTo>
                      <a:lnTo>
                        <a:pt x="71" y="307"/>
                      </a:lnTo>
                      <a:lnTo>
                        <a:pt x="71" y="305"/>
                      </a:lnTo>
                      <a:lnTo>
                        <a:pt x="71" y="297"/>
                      </a:lnTo>
                      <a:lnTo>
                        <a:pt x="71" y="295"/>
                      </a:lnTo>
                      <a:lnTo>
                        <a:pt x="71" y="291"/>
                      </a:lnTo>
                      <a:lnTo>
                        <a:pt x="72" y="289"/>
                      </a:lnTo>
                      <a:lnTo>
                        <a:pt x="72" y="284"/>
                      </a:lnTo>
                      <a:lnTo>
                        <a:pt x="72" y="282"/>
                      </a:lnTo>
                      <a:lnTo>
                        <a:pt x="72" y="281"/>
                      </a:lnTo>
                      <a:lnTo>
                        <a:pt x="72" y="280"/>
                      </a:lnTo>
                      <a:lnTo>
                        <a:pt x="72" y="280"/>
                      </a:lnTo>
                      <a:lnTo>
                        <a:pt x="72" y="280"/>
                      </a:lnTo>
                      <a:lnTo>
                        <a:pt x="72" y="278"/>
                      </a:lnTo>
                      <a:lnTo>
                        <a:pt x="73" y="277"/>
                      </a:lnTo>
                      <a:lnTo>
                        <a:pt x="73" y="275"/>
                      </a:lnTo>
                      <a:lnTo>
                        <a:pt x="73" y="274"/>
                      </a:lnTo>
                      <a:lnTo>
                        <a:pt x="73" y="273"/>
                      </a:lnTo>
                      <a:lnTo>
                        <a:pt x="73" y="272"/>
                      </a:lnTo>
                      <a:lnTo>
                        <a:pt x="73" y="266"/>
                      </a:lnTo>
                      <a:lnTo>
                        <a:pt x="73" y="263"/>
                      </a:lnTo>
                      <a:lnTo>
                        <a:pt x="73" y="253"/>
                      </a:lnTo>
                      <a:lnTo>
                        <a:pt x="73" y="250"/>
                      </a:lnTo>
                      <a:lnTo>
                        <a:pt x="73" y="241"/>
                      </a:lnTo>
                      <a:lnTo>
                        <a:pt x="74" y="236"/>
                      </a:lnTo>
                      <a:lnTo>
                        <a:pt x="74" y="217"/>
                      </a:lnTo>
                      <a:lnTo>
                        <a:pt x="74" y="208"/>
                      </a:lnTo>
                      <a:lnTo>
                        <a:pt x="74" y="186"/>
                      </a:lnTo>
                      <a:lnTo>
                        <a:pt x="74" y="171"/>
                      </a:lnTo>
                      <a:lnTo>
                        <a:pt x="74" y="119"/>
                      </a:lnTo>
                      <a:lnTo>
                        <a:pt x="74" y="99"/>
                      </a:lnTo>
                      <a:lnTo>
                        <a:pt x="74" y="60"/>
                      </a:lnTo>
                      <a:lnTo>
                        <a:pt x="75" y="43"/>
                      </a:lnTo>
                      <a:lnTo>
                        <a:pt x="75" y="6"/>
                      </a:lnTo>
                      <a:lnTo>
                        <a:pt x="75" y="1"/>
                      </a:lnTo>
                      <a:lnTo>
                        <a:pt x="75" y="3"/>
                      </a:lnTo>
                      <a:lnTo>
                        <a:pt x="75" y="0"/>
                      </a:lnTo>
                      <a:lnTo>
                        <a:pt x="75" y="3"/>
                      </a:lnTo>
                      <a:lnTo>
                        <a:pt x="75" y="8"/>
                      </a:lnTo>
                      <a:lnTo>
                        <a:pt x="75" y="41"/>
                      </a:lnTo>
                      <a:lnTo>
                        <a:pt x="75" y="8"/>
                      </a:lnTo>
                      <a:lnTo>
                        <a:pt x="75" y="41"/>
                      </a:lnTo>
                      <a:lnTo>
                        <a:pt x="75" y="56"/>
                      </a:lnTo>
                      <a:lnTo>
                        <a:pt x="75" y="88"/>
                      </a:lnTo>
                      <a:lnTo>
                        <a:pt x="75" y="56"/>
                      </a:lnTo>
                      <a:lnTo>
                        <a:pt x="75" y="88"/>
                      </a:lnTo>
                      <a:lnTo>
                        <a:pt x="75" y="104"/>
                      </a:lnTo>
                      <a:lnTo>
                        <a:pt x="75" y="152"/>
                      </a:lnTo>
                      <a:lnTo>
                        <a:pt x="75" y="104"/>
                      </a:lnTo>
                      <a:lnTo>
                        <a:pt x="75" y="152"/>
                      </a:lnTo>
                      <a:lnTo>
                        <a:pt x="76" y="165"/>
                      </a:lnTo>
                      <a:lnTo>
                        <a:pt x="76" y="190"/>
                      </a:lnTo>
                      <a:lnTo>
                        <a:pt x="76" y="165"/>
                      </a:lnTo>
                      <a:lnTo>
                        <a:pt x="76" y="190"/>
                      </a:lnTo>
                      <a:lnTo>
                        <a:pt x="76" y="202"/>
                      </a:lnTo>
                      <a:lnTo>
                        <a:pt x="76" y="230"/>
                      </a:lnTo>
                      <a:lnTo>
                        <a:pt x="76" y="202"/>
                      </a:lnTo>
                      <a:lnTo>
                        <a:pt x="76" y="230"/>
                      </a:lnTo>
                      <a:lnTo>
                        <a:pt x="76" y="238"/>
                      </a:lnTo>
                      <a:lnTo>
                        <a:pt x="76" y="252"/>
                      </a:lnTo>
                      <a:lnTo>
                        <a:pt x="76" y="238"/>
                      </a:lnTo>
                      <a:lnTo>
                        <a:pt x="76" y="252"/>
                      </a:lnTo>
                      <a:lnTo>
                        <a:pt x="76" y="259"/>
                      </a:lnTo>
                      <a:lnTo>
                        <a:pt x="76" y="273"/>
                      </a:lnTo>
                      <a:lnTo>
                        <a:pt x="76" y="259"/>
                      </a:lnTo>
                      <a:lnTo>
                        <a:pt x="76" y="273"/>
                      </a:lnTo>
                      <a:lnTo>
                        <a:pt x="77" y="277"/>
                      </a:lnTo>
                      <a:lnTo>
                        <a:pt x="77" y="285"/>
                      </a:lnTo>
                      <a:lnTo>
                        <a:pt x="77" y="277"/>
                      </a:lnTo>
                      <a:lnTo>
                        <a:pt x="77" y="285"/>
                      </a:lnTo>
                      <a:lnTo>
                        <a:pt x="77" y="289"/>
                      </a:lnTo>
                      <a:lnTo>
                        <a:pt x="77" y="299"/>
                      </a:lnTo>
                      <a:lnTo>
                        <a:pt x="77" y="289"/>
                      </a:lnTo>
                      <a:lnTo>
                        <a:pt x="77" y="299"/>
                      </a:lnTo>
                      <a:lnTo>
                        <a:pt x="77" y="302"/>
                      </a:lnTo>
                      <a:lnTo>
                        <a:pt x="77" y="305"/>
                      </a:lnTo>
                      <a:lnTo>
                        <a:pt x="77" y="302"/>
                      </a:lnTo>
                      <a:lnTo>
                        <a:pt x="77" y="305"/>
                      </a:lnTo>
                      <a:lnTo>
                        <a:pt x="77" y="307"/>
                      </a:lnTo>
                      <a:lnTo>
                        <a:pt x="77" y="312"/>
                      </a:lnTo>
                      <a:lnTo>
                        <a:pt x="77" y="307"/>
                      </a:lnTo>
                      <a:lnTo>
                        <a:pt x="77" y="312"/>
                      </a:lnTo>
                      <a:lnTo>
                        <a:pt x="78" y="313"/>
                      </a:lnTo>
                      <a:lnTo>
                        <a:pt x="78" y="316"/>
                      </a:lnTo>
                      <a:lnTo>
                        <a:pt x="78" y="313"/>
                      </a:lnTo>
                      <a:lnTo>
                        <a:pt x="78" y="316"/>
                      </a:lnTo>
                      <a:lnTo>
                        <a:pt x="78" y="317"/>
                      </a:lnTo>
                      <a:lnTo>
                        <a:pt x="78" y="325"/>
                      </a:lnTo>
                      <a:lnTo>
                        <a:pt x="78" y="317"/>
                      </a:lnTo>
                      <a:lnTo>
                        <a:pt x="78" y="325"/>
                      </a:lnTo>
                      <a:lnTo>
                        <a:pt x="78" y="328"/>
                      </a:lnTo>
                      <a:lnTo>
                        <a:pt x="78" y="333"/>
                      </a:lnTo>
                      <a:lnTo>
                        <a:pt x="78" y="328"/>
                      </a:lnTo>
                      <a:lnTo>
                        <a:pt x="78" y="333"/>
                      </a:lnTo>
                      <a:lnTo>
                        <a:pt x="78" y="335"/>
                      </a:lnTo>
                      <a:lnTo>
                        <a:pt x="78" y="342"/>
                      </a:lnTo>
                      <a:lnTo>
                        <a:pt x="78" y="335"/>
                      </a:lnTo>
                      <a:lnTo>
                        <a:pt x="78" y="342"/>
                      </a:lnTo>
                      <a:lnTo>
                        <a:pt x="78" y="344"/>
                      </a:lnTo>
                      <a:lnTo>
                        <a:pt x="78" y="348"/>
                      </a:lnTo>
                      <a:lnTo>
                        <a:pt x="78" y="344"/>
                      </a:lnTo>
                      <a:lnTo>
                        <a:pt x="78" y="348"/>
                      </a:lnTo>
                      <a:lnTo>
                        <a:pt x="79" y="349"/>
                      </a:lnTo>
                      <a:lnTo>
                        <a:pt x="79" y="352"/>
                      </a:lnTo>
                      <a:lnTo>
                        <a:pt x="79" y="349"/>
                      </a:lnTo>
                      <a:lnTo>
                        <a:pt x="79" y="352"/>
                      </a:lnTo>
                      <a:lnTo>
                        <a:pt x="79" y="353"/>
                      </a:lnTo>
                      <a:lnTo>
                        <a:pt x="79" y="354"/>
                      </a:lnTo>
                      <a:lnTo>
                        <a:pt x="79" y="353"/>
                      </a:lnTo>
                      <a:lnTo>
                        <a:pt x="79" y="354"/>
                      </a:lnTo>
                      <a:lnTo>
                        <a:pt x="79" y="354"/>
                      </a:lnTo>
                      <a:lnTo>
                        <a:pt x="79" y="356"/>
                      </a:lnTo>
                      <a:lnTo>
                        <a:pt x="79" y="354"/>
                      </a:lnTo>
                      <a:lnTo>
                        <a:pt x="79" y="356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4" name="Freeform 297"/>
                <p:cNvSpPr>
                  <a:spLocks/>
                </p:cNvSpPr>
                <p:nvPr/>
              </p:nvSpPr>
              <p:spPr bwMode="auto">
                <a:xfrm>
                  <a:off x="2840038" y="7448551"/>
                  <a:ext cx="122238" cy="98425"/>
                </a:xfrm>
                <a:custGeom>
                  <a:avLst/>
                  <a:gdLst/>
                  <a:ahLst/>
                  <a:cxnLst>
                    <a:cxn ang="0">
                      <a:pos x="1" y="15"/>
                    </a:cxn>
                    <a:cxn ang="0">
                      <a:pos x="2" y="27"/>
                    </a:cxn>
                    <a:cxn ang="0">
                      <a:pos x="3" y="22"/>
                    </a:cxn>
                    <a:cxn ang="0">
                      <a:pos x="4" y="38"/>
                    </a:cxn>
                    <a:cxn ang="0">
                      <a:pos x="5" y="44"/>
                    </a:cxn>
                    <a:cxn ang="0">
                      <a:pos x="6" y="48"/>
                    </a:cxn>
                    <a:cxn ang="0">
                      <a:pos x="7" y="53"/>
                    </a:cxn>
                    <a:cxn ang="0">
                      <a:pos x="9" y="53"/>
                    </a:cxn>
                    <a:cxn ang="0">
                      <a:pos x="9" y="56"/>
                    </a:cxn>
                    <a:cxn ang="0">
                      <a:pos x="11" y="46"/>
                    </a:cxn>
                    <a:cxn ang="0">
                      <a:pos x="12" y="54"/>
                    </a:cxn>
                    <a:cxn ang="0">
                      <a:pos x="13" y="53"/>
                    </a:cxn>
                    <a:cxn ang="0">
                      <a:pos x="14" y="53"/>
                    </a:cxn>
                    <a:cxn ang="0">
                      <a:pos x="16" y="56"/>
                    </a:cxn>
                    <a:cxn ang="0">
                      <a:pos x="17" y="56"/>
                    </a:cxn>
                    <a:cxn ang="0">
                      <a:pos x="18" y="56"/>
                    </a:cxn>
                    <a:cxn ang="0">
                      <a:pos x="20" y="45"/>
                    </a:cxn>
                    <a:cxn ang="0">
                      <a:pos x="20" y="49"/>
                    </a:cxn>
                    <a:cxn ang="0">
                      <a:pos x="22" y="41"/>
                    </a:cxn>
                    <a:cxn ang="0">
                      <a:pos x="23" y="45"/>
                    </a:cxn>
                    <a:cxn ang="0">
                      <a:pos x="24" y="46"/>
                    </a:cxn>
                    <a:cxn ang="0">
                      <a:pos x="25" y="47"/>
                    </a:cxn>
                    <a:cxn ang="0">
                      <a:pos x="27" y="41"/>
                    </a:cxn>
                    <a:cxn ang="0">
                      <a:pos x="28" y="36"/>
                    </a:cxn>
                    <a:cxn ang="0">
                      <a:pos x="30" y="27"/>
                    </a:cxn>
                    <a:cxn ang="0">
                      <a:pos x="30" y="34"/>
                    </a:cxn>
                    <a:cxn ang="0">
                      <a:pos x="31" y="45"/>
                    </a:cxn>
                    <a:cxn ang="0">
                      <a:pos x="32" y="52"/>
                    </a:cxn>
                    <a:cxn ang="0">
                      <a:pos x="33" y="58"/>
                    </a:cxn>
                    <a:cxn ang="0">
                      <a:pos x="34" y="59"/>
                    </a:cxn>
                    <a:cxn ang="0">
                      <a:pos x="36" y="58"/>
                    </a:cxn>
                    <a:cxn ang="0">
                      <a:pos x="37" y="62"/>
                    </a:cxn>
                    <a:cxn ang="0">
                      <a:pos x="40" y="62"/>
                    </a:cxn>
                    <a:cxn ang="0">
                      <a:pos x="42" y="58"/>
                    </a:cxn>
                    <a:cxn ang="0">
                      <a:pos x="43" y="55"/>
                    </a:cxn>
                    <a:cxn ang="0">
                      <a:pos x="45" y="48"/>
                    </a:cxn>
                    <a:cxn ang="0">
                      <a:pos x="46" y="50"/>
                    </a:cxn>
                    <a:cxn ang="0">
                      <a:pos x="47" y="55"/>
                    </a:cxn>
                    <a:cxn ang="0">
                      <a:pos x="48" y="58"/>
                    </a:cxn>
                    <a:cxn ang="0">
                      <a:pos x="49" y="55"/>
                    </a:cxn>
                    <a:cxn ang="0">
                      <a:pos x="50" y="57"/>
                    </a:cxn>
                    <a:cxn ang="0">
                      <a:pos x="51" y="58"/>
                    </a:cxn>
                    <a:cxn ang="0">
                      <a:pos x="52" y="48"/>
                    </a:cxn>
                    <a:cxn ang="0">
                      <a:pos x="53" y="52"/>
                    </a:cxn>
                    <a:cxn ang="0">
                      <a:pos x="55" y="43"/>
                    </a:cxn>
                    <a:cxn ang="0">
                      <a:pos x="56" y="40"/>
                    </a:cxn>
                    <a:cxn ang="0">
                      <a:pos x="57" y="53"/>
                    </a:cxn>
                    <a:cxn ang="0">
                      <a:pos x="58" y="53"/>
                    </a:cxn>
                    <a:cxn ang="0">
                      <a:pos x="59" y="55"/>
                    </a:cxn>
                    <a:cxn ang="0">
                      <a:pos x="60" y="50"/>
                    </a:cxn>
                    <a:cxn ang="0">
                      <a:pos x="61" y="55"/>
                    </a:cxn>
                    <a:cxn ang="0">
                      <a:pos x="62" y="55"/>
                    </a:cxn>
                    <a:cxn ang="0">
                      <a:pos x="64" y="53"/>
                    </a:cxn>
                    <a:cxn ang="0">
                      <a:pos x="65" y="51"/>
                    </a:cxn>
                    <a:cxn ang="0">
                      <a:pos x="66" y="52"/>
                    </a:cxn>
                    <a:cxn ang="0">
                      <a:pos x="68" y="43"/>
                    </a:cxn>
                    <a:cxn ang="0">
                      <a:pos x="69" y="44"/>
                    </a:cxn>
                    <a:cxn ang="0">
                      <a:pos x="70" y="39"/>
                    </a:cxn>
                    <a:cxn ang="0">
                      <a:pos x="71" y="46"/>
                    </a:cxn>
                    <a:cxn ang="0">
                      <a:pos x="72" y="47"/>
                    </a:cxn>
                    <a:cxn ang="0">
                      <a:pos x="73" y="44"/>
                    </a:cxn>
                    <a:cxn ang="0">
                      <a:pos x="75" y="39"/>
                    </a:cxn>
                    <a:cxn ang="0">
                      <a:pos x="77" y="38"/>
                    </a:cxn>
                  </a:cxnLst>
                  <a:rect l="0" t="0" r="r" b="b"/>
                  <a:pathLst>
                    <a:path w="77" h="62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1" y="7"/>
                      </a:lnTo>
                      <a:lnTo>
                        <a:pt x="1" y="10"/>
                      </a:lnTo>
                      <a:lnTo>
                        <a:pt x="1" y="7"/>
                      </a:lnTo>
                      <a:lnTo>
                        <a:pt x="1" y="10"/>
                      </a:lnTo>
                      <a:lnTo>
                        <a:pt x="1" y="11"/>
                      </a:lnTo>
                      <a:lnTo>
                        <a:pt x="1" y="15"/>
                      </a:lnTo>
                      <a:lnTo>
                        <a:pt x="1" y="11"/>
                      </a:lnTo>
                      <a:lnTo>
                        <a:pt x="1" y="15"/>
                      </a:lnTo>
                      <a:lnTo>
                        <a:pt x="1" y="16"/>
                      </a:lnTo>
                      <a:lnTo>
                        <a:pt x="1" y="19"/>
                      </a:lnTo>
                      <a:lnTo>
                        <a:pt x="1" y="16"/>
                      </a:lnTo>
                      <a:lnTo>
                        <a:pt x="1" y="19"/>
                      </a:lnTo>
                      <a:lnTo>
                        <a:pt x="1" y="20"/>
                      </a:lnTo>
                      <a:lnTo>
                        <a:pt x="1" y="24"/>
                      </a:lnTo>
                      <a:lnTo>
                        <a:pt x="1" y="20"/>
                      </a:lnTo>
                      <a:lnTo>
                        <a:pt x="1" y="24"/>
                      </a:lnTo>
                      <a:lnTo>
                        <a:pt x="2" y="25"/>
                      </a:lnTo>
                      <a:lnTo>
                        <a:pt x="2" y="26"/>
                      </a:lnTo>
                      <a:lnTo>
                        <a:pt x="2" y="25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2" y="27"/>
                      </a:lnTo>
                      <a:lnTo>
                        <a:pt x="2" y="26"/>
                      </a:lnTo>
                      <a:lnTo>
                        <a:pt x="2" y="27"/>
                      </a:lnTo>
                      <a:lnTo>
                        <a:pt x="2" y="27"/>
                      </a:lnTo>
                      <a:lnTo>
                        <a:pt x="2" y="27"/>
                      </a:lnTo>
                      <a:lnTo>
                        <a:pt x="2" y="27"/>
                      </a:lnTo>
                      <a:lnTo>
                        <a:pt x="2" y="25"/>
                      </a:lnTo>
                      <a:lnTo>
                        <a:pt x="3" y="24"/>
                      </a:lnTo>
                      <a:lnTo>
                        <a:pt x="3" y="22"/>
                      </a:lnTo>
                      <a:lnTo>
                        <a:pt x="3" y="21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20"/>
                      </a:lnTo>
                      <a:lnTo>
                        <a:pt x="3" y="22"/>
                      </a:lnTo>
                      <a:lnTo>
                        <a:pt x="3" y="20"/>
                      </a:lnTo>
                      <a:lnTo>
                        <a:pt x="3" y="22"/>
                      </a:lnTo>
                      <a:lnTo>
                        <a:pt x="4" y="23"/>
                      </a:lnTo>
                      <a:lnTo>
                        <a:pt x="4" y="25"/>
                      </a:lnTo>
                      <a:lnTo>
                        <a:pt x="4" y="23"/>
                      </a:lnTo>
                      <a:lnTo>
                        <a:pt x="4" y="25"/>
                      </a:lnTo>
                      <a:lnTo>
                        <a:pt x="4" y="27"/>
                      </a:lnTo>
                      <a:lnTo>
                        <a:pt x="4" y="31"/>
                      </a:lnTo>
                      <a:lnTo>
                        <a:pt x="4" y="27"/>
                      </a:lnTo>
                      <a:lnTo>
                        <a:pt x="4" y="31"/>
                      </a:lnTo>
                      <a:lnTo>
                        <a:pt x="4" y="32"/>
                      </a:lnTo>
                      <a:lnTo>
                        <a:pt x="4" y="34"/>
                      </a:lnTo>
                      <a:lnTo>
                        <a:pt x="4" y="32"/>
                      </a:lnTo>
                      <a:lnTo>
                        <a:pt x="4" y="34"/>
                      </a:lnTo>
                      <a:lnTo>
                        <a:pt x="4" y="35"/>
                      </a:lnTo>
                      <a:lnTo>
                        <a:pt x="4" y="38"/>
                      </a:lnTo>
                      <a:lnTo>
                        <a:pt x="4" y="35"/>
                      </a:lnTo>
                      <a:lnTo>
                        <a:pt x="4" y="38"/>
                      </a:lnTo>
                      <a:lnTo>
                        <a:pt x="4" y="39"/>
                      </a:lnTo>
                      <a:lnTo>
                        <a:pt x="4" y="40"/>
                      </a:lnTo>
                      <a:lnTo>
                        <a:pt x="4" y="39"/>
                      </a:lnTo>
                      <a:lnTo>
                        <a:pt x="4" y="40"/>
                      </a:lnTo>
                      <a:lnTo>
                        <a:pt x="5" y="41"/>
                      </a:lnTo>
                      <a:lnTo>
                        <a:pt x="5" y="42"/>
                      </a:lnTo>
                      <a:lnTo>
                        <a:pt x="5" y="41"/>
                      </a:lnTo>
                      <a:lnTo>
                        <a:pt x="5" y="42"/>
                      </a:lnTo>
                      <a:lnTo>
                        <a:pt x="5" y="42"/>
                      </a:lnTo>
                      <a:lnTo>
                        <a:pt x="5" y="42"/>
                      </a:lnTo>
                      <a:lnTo>
                        <a:pt x="5" y="42"/>
                      </a:lnTo>
                      <a:lnTo>
                        <a:pt x="5" y="42"/>
                      </a:lnTo>
                      <a:lnTo>
                        <a:pt x="5" y="43"/>
                      </a:lnTo>
                      <a:lnTo>
                        <a:pt x="5" y="44"/>
                      </a:lnTo>
                      <a:lnTo>
                        <a:pt x="5" y="43"/>
                      </a:lnTo>
                      <a:lnTo>
                        <a:pt x="5" y="44"/>
                      </a:lnTo>
                      <a:lnTo>
                        <a:pt x="5" y="44"/>
                      </a:lnTo>
                      <a:lnTo>
                        <a:pt x="5" y="45"/>
                      </a:lnTo>
                      <a:lnTo>
                        <a:pt x="5" y="44"/>
                      </a:lnTo>
                      <a:lnTo>
                        <a:pt x="5" y="45"/>
                      </a:lnTo>
                      <a:lnTo>
                        <a:pt x="6" y="45"/>
                      </a:lnTo>
                      <a:lnTo>
                        <a:pt x="6" y="45"/>
                      </a:lnTo>
                      <a:lnTo>
                        <a:pt x="6" y="45"/>
                      </a:lnTo>
                      <a:lnTo>
                        <a:pt x="6" y="45"/>
                      </a:lnTo>
                      <a:lnTo>
                        <a:pt x="6" y="46"/>
                      </a:lnTo>
                      <a:lnTo>
                        <a:pt x="6" y="47"/>
                      </a:lnTo>
                      <a:lnTo>
                        <a:pt x="6" y="46"/>
                      </a:lnTo>
                      <a:lnTo>
                        <a:pt x="6" y="47"/>
                      </a:lnTo>
                      <a:lnTo>
                        <a:pt x="6" y="47"/>
                      </a:lnTo>
                      <a:lnTo>
                        <a:pt x="6" y="48"/>
                      </a:lnTo>
                      <a:lnTo>
                        <a:pt x="6" y="47"/>
                      </a:lnTo>
                      <a:lnTo>
                        <a:pt x="6" y="48"/>
                      </a:lnTo>
                      <a:lnTo>
                        <a:pt x="6" y="48"/>
                      </a:lnTo>
                      <a:lnTo>
                        <a:pt x="6" y="50"/>
                      </a:lnTo>
                      <a:lnTo>
                        <a:pt x="6" y="48"/>
                      </a:lnTo>
                      <a:lnTo>
                        <a:pt x="6" y="50"/>
                      </a:lnTo>
                      <a:lnTo>
                        <a:pt x="7" y="50"/>
                      </a:lnTo>
                      <a:lnTo>
                        <a:pt x="7" y="51"/>
                      </a:lnTo>
                      <a:lnTo>
                        <a:pt x="7" y="50"/>
                      </a:lnTo>
                      <a:lnTo>
                        <a:pt x="7" y="51"/>
                      </a:lnTo>
                      <a:lnTo>
                        <a:pt x="7" y="51"/>
                      </a:lnTo>
                      <a:lnTo>
                        <a:pt x="7" y="51"/>
                      </a:lnTo>
                      <a:lnTo>
                        <a:pt x="7" y="51"/>
                      </a:lnTo>
                      <a:lnTo>
                        <a:pt x="7" y="51"/>
                      </a:lnTo>
                      <a:lnTo>
                        <a:pt x="7" y="52"/>
                      </a:lnTo>
                      <a:lnTo>
                        <a:pt x="7" y="51"/>
                      </a:lnTo>
                      <a:lnTo>
                        <a:pt x="7" y="52"/>
                      </a:lnTo>
                      <a:lnTo>
                        <a:pt x="7" y="53"/>
                      </a:lnTo>
                      <a:lnTo>
                        <a:pt x="7" y="54"/>
                      </a:lnTo>
                      <a:lnTo>
                        <a:pt x="7" y="53"/>
                      </a:lnTo>
                      <a:lnTo>
                        <a:pt x="7" y="54"/>
                      </a:lnTo>
                      <a:lnTo>
                        <a:pt x="7" y="54"/>
                      </a:lnTo>
                      <a:lnTo>
                        <a:pt x="7" y="53"/>
                      </a:lnTo>
                      <a:lnTo>
                        <a:pt x="8" y="53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9" y="52"/>
                      </a:lnTo>
                      <a:lnTo>
                        <a:pt x="9" y="53"/>
                      </a:lnTo>
                      <a:lnTo>
                        <a:pt x="9" y="52"/>
                      </a:lnTo>
                      <a:lnTo>
                        <a:pt x="9" y="53"/>
                      </a:lnTo>
                      <a:lnTo>
                        <a:pt x="9" y="53"/>
                      </a:lnTo>
                      <a:lnTo>
                        <a:pt x="9" y="54"/>
                      </a:lnTo>
                      <a:lnTo>
                        <a:pt x="9" y="53"/>
                      </a:lnTo>
                      <a:lnTo>
                        <a:pt x="9" y="54"/>
                      </a:lnTo>
                      <a:lnTo>
                        <a:pt x="9" y="54"/>
                      </a:lnTo>
                      <a:lnTo>
                        <a:pt x="9" y="56"/>
                      </a:lnTo>
                      <a:lnTo>
                        <a:pt x="9" y="54"/>
                      </a:lnTo>
                      <a:lnTo>
                        <a:pt x="9" y="56"/>
                      </a:lnTo>
                      <a:lnTo>
                        <a:pt x="9" y="56"/>
                      </a:lnTo>
                      <a:lnTo>
                        <a:pt x="9" y="57"/>
                      </a:lnTo>
                      <a:lnTo>
                        <a:pt x="9" y="56"/>
                      </a:lnTo>
                      <a:lnTo>
                        <a:pt x="9" y="57"/>
                      </a:lnTo>
                      <a:lnTo>
                        <a:pt x="9" y="57"/>
                      </a:lnTo>
                      <a:lnTo>
                        <a:pt x="9" y="56"/>
                      </a:lnTo>
                      <a:lnTo>
                        <a:pt x="10" y="56"/>
                      </a:lnTo>
                      <a:lnTo>
                        <a:pt x="10" y="56"/>
                      </a:lnTo>
                      <a:lnTo>
                        <a:pt x="10" y="56"/>
                      </a:lnTo>
                      <a:lnTo>
                        <a:pt x="10" y="56"/>
                      </a:lnTo>
                      <a:lnTo>
                        <a:pt x="10" y="55"/>
                      </a:lnTo>
                      <a:lnTo>
                        <a:pt x="10" y="55"/>
                      </a:lnTo>
                      <a:lnTo>
                        <a:pt x="10" y="54"/>
                      </a:lnTo>
                      <a:lnTo>
                        <a:pt x="10" y="51"/>
                      </a:lnTo>
                      <a:lnTo>
                        <a:pt x="11" y="50"/>
                      </a:lnTo>
                      <a:lnTo>
                        <a:pt x="11" y="49"/>
                      </a:lnTo>
                      <a:lnTo>
                        <a:pt x="11" y="48"/>
                      </a:lnTo>
                      <a:lnTo>
                        <a:pt x="11" y="46"/>
                      </a:lnTo>
                      <a:lnTo>
                        <a:pt x="11" y="46"/>
                      </a:lnTo>
                      <a:lnTo>
                        <a:pt x="11" y="45"/>
                      </a:lnTo>
                      <a:lnTo>
                        <a:pt x="11" y="45"/>
                      </a:lnTo>
                      <a:lnTo>
                        <a:pt x="11" y="46"/>
                      </a:lnTo>
                      <a:lnTo>
                        <a:pt x="11" y="45"/>
                      </a:lnTo>
                      <a:lnTo>
                        <a:pt x="11" y="46"/>
                      </a:lnTo>
                      <a:lnTo>
                        <a:pt x="12" y="46"/>
                      </a:lnTo>
                      <a:lnTo>
                        <a:pt x="12" y="48"/>
                      </a:lnTo>
                      <a:lnTo>
                        <a:pt x="12" y="46"/>
                      </a:lnTo>
                      <a:lnTo>
                        <a:pt x="12" y="48"/>
                      </a:lnTo>
                      <a:lnTo>
                        <a:pt x="12" y="48"/>
                      </a:lnTo>
                      <a:lnTo>
                        <a:pt x="12" y="50"/>
                      </a:lnTo>
                      <a:lnTo>
                        <a:pt x="12" y="48"/>
                      </a:lnTo>
                      <a:lnTo>
                        <a:pt x="12" y="50"/>
                      </a:lnTo>
                      <a:lnTo>
                        <a:pt x="12" y="51"/>
                      </a:lnTo>
                      <a:lnTo>
                        <a:pt x="12" y="52"/>
                      </a:lnTo>
                      <a:lnTo>
                        <a:pt x="12" y="51"/>
                      </a:lnTo>
                      <a:lnTo>
                        <a:pt x="12" y="52"/>
                      </a:lnTo>
                      <a:lnTo>
                        <a:pt x="12" y="53"/>
                      </a:lnTo>
                      <a:lnTo>
                        <a:pt x="12" y="54"/>
                      </a:lnTo>
                      <a:lnTo>
                        <a:pt x="12" y="53"/>
                      </a:lnTo>
                      <a:lnTo>
                        <a:pt x="12" y="54"/>
                      </a:lnTo>
                      <a:lnTo>
                        <a:pt x="12" y="54"/>
                      </a:lnTo>
                      <a:lnTo>
                        <a:pt x="12" y="54"/>
                      </a:lnTo>
                      <a:lnTo>
                        <a:pt x="12" y="54"/>
                      </a:lnTo>
                      <a:lnTo>
                        <a:pt x="12" y="54"/>
                      </a:lnTo>
                      <a:lnTo>
                        <a:pt x="13" y="54"/>
                      </a:lnTo>
                      <a:lnTo>
                        <a:pt x="13" y="56"/>
                      </a:lnTo>
                      <a:lnTo>
                        <a:pt x="13" y="54"/>
                      </a:lnTo>
                      <a:lnTo>
                        <a:pt x="13" y="56"/>
                      </a:lnTo>
                      <a:lnTo>
                        <a:pt x="13" y="56"/>
                      </a:lnTo>
                      <a:lnTo>
                        <a:pt x="13" y="56"/>
                      </a:lnTo>
                      <a:lnTo>
                        <a:pt x="13" y="55"/>
                      </a:lnTo>
                      <a:lnTo>
                        <a:pt x="13" y="55"/>
                      </a:lnTo>
                      <a:lnTo>
                        <a:pt x="13" y="54"/>
                      </a:lnTo>
                      <a:lnTo>
                        <a:pt x="13" y="53"/>
                      </a:lnTo>
                      <a:lnTo>
                        <a:pt x="14" y="53"/>
                      </a:lnTo>
                      <a:lnTo>
                        <a:pt x="14" y="54"/>
                      </a:lnTo>
                      <a:lnTo>
                        <a:pt x="14" y="53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53"/>
                      </a:lnTo>
                      <a:lnTo>
                        <a:pt x="14" y="53"/>
                      </a:lnTo>
                      <a:lnTo>
                        <a:pt x="14" y="52"/>
                      </a:lnTo>
                      <a:lnTo>
                        <a:pt x="14" y="52"/>
                      </a:lnTo>
                      <a:lnTo>
                        <a:pt x="14" y="52"/>
                      </a:lnTo>
                      <a:lnTo>
                        <a:pt x="14" y="52"/>
                      </a:lnTo>
                      <a:lnTo>
                        <a:pt x="14" y="52"/>
                      </a:lnTo>
                      <a:lnTo>
                        <a:pt x="14" y="53"/>
                      </a:lnTo>
                      <a:lnTo>
                        <a:pt x="14" y="53"/>
                      </a:lnTo>
                      <a:lnTo>
                        <a:pt x="14" y="53"/>
                      </a:lnTo>
                      <a:lnTo>
                        <a:pt x="14" y="53"/>
                      </a:lnTo>
                      <a:lnTo>
                        <a:pt x="15" y="53"/>
                      </a:lnTo>
                      <a:lnTo>
                        <a:pt x="15" y="54"/>
                      </a:lnTo>
                      <a:lnTo>
                        <a:pt x="15" y="53"/>
                      </a:lnTo>
                      <a:lnTo>
                        <a:pt x="15" y="54"/>
                      </a:lnTo>
                      <a:lnTo>
                        <a:pt x="15" y="54"/>
                      </a:lnTo>
                      <a:lnTo>
                        <a:pt x="15" y="54"/>
                      </a:lnTo>
                      <a:lnTo>
                        <a:pt x="15" y="54"/>
                      </a:lnTo>
                      <a:lnTo>
                        <a:pt x="15" y="54"/>
                      </a:lnTo>
                      <a:lnTo>
                        <a:pt x="15" y="55"/>
                      </a:lnTo>
                      <a:lnTo>
                        <a:pt x="15" y="57"/>
                      </a:lnTo>
                      <a:lnTo>
                        <a:pt x="15" y="55"/>
                      </a:lnTo>
                      <a:lnTo>
                        <a:pt x="15" y="57"/>
                      </a:lnTo>
                      <a:lnTo>
                        <a:pt x="15" y="57"/>
                      </a:lnTo>
                      <a:lnTo>
                        <a:pt x="15" y="56"/>
                      </a:lnTo>
                      <a:lnTo>
                        <a:pt x="16" y="56"/>
                      </a:lnTo>
                      <a:lnTo>
                        <a:pt x="16" y="56"/>
                      </a:lnTo>
                      <a:lnTo>
                        <a:pt x="16" y="56"/>
                      </a:lnTo>
                      <a:lnTo>
                        <a:pt x="16" y="56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7" y="56"/>
                      </a:lnTo>
                      <a:lnTo>
                        <a:pt x="17" y="55"/>
                      </a:lnTo>
                      <a:lnTo>
                        <a:pt x="17" y="55"/>
                      </a:lnTo>
                      <a:lnTo>
                        <a:pt x="17" y="56"/>
                      </a:lnTo>
                      <a:lnTo>
                        <a:pt x="17" y="55"/>
                      </a:lnTo>
                      <a:lnTo>
                        <a:pt x="17" y="56"/>
                      </a:lnTo>
                      <a:lnTo>
                        <a:pt x="17" y="56"/>
                      </a:lnTo>
                      <a:lnTo>
                        <a:pt x="17" y="55"/>
                      </a:lnTo>
                      <a:lnTo>
                        <a:pt x="17" y="55"/>
                      </a:lnTo>
                      <a:lnTo>
                        <a:pt x="17" y="55"/>
                      </a:lnTo>
                      <a:lnTo>
                        <a:pt x="17" y="55"/>
                      </a:lnTo>
                      <a:lnTo>
                        <a:pt x="17" y="55"/>
                      </a:lnTo>
                      <a:lnTo>
                        <a:pt x="17" y="55"/>
                      </a:lnTo>
                      <a:lnTo>
                        <a:pt x="17" y="56"/>
                      </a:lnTo>
                      <a:lnTo>
                        <a:pt x="17" y="55"/>
                      </a:lnTo>
                      <a:lnTo>
                        <a:pt x="17" y="56"/>
                      </a:lnTo>
                      <a:lnTo>
                        <a:pt x="18" y="56"/>
                      </a:lnTo>
                      <a:lnTo>
                        <a:pt x="18" y="56"/>
                      </a:lnTo>
                      <a:lnTo>
                        <a:pt x="18" y="56"/>
                      </a:lnTo>
                      <a:lnTo>
                        <a:pt x="18" y="56"/>
                      </a:lnTo>
                      <a:lnTo>
                        <a:pt x="18" y="56"/>
                      </a:lnTo>
                      <a:lnTo>
                        <a:pt x="18" y="56"/>
                      </a:lnTo>
                      <a:lnTo>
                        <a:pt x="18" y="55"/>
                      </a:lnTo>
                      <a:lnTo>
                        <a:pt x="18" y="54"/>
                      </a:lnTo>
                      <a:lnTo>
                        <a:pt x="18" y="53"/>
                      </a:lnTo>
                      <a:lnTo>
                        <a:pt x="18" y="52"/>
                      </a:lnTo>
                      <a:lnTo>
                        <a:pt x="19" y="52"/>
                      </a:lnTo>
                      <a:lnTo>
                        <a:pt x="19" y="50"/>
                      </a:lnTo>
                      <a:lnTo>
                        <a:pt x="19" y="49"/>
                      </a:lnTo>
                      <a:lnTo>
                        <a:pt x="19" y="48"/>
                      </a:lnTo>
                      <a:lnTo>
                        <a:pt x="19" y="47"/>
                      </a:lnTo>
                      <a:lnTo>
                        <a:pt x="19" y="45"/>
                      </a:lnTo>
                      <a:lnTo>
                        <a:pt x="19" y="44"/>
                      </a:lnTo>
                      <a:lnTo>
                        <a:pt x="19" y="44"/>
                      </a:lnTo>
                      <a:lnTo>
                        <a:pt x="20" y="44"/>
                      </a:lnTo>
                      <a:lnTo>
                        <a:pt x="20" y="45"/>
                      </a:lnTo>
                      <a:lnTo>
                        <a:pt x="20" y="44"/>
                      </a:lnTo>
                      <a:lnTo>
                        <a:pt x="20" y="45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46"/>
                      </a:lnTo>
                      <a:lnTo>
                        <a:pt x="20" y="47"/>
                      </a:lnTo>
                      <a:lnTo>
                        <a:pt x="20" y="48"/>
                      </a:lnTo>
                      <a:lnTo>
                        <a:pt x="20" y="47"/>
                      </a:lnTo>
                      <a:lnTo>
                        <a:pt x="20" y="48"/>
                      </a:lnTo>
                      <a:lnTo>
                        <a:pt x="20" y="48"/>
                      </a:lnTo>
                      <a:lnTo>
                        <a:pt x="20" y="48"/>
                      </a:lnTo>
                      <a:lnTo>
                        <a:pt x="20" y="48"/>
                      </a:lnTo>
                      <a:lnTo>
                        <a:pt x="20" y="48"/>
                      </a:lnTo>
                      <a:lnTo>
                        <a:pt x="20" y="48"/>
                      </a:lnTo>
                      <a:lnTo>
                        <a:pt x="20" y="49"/>
                      </a:lnTo>
                      <a:lnTo>
                        <a:pt x="20" y="48"/>
                      </a:lnTo>
                      <a:lnTo>
                        <a:pt x="20" y="49"/>
                      </a:lnTo>
                      <a:lnTo>
                        <a:pt x="21" y="48"/>
                      </a:lnTo>
                      <a:lnTo>
                        <a:pt x="21" y="47"/>
                      </a:lnTo>
                      <a:lnTo>
                        <a:pt x="21" y="46"/>
                      </a:lnTo>
                      <a:lnTo>
                        <a:pt x="21" y="46"/>
                      </a:lnTo>
                      <a:lnTo>
                        <a:pt x="21" y="45"/>
                      </a:lnTo>
                      <a:lnTo>
                        <a:pt x="21" y="44"/>
                      </a:lnTo>
                      <a:lnTo>
                        <a:pt x="21" y="43"/>
                      </a:lnTo>
                      <a:lnTo>
                        <a:pt x="21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2"/>
                      </a:lnTo>
                      <a:lnTo>
                        <a:pt x="22" y="41"/>
                      </a:lnTo>
                      <a:lnTo>
                        <a:pt x="22" y="42"/>
                      </a:lnTo>
                      <a:lnTo>
                        <a:pt x="23" y="42"/>
                      </a:lnTo>
                      <a:lnTo>
                        <a:pt x="23" y="43"/>
                      </a:lnTo>
                      <a:lnTo>
                        <a:pt x="23" y="42"/>
                      </a:lnTo>
                      <a:lnTo>
                        <a:pt x="23" y="43"/>
                      </a:lnTo>
                      <a:lnTo>
                        <a:pt x="23" y="43"/>
                      </a:lnTo>
                      <a:lnTo>
                        <a:pt x="23" y="45"/>
                      </a:lnTo>
                      <a:lnTo>
                        <a:pt x="23" y="43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3" y="45"/>
                      </a:lnTo>
                      <a:lnTo>
                        <a:pt x="24" y="45"/>
                      </a:lnTo>
                      <a:lnTo>
                        <a:pt x="24" y="45"/>
                      </a:lnTo>
                      <a:lnTo>
                        <a:pt x="24" y="45"/>
                      </a:lnTo>
                      <a:lnTo>
                        <a:pt x="24" y="45"/>
                      </a:lnTo>
                      <a:lnTo>
                        <a:pt x="24" y="45"/>
                      </a:lnTo>
                      <a:lnTo>
                        <a:pt x="24" y="45"/>
                      </a:lnTo>
                      <a:lnTo>
                        <a:pt x="24" y="45"/>
                      </a:lnTo>
                      <a:lnTo>
                        <a:pt x="24" y="46"/>
                      </a:lnTo>
                      <a:lnTo>
                        <a:pt x="24" y="45"/>
                      </a:lnTo>
                      <a:lnTo>
                        <a:pt x="24" y="46"/>
                      </a:lnTo>
                      <a:lnTo>
                        <a:pt x="24" y="46"/>
                      </a:lnTo>
                      <a:lnTo>
                        <a:pt x="24" y="46"/>
                      </a:lnTo>
                      <a:lnTo>
                        <a:pt x="24" y="46"/>
                      </a:lnTo>
                      <a:lnTo>
                        <a:pt x="24" y="46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7"/>
                      </a:lnTo>
                      <a:lnTo>
                        <a:pt x="25" y="46"/>
                      </a:lnTo>
                      <a:lnTo>
                        <a:pt x="26" y="46"/>
                      </a:lnTo>
                      <a:lnTo>
                        <a:pt x="26" y="45"/>
                      </a:lnTo>
                      <a:lnTo>
                        <a:pt x="26" y="45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3"/>
                      </a:lnTo>
                      <a:lnTo>
                        <a:pt x="26" y="42"/>
                      </a:lnTo>
                      <a:lnTo>
                        <a:pt x="27" y="41"/>
                      </a:lnTo>
                      <a:lnTo>
                        <a:pt x="27" y="40"/>
                      </a:lnTo>
                      <a:lnTo>
                        <a:pt x="27" y="39"/>
                      </a:lnTo>
                      <a:lnTo>
                        <a:pt x="27" y="38"/>
                      </a:lnTo>
                      <a:lnTo>
                        <a:pt x="27" y="38"/>
                      </a:lnTo>
                      <a:lnTo>
                        <a:pt x="27" y="36"/>
                      </a:lnTo>
                      <a:lnTo>
                        <a:pt x="27" y="35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7" y="34"/>
                      </a:lnTo>
                      <a:lnTo>
                        <a:pt x="28" y="34"/>
                      </a:lnTo>
                      <a:lnTo>
                        <a:pt x="28" y="35"/>
                      </a:lnTo>
                      <a:lnTo>
                        <a:pt x="28" y="34"/>
                      </a:lnTo>
                      <a:lnTo>
                        <a:pt x="28" y="35"/>
                      </a:lnTo>
                      <a:lnTo>
                        <a:pt x="28" y="36"/>
                      </a:lnTo>
                      <a:lnTo>
                        <a:pt x="28" y="36"/>
                      </a:lnTo>
                      <a:lnTo>
                        <a:pt x="28" y="36"/>
                      </a:lnTo>
                      <a:lnTo>
                        <a:pt x="28" y="36"/>
                      </a:lnTo>
                      <a:lnTo>
                        <a:pt x="28" y="36"/>
                      </a:lnTo>
                      <a:lnTo>
                        <a:pt x="28" y="36"/>
                      </a:lnTo>
                      <a:lnTo>
                        <a:pt x="28" y="36"/>
                      </a:lnTo>
                      <a:lnTo>
                        <a:pt x="28" y="34"/>
                      </a:lnTo>
                      <a:lnTo>
                        <a:pt x="29" y="34"/>
                      </a:lnTo>
                      <a:lnTo>
                        <a:pt x="29" y="33"/>
                      </a:lnTo>
                      <a:lnTo>
                        <a:pt x="29" y="33"/>
                      </a:lnTo>
                      <a:lnTo>
                        <a:pt x="29" y="31"/>
                      </a:lnTo>
                      <a:lnTo>
                        <a:pt x="29" y="31"/>
                      </a:lnTo>
                      <a:lnTo>
                        <a:pt x="29" y="30"/>
                      </a:lnTo>
                      <a:lnTo>
                        <a:pt x="29" y="29"/>
                      </a:lnTo>
                      <a:lnTo>
                        <a:pt x="29" y="28"/>
                      </a:lnTo>
                      <a:lnTo>
                        <a:pt x="30" y="27"/>
                      </a:lnTo>
                      <a:lnTo>
                        <a:pt x="30" y="27"/>
                      </a:lnTo>
                      <a:lnTo>
                        <a:pt x="30" y="27"/>
                      </a:lnTo>
                      <a:lnTo>
                        <a:pt x="30" y="27"/>
                      </a:lnTo>
                      <a:lnTo>
                        <a:pt x="30" y="27"/>
                      </a:lnTo>
                      <a:lnTo>
                        <a:pt x="30" y="27"/>
                      </a:lnTo>
                      <a:lnTo>
                        <a:pt x="30" y="28"/>
                      </a:lnTo>
                      <a:lnTo>
                        <a:pt x="30" y="27"/>
                      </a:lnTo>
                      <a:lnTo>
                        <a:pt x="30" y="28"/>
                      </a:lnTo>
                      <a:lnTo>
                        <a:pt x="30" y="29"/>
                      </a:lnTo>
                      <a:lnTo>
                        <a:pt x="30" y="31"/>
                      </a:lnTo>
                      <a:lnTo>
                        <a:pt x="30" y="29"/>
                      </a:lnTo>
                      <a:lnTo>
                        <a:pt x="30" y="31"/>
                      </a:lnTo>
                      <a:lnTo>
                        <a:pt x="30" y="31"/>
                      </a:lnTo>
                      <a:lnTo>
                        <a:pt x="30" y="34"/>
                      </a:lnTo>
                      <a:lnTo>
                        <a:pt x="30" y="31"/>
                      </a:lnTo>
                      <a:lnTo>
                        <a:pt x="30" y="34"/>
                      </a:lnTo>
                      <a:lnTo>
                        <a:pt x="31" y="35"/>
                      </a:lnTo>
                      <a:lnTo>
                        <a:pt x="31" y="37"/>
                      </a:lnTo>
                      <a:lnTo>
                        <a:pt x="31" y="35"/>
                      </a:lnTo>
                      <a:lnTo>
                        <a:pt x="31" y="37"/>
                      </a:lnTo>
                      <a:lnTo>
                        <a:pt x="31" y="38"/>
                      </a:lnTo>
                      <a:lnTo>
                        <a:pt x="31" y="40"/>
                      </a:lnTo>
                      <a:lnTo>
                        <a:pt x="31" y="38"/>
                      </a:lnTo>
                      <a:lnTo>
                        <a:pt x="31" y="40"/>
                      </a:lnTo>
                      <a:lnTo>
                        <a:pt x="31" y="41"/>
                      </a:lnTo>
                      <a:lnTo>
                        <a:pt x="31" y="42"/>
                      </a:lnTo>
                      <a:lnTo>
                        <a:pt x="31" y="41"/>
                      </a:lnTo>
                      <a:lnTo>
                        <a:pt x="31" y="42"/>
                      </a:lnTo>
                      <a:lnTo>
                        <a:pt x="31" y="43"/>
                      </a:lnTo>
                      <a:lnTo>
                        <a:pt x="31" y="45"/>
                      </a:lnTo>
                      <a:lnTo>
                        <a:pt x="31" y="43"/>
                      </a:lnTo>
                      <a:lnTo>
                        <a:pt x="31" y="45"/>
                      </a:lnTo>
                      <a:lnTo>
                        <a:pt x="32" y="46"/>
                      </a:lnTo>
                      <a:lnTo>
                        <a:pt x="32" y="47"/>
                      </a:lnTo>
                      <a:lnTo>
                        <a:pt x="32" y="46"/>
                      </a:lnTo>
                      <a:lnTo>
                        <a:pt x="32" y="47"/>
                      </a:lnTo>
                      <a:lnTo>
                        <a:pt x="32" y="47"/>
                      </a:lnTo>
                      <a:lnTo>
                        <a:pt x="32" y="48"/>
                      </a:lnTo>
                      <a:lnTo>
                        <a:pt x="32" y="47"/>
                      </a:lnTo>
                      <a:lnTo>
                        <a:pt x="32" y="48"/>
                      </a:lnTo>
                      <a:lnTo>
                        <a:pt x="32" y="49"/>
                      </a:lnTo>
                      <a:lnTo>
                        <a:pt x="32" y="50"/>
                      </a:lnTo>
                      <a:lnTo>
                        <a:pt x="32" y="49"/>
                      </a:lnTo>
                      <a:lnTo>
                        <a:pt x="32" y="50"/>
                      </a:lnTo>
                      <a:lnTo>
                        <a:pt x="32" y="51"/>
                      </a:lnTo>
                      <a:lnTo>
                        <a:pt x="32" y="52"/>
                      </a:lnTo>
                      <a:lnTo>
                        <a:pt x="32" y="51"/>
                      </a:lnTo>
                      <a:lnTo>
                        <a:pt x="32" y="52"/>
                      </a:lnTo>
                      <a:lnTo>
                        <a:pt x="33" y="53"/>
                      </a:lnTo>
                      <a:lnTo>
                        <a:pt x="33" y="55"/>
                      </a:lnTo>
                      <a:lnTo>
                        <a:pt x="33" y="53"/>
                      </a:lnTo>
                      <a:lnTo>
                        <a:pt x="33" y="55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3" y="57"/>
                      </a:lnTo>
                      <a:lnTo>
                        <a:pt x="33" y="58"/>
                      </a:lnTo>
                      <a:lnTo>
                        <a:pt x="33" y="57"/>
                      </a:lnTo>
                      <a:lnTo>
                        <a:pt x="33" y="58"/>
                      </a:lnTo>
                      <a:lnTo>
                        <a:pt x="33" y="58"/>
                      </a:lnTo>
                      <a:lnTo>
                        <a:pt x="33" y="58"/>
                      </a:lnTo>
                      <a:lnTo>
                        <a:pt x="33" y="58"/>
                      </a:lnTo>
                      <a:lnTo>
                        <a:pt x="33" y="58"/>
                      </a:lnTo>
                      <a:lnTo>
                        <a:pt x="33" y="58"/>
                      </a:lnTo>
                      <a:lnTo>
                        <a:pt x="33" y="59"/>
                      </a:lnTo>
                      <a:lnTo>
                        <a:pt x="33" y="58"/>
                      </a:lnTo>
                      <a:lnTo>
                        <a:pt x="33" y="59"/>
                      </a:lnTo>
                      <a:lnTo>
                        <a:pt x="34" y="59"/>
                      </a:lnTo>
                      <a:lnTo>
                        <a:pt x="34" y="59"/>
                      </a:lnTo>
                      <a:lnTo>
                        <a:pt x="34" y="59"/>
                      </a:lnTo>
                      <a:lnTo>
                        <a:pt x="34" y="60"/>
                      </a:lnTo>
                      <a:lnTo>
                        <a:pt x="34" y="59"/>
                      </a:lnTo>
                      <a:lnTo>
                        <a:pt x="34" y="60"/>
                      </a:lnTo>
                      <a:lnTo>
                        <a:pt x="34" y="60"/>
                      </a:lnTo>
                      <a:lnTo>
                        <a:pt x="34" y="59"/>
                      </a:lnTo>
                      <a:lnTo>
                        <a:pt x="34" y="59"/>
                      </a:lnTo>
                      <a:lnTo>
                        <a:pt x="34" y="59"/>
                      </a:lnTo>
                      <a:lnTo>
                        <a:pt x="34" y="59"/>
                      </a:lnTo>
                      <a:lnTo>
                        <a:pt x="34" y="59"/>
                      </a:lnTo>
                      <a:lnTo>
                        <a:pt x="35" y="59"/>
                      </a:lnTo>
                      <a:lnTo>
                        <a:pt x="35" y="59"/>
                      </a:lnTo>
                      <a:lnTo>
                        <a:pt x="35" y="59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57"/>
                      </a:lnTo>
                      <a:lnTo>
                        <a:pt x="35" y="57"/>
                      </a:lnTo>
                      <a:lnTo>
                        <a:pt x="35" y="56"/>
                      </a:lnTo>
                      <a:lnTo>
                        <a:pt x="35" y="56"/>
                      </a:lnTo>
                      <a:lnTo>
                        <a:pt x="35" y="55"/>
                      </a:lnTo>
                      <a:lnTo>
                        <a:pt x="36" y="55"/>
                      </a:lnTo>
                      <a:lnTo>
                        <a:pt x="36" y="56"/>
                      </a:lnTo>
                      <a:lnTo>
                        <a:pt x="36" y="55"/>
                      </a:lnTo>
                      <a:lnTo>
                        <a:pt x="36" y="56"/>
                      </a:lnTo>
                      <a:lnTo>
                        <a:pt x="36" y="56"/>
                      </a:lnTo>
                      <a:lnTo>
                        <a:pt x="36" y="58"/>
                      </a:lnTo>
                      <a:lnTo>
                        <a:pt x="36" y="56"/>
                      </a:lnTo>
                      <a:lnTo>
                        <a:pt x="36" y="58"/>
                      </a:lnTo>
                      <a:lnTo>
                        <a:pt x="36" y="59"/>
                      </a:lnTo>
                      <a:lnTo>
                        <a:pt x="36" y="60"/>
                      </a:lnTo>
                      <a:lnTo>
                        <a:pt x="36" y="59"/>
                      </a:lnTo>
                      <a:lnTo>
                        <a:pt x="36" y="60"/>
                      </a:lnTo>
                      <a:lnTo>
                        <a:pt x="36" y="60"/>
                      </a:lnTo>
                      <a:lnTo>
                        <a:pt x="36" y="61"/>
                      </a:lnTo>
                      <a:lnTo>
                        <a:pt x="36" y="60"/>
                      </a:lnTo>
                      <a:lnTo>
                        <a:pt x="36" y="61"/>
                      </a:lnTo>
                      <a:lnTo>
                        <a:pt x="37" y="61"/>
                      </a:lnTo>
                      <a:lnTo>
                        <a:pt x="37" y="62"/>
                      </a:lnTo>
                      <a:lnTo>
                        <a:pt x="37" y="61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8" y="62"/>
                      </a:lnTo>
                      <a:lnTo>
                        <a:pt x="38" y="62"/>
                      </a:lnTo>
                      <a:lnTo>
                        <a:pt x="38" y="62"/>
                      </a:lnTo>
                      <a:lnTo>
                        <a:pt x="38" y="62"/>
                      </a:lnTo>
                      <a:lnTo>
                        <a:pt x="38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39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0" y="62"/>
                      </a:lnTo>
                      <a:lnTo>
                        <a:pt x="41" y="62"/>
                      </a:lnTo>
                      <a:lnTo>
                        <a:pt x="41" y="61"/>
                      </a:lnTo>
                      <a:lnTo>
                        <a:pt x="41" y="61"/>
                      </a:lnTo>
                      <a:lnTo>
                        <a:pt x="41" y="60"/>
                      </a:lnTo>
                      <a:lnTo>
                        <a:pt x="41" y="60"/>
                      </a:lnTo>
                      <a:lnTo>
                        <a:pt x="41" y="59"/>
                      </a:lnTo>
                      <a:lnTo>
                        <a:pt x="41" y="59"/>
                      </a:lnTo>
                      <a:lnTo>
                        <a:pt x="41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2" y="58"/>
                      </a:lnTo>
                      <a:lnTo>
                        <a:pt x="43" y="58"/>
                      </a:lnTo>
                      <a:lnTo>
                        <a:pt x="43" y="57"/>
                      </a:lnTo>
                      <a:lnTo>
                        <a:pt x="43" y="57"/>
                      </a:lnTo>
                      <a:lnTo>
                        <a:pt x="43" y="57"/>
                      </a:lnTo>
                      <a:lnTo>
                        <a:pt x="43" y="57"/>
                      </a:lnTo>
                      <a:lnTo>
                        <a:pt x="43" y="57"/>
                      </a:lnTo>
                      <a:lnTo>
                        <a:pt x="43" y="57"/>
                      </a:lnTo>
                      <a:lnTo>
                        <a:pt x="43" y="56"/>
                      </a:lnTo>
                      <a:lnTo>
                        <a:pt x="43" y="55"/>
                      </a:lnTo>
                      <a:lnTo>
                        <a:pt x="43" y="53"/>
                      </a:lnTo>
                      <a:lnTo>
                        <a:pt x="43" y="52"/>
                      </a:lnTo>
                      <a:lnTo>
                        <a:pt x="43" y="50"/>
                      </a:lnTo>
                      <a:lnTo>
                        <a:pt x="44" y="50"/>
                      </a:lnTo>
                      <a:lnTo>
                        <a:pt x="44" y="49"/>
                      </a:lnTo>
                      <a:lnTo>
                        <a:pt x="44" y="48"/>
                      </a:lnTo>
                      <a:lnTo>
                        <a:pt x="44" y="48"/>
                      </a:lnTo>
                      <a:lnTo>
                        <a:pt x="44" y="48"/>
                      </a:lnTo>
                      <a:lnTo>
                        <a:pt x="44" y="48"/>
                      </a:lnTo>
                      <a:lnTo>
                        <a:pt x="44" y="48"/>
                      </a:lnTo>
                      <a:lnTo>
                        <a:pt x="44" y="48"/>
                      </a:lnTo>
                      <a:lnTo>
                        <a:pt x="44" y="48"/>
                      </a:lnTo>
                      <a:lnTo>
                        <a:pt x="44" y="49"/>
                      </a:lnTo>
                      <a:lnTo>
                        <a:pt x="44" y="48"/>
                      </a:lnTo>
                      <a:lnTo>
                        <a:pt x="45" y="48"/>
                      </a:lnTo>
                      <a:lnTo>
                        <a:pt x="45" y="48"/>
                      </a:lnTo>
                      <a:lnTo>
                        <a:pt x="45" y="47"/>
                      </a:lnTo>
                      <a:lnTo>
                        <a:pt x="45" y="47"/>
                      </a:lnTo>
                      <a:lnTo>
                        <a:pt x="45" y="47"/>
                      </a:lnTo>
                      <a:lnTo>
                        <a:pt x="45" y="47"/>
                      </a:lnTo>
                      <a:lnTo>
                        <a:pt x="45" y="46"/>
                      </a:lnTo>
                      <a:lnTo>
                        <a:pt x="45" y="46"/>
                      </a:lnTo>
                      <a:lnTo>
                        <a:pt x="46" y="46"/>
                      </a:lnTo>
                      <a:lnTo>
                        <a:pt x="46" y="46"/>
                      </a:lnTo>
                      <a:lnTo>
                        <a:pt x="46" y="46"/>
                      </a:lnTo>
                      <a:lnTo>
                        <a:pt x="46" y="46"/>
                      </a:lnTo>
                      <a:lnTo>
                        <a:pt x="46" y="46"/>
                      </a:lnTo>
                      <a:lnTo>
                        <a:pt x="46" y="48"/>
                      </a:lnTo>
                      <a:lnTo>
                        <a:pt x="46" y="46"/>
                      </a:lnTo>
                      <a:lnTo>
                        <a:pt x="46" y="48"/>
                      </a:lnTo>
                      <a:lnTo>
                        <a:pt x="46" y="48"/>
                      </a:lnTo>
                      <a:lnTo>
                        <a:pt x="46" y="50"/>
                      </a:lnTo>
                      <a:lnTo>
                        <a:pt x="46" y="48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1"/>
                      </a:lnTo>
                      <a:lnTo>
                        <a:pt x="46" y="50"/>
                      </a:lnTo>
                      <a:lnTo>
                        <a:pt x="46" y="51"/>
                      </a:lnTo>
                      <a:lnTo>
                        <a:pt x="46" y="52"/>
                      </a:lnTo>
                      <a:lnTo>
                        <a:pt x="46" y="53"/>
                      </a:lnTo>
                      <a:lnTo>
                        <a:pt x="46" y="52"/>
                      </a:lnTo>
                      <a:lnTo>
                        <a:pt x="46" y="53"/>
                      </a:lnTo>
                      <a:lnTo>
                        <a:pt x="47" y="53"/>
                      </a:lnTo>
                      <a:lnTo>
                        <a:pt x="47" y="54"/>
                      </a:lnTo>
                      <a:lnTo>
                        <a:pt x="47" y="53"/>
                      </a:lnTo>
                      <a:lnTo>
                        <a:pt x="47" y="54"/>
                      </a:lnTo>
                      <a:lnTo>
                        <a:pt x="47" y="54"/>
                      </a:lnTo>
                      <a:lnTo>
                        <a:pt x="47" y="55"/>
                      </a:lnTo>
                      <a:lnTo>
                        <a:pt x="47" y="54"/>
                      </a:lnTo>
                      <a:lnTo>
                        <a:pt x="47" y="55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7"/>
                      </a:lnTo>
                      <a:lnTo>
                        <a:pt x="47" y="56"/>
                      </a:lnTo>
                      <a:lnTo>
                        <a:pt x="47" y="57"/>
                      </a:lnTo>
                      <a:lnTo>
                        <a:pt x="48" y="57"/>
                      </a:lnTo>
                      <a:lnTo>
                        <a:pt x="48" y="58"/>
                      </a:lnTo>
                      <a:lnTo>
                        <a:pt x="48" y="57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7"/>
                      </a:lnTo>
                      <a:lnTo>
                        <a:pt x="48" y="56"/>
                      </a:lnTo>
                      <a:lnTo>
                        <a:pt x="48" y="56"/>
                      </a:lnTo>
                      <a:lnTo>
                        <a:pt x="48" y="56"/>
                      </a:lnTo>
                      <a:lnTo>
                        <a:pt x="48" y="56"/>
                      </a:lnTo>
                      <a:lnTo>
                        <a:pt x="48" y="56"/>
                      </a:lnTo>
                      <a:lnTo>
                        <a:pt x="49" y="56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50" y="55"/>
                      </a:lnTo>
                      <a:lnTo>
                        <a:pt x="50" y="56"/>
                      </a:lnTo>
                      <a:lnTo>
                        <a:pt x="50" y="55"/>
                      </a:lnTo>
                      <a:lnTo>
                        <a:pt x="50" y="56"/>
                      </a:lnTo>
                      <a:lnTo>
                        <a:pt x="50" y="56"/>
                      </a:lnTo>
                      <a:lnTo>
                        <a:pt x="50" y="57"/>
                      </a:lnTo>
                      <a:lnTo>
                        <a:pt x="50" y="56"/>
                      </a:lnTo>
                      <a:lnTo>
                        <a:pt x="50" y="57"/>
                      </a:lnTo>
                      <a:lnTo>
                        <a:pt x="50" y="57"/>
                      </a:lnTo>
                      <a:lnTo>
                        <a:pt x="50" y="57"/>
                      </a:lnTo>
                      <a:lnTo>
                        <a:pt x="50" y="57"/>
                      </a:lnTo>
                      <a:lnTo>
                        <a:pt x="50" y="57"/>
                      </a:lnTo>
                      <a:lnTo>
                        <a:pt x="50" y="57"/>
                      </a:lnTo>
                      <a:lnTo>
                        <a:pt x="50" y="58"/>
                      </a:lnTo>
                      <a:lnTo>
                        <a:pt x="50" y="57"/>
                      </a:lnTo>
                      <a:lnTo>
                        <a:pt x="50" y="58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8"/>
                      </a:lnTo>
                      <a:lnTo>
                        <a:pt x="51" y="58"/>
                      </a:lnTo>
                      <a:lnTo>
                        <a:pt x="51" y="54"/>
                      </a:lnTo>
                      <a:lnTo>
                        <a:pt x="51" y="53"/>
                      </a:lnTo>
                      <a:lnTo>
                        <a:pt x="51" y="51"/>
                      </a:lnTo>
                      <a:lnTo>
                        <a:pt x="52" y="50"/>
                      </a:lnTo>
                      <a:lnTo>
                        <a:pt x="52" y="49"/>
                      </a:lnTo>
                      <a:lnTo>
                        <a:pt x="52" y="48"/>
                      </a:lnTo>
                      <a:lnTo>
                        <a:pt x="52" y="47"/>
                      </a:lnTo>
                      <a:lnTo>
                        <a:pt x="52" y="47"/>
                      </a:lnTo>
                      <a:lnTo>
                        <a:pt x="52" y="47"/>
                      </a:lnTo>
                      <a:lnTo>
                        <a:pt x="52" y="47"/>
                      </a:lnTo>
                      <a:lnTo>
                        <a:pt x="52" y="47"/>
                      </a:lnTo>
                      <a:lnTo>
                        <a:pt x="52" y="47"/>
                      </a:lnTo>
                      <a:lnTo>
                        <a:pt x="52" y="48"/>
                      </a:lnTo>
                      <a:lnTo>
                        <a:pt x="52" y="47"/>
                      </a:lnTo>
                      <a:lnTo>
                        <a:pt x="52" y="48"/>
                      </a:lnTo>
                      <a:lnTo>
                        <a:pt x="53" y="48"/>
                      </a:lnTo>
                      <a:lnTo>
                        <a:pt x="53" y="49"/>
                      </a:lnTo>
                      <a:lnTo>
                        <a:pt x="53" y="48"/>
                      </a:lnTo>
                      <a:lnTo>
                        <a:pt x="53" y="49"/>
                      </a:lnTo>
                      <a:lnTo>
                        <a:pt x="53" y="50"/>
                      </a:lnTo>
                      <a:lnTo>
                        <a:pt x="53" y="51"/>
                      </a:lnTo>
                      <a:lnTo>
                        <a:pt x="53" y="50"/>
                      </a:lnTo>
                      <a:lnTo>
                        <a:pt x="53" y="51"/>
                      </a:lnTo>
                      <a:lnTo>
                        <a:pt x="53" y="51"/>
                      </a:lnTo>
                      <a:lnTo>
                        <a:pt x="53" y="52"/>
                      </a:lnTo>
                      <a:lnTo>
                        <a:pt x="53" y="51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3" y="52"/>
                      </a:lnTo>
                      <a:lnTo>
                        <a:pt x="54" y="52"/>
                      </a:lnTo>
                      <a:lnTo>
                        <a:pt x="54" y="51"/>
                      </a:lnTo>
                      <a:lnTo>
                        <a:pt x="54" y="51"/>
                      </a:lnTo>
                      <a:lnTo>
                        <a:pt x="54" y="51"/>
                      </a:lnTo>
                      <a:lnTo>
                        <a:pt x="54" y="51"/>
                      </a:lnTo>
                      <a:lnTo>
                        <a:pt x="54" y="51"/>
                      </a:lnTo>
                      <a:lnTo>
                        <a:pt x="54" y="51"/>
                      </a:lnTo>
                      <a:lnTo>
                        <a:pt x="54" y="51"/>
                      </a:lnTo>
                      <a:lnTo>
                        <a:pt x="54" y="50"/>
                      </a:lnTo>
                      <a:lnTo>
                        <a:pt x="54" y="49"/>
                      </a:lnTo>
                      <a:lnTo>
                        <a:pt x="55" y="47"/>
                      </a:lnTo>
                      <a:lnTo>
                        <a:pt x="55" y="43"/>
                      </a:lnTo>
                      <a:lnTo>
                        <a:pt x="55" y="42"/>
                      </a:lnTo>
                      <a:lnTo>
                        <a:pt x="55" y="38"/>
                      </a:lnTo>
                      <a:lnTo>
                        <a:pt x="55" y="35"/>
                      </a:lnTo>
                      <a:lnTo>
                        <a:pt x="55" y="30"/>
                      </a:lnTo>
                      <a:lnTo>
                        <a:pt x="55" y="29"/>
                      </a:lnTo>
                      <a:lnTo>
                        <a:pt x="55" y="30"/>
                      </a:lnTo>
                      <a:lnTo>
                        <a:pt x="55" y="29"/>
                      </a:lnTo>
                      <a:lnTo>
                        <a:pt x="55" y="30"/>
                      </a:lnTo>
                      <a:lnTo>
                        <a:pt x="56" y="31"/>
                      </a:lnTo>
                      <a:lnTo>
                        <a:pt x="56" y="33"/>
                      </a:lnTo>
                      <a:lnTo>
                        <a:pt x="56" y="31"/>
                      </a:lnTo>
                      <a:lnTo>
                        <a:pt x="56" y="33"/>
                      </a:lnTo>
                      <a:lnTo>
                        <a:pt x="56" y="35"/>
                      </a:lnTo>
                      <a:lnTo>
                        <a:pt x="56" y="40"/>
                      </a:lnTo>
                      <a:lnTo>
                        <a:pt x="56" y="35"/>
                      </a:lnTo>
                      <a:lnTo>
                        <a:pt x="56" y="40"/>
                      </a:lnTo>
                      <a:lnTo>
                        <a:pt x="56" y="42"/>
                      </a:lnTo>
                      <a:lnTo>
                        <a:pt x="56" y="45"/>
                      </a:lnTo>
                      <a:lnTo>
                        <a:pt x="56" y="42"/>
                      </a:lnTo>
                      <a:lnTo>
                        <a:pt x="56" y="45"/>
                      </a:lnTo>
                      <a:lnTo>
                        <a:pt x="56" y="46"/>
                      </a:lnTo>
                      <a:lnTo>
                        <a:pt x="56" y="49"/>
                      </a:lnTo>
                      <a:lnTo>
                        <a:pt x="56" y="46"/>
                      </a:lnTo>
                      <a:lnTo>
                        <a:pt x="56" y="49"/>
                      </a:lnTo>
                      <a:lnTo>
                        <a:pt x="56" y="50"/>
                      </a:lnTo>
                      <a:lnTo>
                        <a:pt x="56" y="51"/>
                      </a:lnTo>
                      <a:lnTo>
                        <a:pt x="56" y="50"/>
                      </a:lnTo>
                      <a:lnTo>
                        <a:pt x="56" y="51"/>
                      </a:lnTo>
                      <a:lnTo>
                        <a:pt x="57" y="52"/>
                      </a:lnTo>
                      <a:lnTo>
                        <a:pt x="57" y="53"/>
                      </a:lnTo>
                      <a:lnTo>
                        <a:pt x="57" y="52"/>
                      </a:lnTo>
                      <a:lnTo>
                        <a:pt x="57" y="53"/>
                      </a:lnTo>
                      <a:lnTo>
                        <a:pt x="57" y="53"/>
                      </a:lnTo>
                      <a:lnTo>
                        <a:pt x="57" y="53"/>
                      </a:lnTo>
                      <a:lnTo>
                        <a:pt x="57" y="52"/>
                      </a:lnTo>
                      <a:lnTo>
                        <a:pt x="57" y="52"/>
                      </a:lnTo>
                      <a:lnTo>
                        <a:pt x="57" y="52"/>
                      </a:lnTo>
                      <a:lnTo>
                        <a:pt x="57" y="52"/>
                      </a:lnTo>
                      <a:lnTo>
                        <a:pt x="57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3"/>
                      </a:lnTo>
                      <a:lnTo>
                        <a:pt x="58" y="53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8" y="52"/>
                      </a:lnTo>
                      <a:lnTo>
                        <a:pt x="59" y="53"/>
                      </a:lnTo>
                      <a:lnTo>
                        <a:pt x="59" y="54"/>
                      </a:lnTo>
                      <a:lnTo>
                        <a:pt x="59" y="53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5"/>
                      </a:lnTo>
                      <a:lnTo>
                        <a:pt x="59" y="54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5"/>
                      </a:lnTo>
                      <a:lnTo>
                        <a:pt x="59" y="54"/>
                      </a:lnTo>
                      <a:lnTo>
                        <a:pt x="59" y="54"/>
                      </a:lnTo>
                      <a:lnTo>
                        <a:pt x="59" y="53"/>
                      </a:lnTo>
                      <a:lnTo>
                        <a:pt x="60" y="52"/>
                      </a:lnTo>
                      <a:lnTo>
                        <a:pt x="60" y="49"/>
                      </a:lnTo>
                      <a:lnTo>
                        <a:pt x="60" y="49"/>
                      </a:lnTo>
                      <a:lnTo>
                        <a:pt x="60" y="48"/>
                      </a:lnTo>
                      <a:lnTo>
                        <a:pt x="60" y="48"/>
                      </a:lnTo>
                      <a:lnTo>
                        <a:pt x="60" y="49"/>
                      </a:lnTo>
                      <a:lnTo>
                        <a:pt x="60" y="48"/>
                      </a:lnTo>
                      <a:lnTo>
                        <a:pt x="60" y="49"/>
                      </a:lnTo>
                      <a:lnTo>
                        <a:pt x="60" y="49"/>
                      </a:lnTo>
                      <a:lnTo>
                        <a:pt x="60" y="50"/>
                      </a:lnTo>
                      <a:lnTo>
                        <a:pt x="60" y="49"/>
                      </a:lnTo>
                      <a:lnTo>
                        <a:pt x="60" y="50"/>
                      </a:lnTo>
                      <a:lnTo>
                        <a:pt x="61" y="50"/>
                      </a:lnTo>
                      <a:lnTo>
                        <a:pt x="61" y="52"/>
                      </a:lnTo>
                      <a:lnTo>
                        <a:pt x="61" y="50"/>
                      </a:lnTo>
                      <a:lnTo>
                        <a:pt x="61" y="52"/>
                      </a:lnTo>
                      <a:lnTo>
                        <a:pt x="61" y="52"/>
                      </a:lnTo>
                      <a:lnTo>
                        <a:pt x="61" y="53"/>
                      </a:lnTo>
                      <a:lnTo>
                        <a:pt x="61" y="52"/>
                      </a:lnTo>
                      <a:lnTo>
                        <a:pt x="61" y="53"/>
                      </a:lnTo>
                      <a:lnTo>
                        <a:pt x="61" y="53"/>
                      </a:lnTo>
                      <a:lnTo>
                        <a:pt x="61" y="54"/>
                      </a:lnTo>
                      <a:lnTo>
                        <a:pt x="61" y="53"/>
                      </a:lnTo>
                      <a:lnTo>
                        <a:pt x="61" y="54"/>
                      </a:lnTo>
                      <a:lnTo>
                        <a:pt x="61" y="55"/>
                      </a:lnTo>
                      <a:lnTo>
                        <a:pt x="61" y="55"/>
                      </a:lnTo>
                      <a:lnTo>
                        <a:pt x="61" y="55"/>
                      </a:lnTo>
                      <a:lnTo>
                        <a:pt x="61" y="55"/>
                      </a:lnTo>
                      <a:lnTo>
                        <a:pt x="61" y="55"/>
                      </a:lnTo>
                      <a:lnTo>
                        <a:pt x="61" y="55"/>
                      </a:lnTo>
                      <a:lnTo>
                        <a:pt x="62" y="55"/>
                      </a:lnTo>
                      <a:lnTo>
                        <a:pt x="62" y="54"/>
                      </a:lnTo>
                      <a:lnTo>
                        <a:pt x="62" y="54"/>
                      </a:lnTo>
                      <a:lnTo>
                        <a:pt x="62" y="54"/>
                      </a:lnTo>
                      <a:lnTo>
                        <a:pt x="62" y="54"/>
                      </a:lnTo>
                      <a:lnTo>
                        <a:pt x="62" y="54"/>
                      </a:lnTo>
                      <a:lnTo>
                        <a:pt x="62" y="55"/>
                      </a:lnTo>
                      <a:lnTo>
                        <a:pt x="62" y="54"/>
                      </a:lnTo>
                      <a:lnTo>
                        <a:pt x="62" y="55"/>
                      </a:lnTo>
                      <a:lnTo>
                        <a:pt x="62" y="55"/>
                      </a:lnTo>
                      <a:lnTo>
                        <a:pt x="62" y="55"/>
                      </a:lnTo>
                      <a:lnTo>
                        <a:pt x="62" y="55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3" y="54"/>
                      </a:lnTo>
                      <a:lnTo>
                        <a:pt x="64" y="54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2"/>
                      </a:lnTo>
                      <a:lnTo>
                        <a:pt x="64" y="52"/>
                      </a:lnTo>
                      <a:lnTo>
                        <a:pt x="64" y="52"/>
                      </a:lnTo>
                      <a:lnTo>
                        <a:pt x="65" y="52"/>
                      </a:lnTo>
                      <a:lnTo>
                        <a:pt x="65" y="52"/>
                      </a:lnTo>
                      <a:lnTo>
                        <a:pt x="65" y="51"/>
                      </a:lnTo>
                      <a:lnTo>
                        <a:pt x="65" y="51"/>
                      </a:lnTo>
                      <a:lnTo>
                        <a:pt x="65" y="51"/>
                      </a:lnTo>
                      <a:lnTo>
                        <a:pt x="65" y="51"/>
                      </a:lnTo>
                      <a:lnTo>
                        <a:pt x="65" y="51"/>
                      </a:lnTo>
                      <a:lnTo>
                        <a:pt x="65" y="51"/>
                      </a:lnTo>
                      <a:lnTo>
                        <a:pt x="65" y="51"/>
                      </a:lnTo>
                      <a:lnTo>
                        <a:pt x="65" y="52"/>
                      </a:lnTo>
                      <a:lnTo>
                        <a:pt x="65" y="51"/>
                      </a:lnTo>
                      <a:lnTo>
                        <a:pt x="65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6" y="52"/>
                      </a:lnTo>
                      <a:lnTo>
                        <a:pt x="67" y="52"/>
                      </a:lnTo>
                      <a:lnTo>
                        <a:pt x="67" y="52"/>
                      </a:lnTo>
                      <a:lnTo>
                        <a:pt x="67" y="52"/>
                      </a:lnTo>
                      <a:lnTo>
                        <a:pt x="67" y="51"/>
                      </a:lnTo>
                      <a:lnTo>
                        <a:pt x="67" y="51"/>
                      </a:lnTo>
                      <a:lnTo>
                        <a:pt x="67" y="50"/>
                      </a:lnTo>
                      <a:lnTo>
                        <a:pt x="67" y="50"/>
                      </a:lnTo>
                      <a:lnTo>
                        <a:pt x="67" y="50"/>
                      </a:lnTo>
                      <a:lnTo>
                        <a:pt x="67" y="49"/>
                      </a:lnTo>
                      <a:lnTo>
                        <a:pt x="67" y="47"/>
                      </a:lnTo>
                      <a:lnTo>
                        <a:pt x="68" y="46"/>
                      </a:lnTo>
                      <a:lnTo>
                        <a:pt x="68" y="44"/>
                      </a:lnTo>
                      <a:lnTo>
                        <a:pt x="68" y="43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39"/>
                      </a:lnTo>
                      <a:lnTo>
                        <a:pt x="68" y="39"/>
                      </a:lnTo>
                      <a:lnTo>
                        <a:pt x="68" y="40"/>
                      </a:lnTo>
                      <a:lnTo>
                        <a:pt x="68" y="39"/>
                      </a:lnTo>
                      <a:lnTo>
                        <a:pt x="68" y="40"/>
                      </a:lnTo>
                      <a:lnTo>
                        <a:pt x="69" y="40"/>
                      </a:lnTo>
                      <a:lnTo>
                        <a:pt x="69" y="42"/>
                      </a:lnTo>
                      <a:lnTo>
                        <a:pt x="69" y="40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3"/>
                      </a:lnTo>
                      <a:lnTo>
                        <a:pt x="69" y="42"/>
                      </a:lnTo>
                      <a:lnTo>
                        <a:pt x="69" y="43"/>
                      </a:lnTo>
                      <a:lnTo>
                        <a:pt x="69" y="44"/>
                      </a:lnTo>
                      <a:lnTo>
                        <a:pt x="69" y="44"/>
                      </a:lnTo>
                      <a:lnTo>
                        <a:pt x="69" y="44"/>
                      </a:lnTo>
                      <a:lnTo>
                        <a:pt x="69" y="44"/>
                      </a:lnTo>
                      <a:lnTo>
                        <a:pt x="69" y="44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1"/>
                      </a:lnTo>
                      <a:lnTo>
                        <a:pt x="70" y="40"/>
                      </a:lnTo>
                      <a:lnTo>
                        <a:pt x="70" y="39"/>
                      </a:lnTo>
                      <a:lnTo>
                        <a:pt x="70" y="39"/>
                      </a:lnTo>
                      <a:lnTo>
                        <a:pt x="70" y="39"/>
                      </a:lnTo>
                      <a:lnTo>
                        <a:pt x="70" y="39"/>
                      </a:lnTo>
                      <a:lnTo>
                        <a:pt x="70" y="39"/>
                      </a:lnTo>
                      <a:lnTo>
                        <a:pt x="70" y="39"/>
                      </a:lnTo>
                      <a:lnTo>
                        <a:pt x="70" y="41"/>
                      </a:lnTo>
                      <a:lnTo>
                        <a:pt x="70" y="39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3"/>
                      </a:lnTo>
                      <a:lnTo>
                        <a:pt x="70" y="41"/>
                      </a:lnTo>
                      <a:lnTo>
                        <a:pt x="70" y="43"/>
                      </a:lnTo>
                      <a:lnTo>
                        <a:pt x="71" y="44"/>
                      </a:lnTo>
                      <a:lnTo>
                        <a:pt x="71" y="45"/>
                      </a:lnTo>
                      <a:lnTo>
                        <a:pt x="71" y="44"/>
                      </a:lnTo>
                      <a:lnTo>
                        <a:pt x="71" y="45"/>
                      </a:lnTo>
                      <a:lnTo>
                        <a:pt x="71" y="45"/>
                      </a:lnTo>
                      <a:lnTo>
                        <a:pt x="71" y="46"/>
                      </a:lnTo>
                      <a:lnTo>
                        <a:pt x="71" y="45"/>
                      </a:lnTo>
                      <a:lnTo>
                        <a:pt x="71" y="46"/>
                      </a:lnTo>
                      <a:lnTo>
                        <a:pt x="71" y="46"/>
                      </a:lnTo>
                      <a:lnTo>
                        <a:pt x="71" y="47"/>
                      </a:lnTo>
                      <a:lnTo>
                        <a:pt x="71" y="46"/>
                      </a:lnTo>
                      <a:lnTo>
                        <a:pt x="71" y="47"/>
                      </a:lnTo>
                      <a:lnTo>
                        <a:pt x="71" y="47"/>
                      </a:lnTo>
                      <a:lnTo>
                        <a:pt x="71" y="47"/>
                      </a:lnTo>
                      <a:lnTo>
                        <a:pt x="71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7"/>
                      </a:lnTo>
                      <a:lnTo>
                        <a:pt x="72" y="46"/>
                      </a:lnTo>
                      <a:lnTo>
                        <a:pt x="72" y="46"/>
                      </a:lnTo>
                      <a:lnTo>
                        <a:pt x="73" y="45"/>
                      </a:lnTo>
                      <a:lnTo>
                        <a:pt x="73" y="44"/>
                      </a:lnTo>
                      <a:lnTo>
                        <a:pt x="73" y="44"/>
                      </a:lnTo>
                      <a:lnTo>
                        <a:pt x="73" y="45"/>
                      </a:lnTo>
                      <a:lnTo>
                        <a:pt x="73" y="44"/>
                      </a:lnTo>
                      <a:lnTo>
                        <a:pt x="73" y="45"/>
                      </a:lnTo>
                      <a:lnTo>
                        <a:pt x="73" y="45"/>
                      </a:lnTo>
                      <a:lnTo>
                        <a:pt x="73" y="45"/>
                      </a:lnTo>
                      <a:lnTo>
                        <a:pt x="73" y="44"/>
                      </a:lnTo>
                      <a:lnTo>
                        <a:pt x="73" y="44"/>
                      </a:lnTo>
                      <a:lnTo>
                        <a:pt x="73" y="44"/>
                      </a:lnTo>
                      <a:lnTo>
                        <a:pt x="73" y="44"/>
                      </a:lnTo>
                      <a:lnTo>
                        <a:pt x="74" y="45"/>
                      </a:lnTo>
                      <a:lnTo>
                        <a:pt x="74" y="45"/>
                      </a:lnTo>
                      <a:lnTo>
                        <a:pt x="74" y="45"/>
                      </a:lnTo>
                      <a:lnTo>
                        <a:pt x="74" y="45"/>
                      </a:lnTo>
                      <a:lnTo>
                        <a:pt x="74" y="45"/>
                      </a:lnTo>
                      <a:lnTo>
                        <a:pt x="74" y="45"/>
                      </a:lnTo>
                      <a:lnTo>
                        <a:pt x="74" y="45"/>
                      </a:lnTo>
                      <a:lnTo>
                        <a:pt x="74" y="44"/>
                      </a:lnTo>
                      <a:lnTo>
                        <a:pt x="74" y="43"/>
                      </a:lnTo>
                      <a:lnTo>
                        <a:pt x="74" y="43"/>
                      </a:lnTo>
                      <a:lnTo>
                        <a:pt x="74" y="43"/>
                      </a:lnTo>
                      <a:lnTo>
                        <a:pt x="74" y="41"/>
                      </a:lnTo>
                      <a:lnTo>
                        <a:pt x="75" y="40"/>
                      </a:lnTo>
                      <a:lnTo>
                        <a:pt x="75" y="40"/>
                      </a:lnTo>
                      <a:lnTo>
                        <a:pt x="75" y="40"/>
                      </a:lnTo>
                      <a:lnTo>
                        <a:pt x="75" y="39"/>
                      </a:lnTo>
                      <a:lnTo>
                        <a:pt x="75" y="39"/>
                      </a:lnTo>
                      <a:lnTo>
                        <a:pt x="75" y="38"/>
                      </a:lnTo>
                      <a:lnTo>
                        <a:pt x="75" y="38"/>
                      </a:lnTo>
                      <a:lnTo>
                        <a:pt x="75" y="37"/>
                      </a:lnTo>
                      <a:lnTo>
                        <a:pt x="76" y="37"/>
                      </a:lnTo>
                      <a:lnTo>
                        <a:pt x="76" y="35"/>
                      </a:lnTo>
                      <a:lnTo>
                        <a:pt x="76" y="35"/>
                      </a:lnTo>
                      <a:lnTo>
                        <a:pt x="76" y="33"/>
                      </a:lnTo>
                      <a:lnTo>
                        <a:pt x="76" y="33"/>
                      </a:lnTo>
                      <a:lnTo>
                        <a:pt x="76" y="33"/>
                      </a:lnTo>
                      <a:lnTo>
                        <a:pt x="76" y="33"/>
                      </a:lnTo>
                      <a:lnTo>
                        <a:pt x="76" y="34"/>
                      </a:lnTo>
                      <a:lnTo>
                        <a:pt x="76" y="33"/>
                      </a:lnTo>
                      <a:lnTo>
                        <a:pt x="76" y="34"/>
                      </a:lnTo>
                      <a:lnTo>
                        <a:pt x="77" y="35"/>
                      </a:lnTo>
                      <a:lnTo>
                        <a:pt x="77" y="38"/>
                      </a:lnTo>
                      <a:lnTo>
                        <a:pt x="77" y="35"/>
                      </a:lnTo>
                      <a:lnTo>
                        <a:pt x="77" y="38"/>
                      </a:lnTo>
                      <a:lnTo>
                        <a:pt x="77" y="39"/>
                      </a:lnTo>
                      <a:lnTo>
                        <a:pt x="77" y="41"/>
                      </a:lnTo>
                      <a:lnTo>
                        <a:pt x="77" y="39"/>
                      </a:lnTo>
                      <a:lnTo>
                        <a:pt x="77" y="41"/>
                      </a:lnTo>
                      <a:lnTo>
                        <a:pt x="77" y="42"/>
                      </a:lnTo>
                      <a:lnTo>
                        <a:pt x="77" y="43"/>
                      </a:lnTo>
                      <a:lnTo>
                        <a:pt x="77" y="42"/>
                      </a:lnTo>
                      <a:lnTo>
                        <a:pt x="77" y="43"/>
                      </a:lnTo>
                      <a:lnTo>
                        <a:pt x="77" y="44"/>
                      </a:lnTo>
                      <a:lnTo>
                        <a:pt x="77" y="46"/>
                      </a:lnTo>
                      <a:lnTo>
                        <a:pt x="77" y="44"/>
                      </a:lnTo>
                      <a:lnTo>
                        <a:pt x="77" y="46"/>
                      </a:lnTo>
                      <a:lnTo>
                        <a:pt x="77" y="47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5" name="Freeform 298"/>
                <p:cNvSpPr>
                  <a:spLocks/>
                </p:cNvSpPr>
                <p:nvPr/>
              </p:nvSpPr>
              <p:spPr bwMode="auto">
                <a:xfrm>
                  <a:off x="2962275" y="7424738"/>
                  <a:ext cx="119063" cy="122238"/>
                </a:xfrm>
                <a:custGeom>
                  <a:avLst/>
                  <a:gdLst/>
                  <a:ahLst/>
                  <a:cxnLst>
                    <a:cxn ang="0">
                      <a:pos x="1" y="66"/>
                    </a:cxn>
                    <a:cxn ang="0">
                      <a:pos x="3" y="66"/>
                    </a:cxn>
                    <a:cxn ang="0">
                      <a:pos x="4" y="66"/>
                    </a:cxn>
                    <a:cxn ang="0">
                      <a:pos x="5" y="59"/>
                    </a:cxn>
                    <a:cxn ang="0">
                      <a:pos x="7" y="54"/>
                    </a:cxn>
                    <a:cxn ang="0">
                      <a:pos x="8" y="50"/>
                    </a:cxn>
                    <a:cxn ang="0">
                      <a:pos x="9" y="60"/>
                    </a:cxn>
                    <a:cxn ang="0">
                      <a:pos x="10" y="67"/>
                    </a:cxn>
                    <a:cxn ang="0">
                      <a:pos x="11" y="67"/>
                    </a:cxn>
                    <a:cxn ang="0">
                      <a:pos x="12" y="69"/>
                    </a:cxn>
                    <a:cxn ang="0">
                      <a:pos x="14" y="62"/>
                    </a:cxn>
                    <a:cxn ang="0">
                      <a:pos x="15" y="63"/>
                    </a:cxn>
                    <a:cxn ang="0">
                      <a:pos x="16" y="42"/>
                    </a:cxn>
                    <a:cxn ang="0">
                      <a:pos x="17" y="59"/>
                    </a:cxn>
                    <a:cxn ang="0">
                      <a:pos x="18" y="69"/>
                    </a:cxn>
                    <a:cxn ang="0">
                      <a:pos x="19" y="71"/>
                    </a:cxn>
                    <a:cxn ang="0">
                      <a:pos x="20" y="74"/>
                    </a:cxn>
                    <a:cxn ang="0">
                      <a:pos x="21" y="75"/>
                    </a:cxn>
                    <a:cxn ang="0">
                      <a:pos x="23" y="75"/>
                    </a:cxn>
                    <a:cxn ang="0">
                      <a:pos x="24" y="64"/>
                    </a:cxn>
                    <a:cxn ang="0">
                      <a:pos x="25" y="70"/>
                    </a:cxn>
                    <a:cxn ang="0">
                      <a:pos x="26" y="71"/>
                    </a:cxn>
                    <a:cxn ang="0">
                      <a:pos x="27" y="72"/>
                    </a:cxn>
                    <a:cxn ang="0">
                      <a:pos x="28" y="73"/>
                    </a:cxn>
                    <a:cxn ang="0">
                      <a:pos x="30" y="71"/>
                    </a:cxn>
                    <a:cxn ang="0">
                      <a:pos x="31" y="71"/>
                    </a:cxn>
                    <a:cxn ang="0">
                      <a:pos x="32" y="55"/>
                    </a:cxn>
                    <a:cxn ang="0">
                      <a:pos x="33" y="65"/>
                    </a:cxn>
                    <a:cxn ang="0">
                      <a:pos x="34" y="67"/>
                    </a:cxn>
                    <a:cxn ang="0">
                      <a:pos x="35" y="70"/>
                    </a:cxn>
                    <a:cxn ang="0">
                      <a:pos x="36" y="71"/>
                    </a:cxn>
                    <a:cxn ang="0">
                      <a:pos x="38" y="69"/>
                    </a:cxn>
                    <a:cxn ang="0">
                      <a:pos x="39" y="69"/>
                    </a:cxn>
                    <a:cxn ang="0">
                      <a:pos x="40" y="61"/>
                    </a:cxn>
                    <a:cxn ang="0">
                      <a:pos x="41" y="69"/>
                    </a:cxn>
                    <a:cxn ang="0">
                      <a:pos x="42" y="68"/>
                    </a:cxn>
                    <a:cxn ang="0">
                      <a:pos x="44" y="67"/>
                    </a:cxn>
                    <a:cxn ang="0">
                      <a:pos x="45" y="66"/>
                    </a:cxn>
                    <a:cxn ang="0">
                      <a:pos x="46" y="66"/>
                    </a:cxn>
                    <a:cxn ang="0">
                      <a:pos x="47" y="63"/>
                    </a:cxn>
                    <a:cxn ang="0">
                      <a:pos x="49" y="55"/>
                    </a:cxn>
                    <a:cxn ang="0">
                      <a:pos x="50" y="55"/>
                    </a:cxn>
                    <a:cxn ang="0">
                      <a:pos x="51" y="51"/>
                    </a:cxn>
                    <a:cxn ang="0">
                      <a:pos x="53" y="3"/>
                    </a:cxn>
                    <a:cxn ang="0">
                      <a:pos x="54" y="23"/>
                    </a:cxn>
                    <a:cxn ang="0">
                      <a:pos x="55" y="47"/>
                    </a:cxn>
                    <a:cxn ang="0">
                      <a:pos x="56" y="50"/>
                    </a:cxn>
                    <a:cxn ang="0">
                      <a:pos x="57" y="56"/>
                    </a:cxn>
                    <a:cxn ang="0">
                      <a:pos x="58" y="61"/>
                    </a:cxn>
                    <a:cxn ang="0">
                      <a:pos x="59" y="61"/>
                    </a:cxn>
                    <a:cxn ang="0">
                      <a:pos x="61" y="61"/>
                    </a:cxn>
                    <a:cxn ang="0">
                      <a:pos x="62" y="68"/>
                    </a:cxn>
                    <a:cxn ang="0">
                      <a:pos x="62" y="70"/>
                    </a:cxn>
                    <a:cxn ang="0">
                      <a:pos x="64" y="72"/>
                    </a:cxn>
                    <a:cxn ang="0">
                      <a:pos x="65" y="69"/>
                    </a:cxn>
                    <a:cxn ang="0">
                      <a:pos x="66" y="73"/>
                    </a:cxn>
                    <a:cxn ang="0">
                      <a:pos x="67" y="74"/>
                    </a:cxn>
                    <a:cxn ang="0">
                      <a:pos x="68" y="75"/>
                    </a:cxn>
                    <a:cxn ang="0">
                      <a:pos x="69" y="76"/>
                    </a:cxn>
                    <a:cxn ang="0">
                      <a:pos x="70" y="76"/>
                    </a:cxn>
                    <a:cxn ang="0">
                      <a:pos x="72" y="73"/>
                    </a:cxn>
                    <a:cxn ang="0">
                      <a:pos x="73" y="67"/>
                    </a:cxn>
                    <a:cxn ang="0">
                      <a:pos x="74" y="72"/>
                    </a:cxn>
                  </a:cxnLst>
                  <a:rect l="0" t="0" r="r" b="b"/>
                  <a:pathLst>
                    <a:path w="75" h="77">
                      <a:moveTo>
                        <a:pt x="0" y="64"/>
                      </a:moveTo>
                      <a:lnTo>
                        <a:pt x="0" y="62"/>
                      </a:lnTo>
                      <a:lnTo>
                        <a:pt x="0" y="64"/>
                      </a:lnTo>
                      <a:lnTo>
                        <a:pt x="1" y="64"/>
                      </a:lnTo>
                      <a:lnTo>
                        <a:pt x="1" y="64"/>
                      </a:lnTo>
                      <a:lnTo>
                        <a:pt x="1" y="64"/>
                      </a:lnTo>
                      <a:lnTo>
                        <a:pt x="1" y="64"/>
                      </a:lnTo>
                      <a:lnTo>
                        <a:pt x="1" y="65"/>
                      </a:lnTo>
                      <a:lnTo>
                        <a:pt x="1" y="65"/>
                      </a:lnTo>
                      <a:lnTo>
                        <a:pt x="1" y="65"/>
                      </a:lnTo>
                      <a:lnTo>
                        <a:pt x="1" y="65"/>
                      </a:lnTo>
                      <a:lnTo>
                        <a:pt x="1" y="65"/>
                      </a:lnTo>
                      <a:lnTo>
                        <a:pt x="1" y="66"/>
                      </a:lnTo>
                      <a:lnTo>
                        <a:pt x="1" y="65"/>
                      </a:lnTo>
                      <a:lnTo>
                        <a:pt x="1" y="66"/>
                      </a:lnTo>
                      <a:lnTo>
                        <a:pt x="1" y="66"/>
                      </a:lnTo>
                      <a:lnTo>
                        <a:pt x="1" y="66"/>
                      </a:lnTo>
                      <a:lnTo>
                        <a:pt x="1" y="66"/>
                      </a:lnTo>
                      <a:lnTo>
                        <a:pt x="1" y="66"/>
                      </a:lnTo>
                      <a:lnTo>
                        <a:pt x="2" y="66"/>
                      </a:lnTo>
                      <a:lnTo>
                        <a:pt x="2" y="66"/>
                      </a:lnTo>
                      <a:lnTo>
                        <a:pt x="2" y="66"/>
                      </a:lnTo>
                      <a:lnTo>
                        <a:pt x="2" y="66"/>
                      </a:lnTo>
                      <a:lnTo>
                        <a:pt x="2" y="66"/>
                      </a:lnTo>
                      <a:lnTo>
                        <a:pt x="2" y="66"/>
                      </a:lnTo>
                      <a:lnTo>
                        <a:pt x="2" y="66"/>
                      </a:lnTo>
                      <a:lnTo>
                        <a:pt x="2" y="67"/>
                      </a:lnTo>
                      <a:lnTo>
                        <a:pt x="2" y="66"/>
                      </a:lnTo>
                      <a:lnTo>
                        <a:pt x="2" y="67"/>
                      </a:lnTo>
                      <a:lnTo>
                        <a:pt x="2" y="67"/>
                      </a:lnTo>
                      <a:lnTo>
                        <a:pt x="2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3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6"/>
                      </a:lnTo>
                      <a:lnTo>
                        <a:pt x="4" y="65"/>
                      </a:lnTo>
                      <a:lnTo>
                        <a:pt x="4" y="65"/>
                      </a:lnTo>
                      <a:lnTo>
                        <a:pt x="4" y="64"/>
                      </a:lnTo>
                      <a:lnTo>
                        <a:pt x="5" y="64"/>
                      </a:lnTo>
                      <a:lnTo>
                        <a:pt x="5" y="63"/>
                      </a:lnTo>
                      <a:lnTo>
                        <a:pt x="5" y="63"/>
                      </a:lnTo>
                      <a:lnTo>
                        <a:pt x="5" y="62"/>
                      </a:lnTo>
                      <a:lnTo>
                        <a:pt x="5" y="61"/>
                      </a:lnTo>
                      <a:lnTo>
                        <a:pt x="5" y="60"/>
                      </a:lnTo>
                      <a:lnTo>
                        <a:pt x="5" y="60"/>
                      </a:lnTo>
                      <a:lnTo>
                        <a:pt x="5" y="59"/>
                      </a:lnTo>
                      <a:lnTo>
                        <a:pt x="5" y="59"/>
                      </a:lnTo>
                      <a:lnTo>
                        <a:pt x="5" y="57"/>
                      </a:lnTo>
                      <a:lnTo>
                        <a:pt x="6" y="56"/>
                      </a:lnTo>
                      <a:lnTo>
                        <a:pt x="6" y="55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7" y="54"/>
                      </a:lnTo>
                      <a:lnTo>
                        <a:pt x="7" y="55"/>
                      </a:lnTo>
                      <a:lnTo>
                        <a:pt x="7" y="54"/>
                      </a:lnTo>
                      <a:lnTo>
                        <a:pt x="7" y="55"/>
                      </a:lnTo>
                      <a:lnTo>
                        <a:pt x="7" y="54"/>
                      </a:lnTo>
                      <a:lnTo>
                        <a:pt x="7" y="52"/>
                      </a:lnTo>
                      <a:lnTo>
                        <a:pt x="7" y="51"/>
                      </a:lnTo>
                      <a:lnTo>
                        <a:pt x="7" y="50"/>
                      </a:lnTo>
                      <a:lnTo>
                        <a:pt x="7" y="49"/>
                      </a:lnTo>
                      <a:lnTo>
                        <a:pt x="7" y="48"/>
                      </a:lnTo>
                      <a:lnTo>
                        <a:pt x="8" y="48"/>
                      </a:lnTo>
                      <a:lnTo>
                        <a:pt x="8" y="47"/>
                      </a:lnTo>
                      <a:lnTo>
                        <a:pt x="8" y="48"/>
                      </a:lnTo>
                      <a:lnTo>
                        <a:pt x="8" y="50"/>
                      </a:lnTo>
                      <a:lnTo>
                        <a:pt x="8" y="48"/>
                      </a:lnTo>
                      <a:lnTo>
                        <a:pt x="8" y="50"/>
                      </a:lnTo>
                      <a:lnTo>
                        <a:pt x="8" y="50"/>
                      </a:lnTo>
                      <a:lnTo>
                        <a:pt x="8" y="52"/>
                      </a:lnTo>
                      <a:lnTo>
                        <a:pt x="8" y="50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4"/>
                      </a:lnTo>
                      <a:lnTo>
                        <a:pt x="8" y="52"/>
                      </a:lnTo>
                      <a:lnTo>
                        <a:pt x="8" y="54"/>
                      </a:lnTo>
                      <a:lnTo>
                        <a:pt x="8" y="55"/>
                      </a:lnTo>
                      <a:lnTo>
                        <a:pt x="8" y="58"/>
                      </a:lnTo>
                      <a:lnTo>
                        <a:pt x="8" y="55"/>
                      </a:lnTo>
                      <a:lnTo>
                        <a:pt x="8" y="58"/>
                      </a:lnTo>
                      <a:lnTo>
                        <a:pt x="9" y="59"/>
                      </a:lnTo>
                      <a:lnTo>
                        <a:pt x="9" y="60"/>
                      </a:lnTo>
                      <a:lnTo>
                        <a:pt x="9" y="59"/>
                      </a:lnTo>
                      <a:lnTo>
                        <a:pt x="9" y="60"/>
                      </a:lnTo>
                      <a:lnTo>
                        <a:pt x="9" y="60"/>
                      </a:lnTo>
                      <a:lnTo>
                        <a:pt x="9" y="63"/>
                      </a:lnTo>
                      <a:lnTo>
                        <a:pt x="9" y="60"/>
                      </a:lnTo>
                      <a:lnTo>
                        <a:pt x="9" y="63"/>
                      </a:lnTo>
                      <a:lnTo>
                        <a:pt x="9" y="64"/>
                      </a:lnTo>
                      <a:lnTo>
                        <a:pt x="9" y="65"/>
                      </a:lnTo>
                      <a:lnTo>
                        <a:pt x="9" y="64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6"/>
                      </a:lnTo>
                      <a:lnTo>
                        <a:pt x="9" y="65"/>
                      </a:lnTo>
                      <a:lnTo>
                        <a:pt x="9" y="66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7"/>
                      </a:lnTo>
                      <a:lnTo>
                        <a:pt x="10" y="68"/>
                      </a:lnTo>
                      <a:lnTo>
                        <a:pt x="10" y="67"/>
                      </a:lnTo>
                      <a:lnTo>
                        <a:pt x="10" y="68"/>
                      </a:lnTo>
                      <a:lnTo>
                        <a:pt x="11" y="68"/>
                      </a:lnTo>
                      <a:lnTo>
                        <a:pt x="11" y="67"/>
                      </a:lnTo>
                      <a:lnTo>
                        <a:pt x="11" y="67"/>
                      </a:lnTo>
                      <a:lnTo>
                        <a:pt x="11" y="67"/>
                      </a:lnTo>
                      <a:lnTo>
                        <a:pt x="11" y="67"/>
                      </a:lnTo>
                      <a:lnTo>
                        <a:pt x="11" y="67"/>
                      </a:lnTo>
                      <a:lnTo>
                        <a:pt x="11" y="67"/>
                      </a:lnTo>
                      <a:lnTo>
                        <a:pt x="11" y="68"/>
                      </a:lnTo>
                      <a:lnTo>
                        <a:pt x="11" y="67"/>
                      </a:lnTo>
                      <a:lnTo>
                        <a:pt x="11" y="68"/>
                      </a:lnTo>
                      <a:lnTo>
                        <a:pt x="11" y="68"/>
                      </a:lnTo>
                      <a:lnTo>
                        <a:pt x="11" y="68"/>
                      </a:lnTo>
                      <a:lnTo>
                        <a:pt x="11" y="68"/>
                      </a:lnTo>
                      <a:lnTo>
                        <a:pt x="11" y="68"/>
                      </a:lnTo>
                      <a:lnTo>
                        <a:pt x="12" y="68"/>
                      </a:lnTo>
                      <a:lnTo>
                        <a:pt x="12" y="68"/>
                      </a:lnTo>
                      <a:lnTo>
                        <a:pt x="12" y="68"/>
                      </a:lnTo>
                      <a:lnTo>
                        <a:pt x="12" y="69"/>
                      </a:lnTo>
                      <a:lnTo>
                        <a:pt x="12" y="68"/>
                      </a:lnTo>
                      <a:lnTo>
                        <a:pt x="12" y="69"/>
                      </a:lnTo>
                      <a:lnTo>
                        <a:pt x="12" y="69"/>
                      </a:lnTo>
                      <a:lnTo>
                        <a:pt x="12" y="70"/>
                      </a:lnTo>
                      <a:lnTo>
                        <a:pt x="12" y="69"/>
                      </a:lnTo>
                      <a:lnTo>
                        <a:pt x="12" y="70"/>
                      </a:lnTo>
                      <a:lnTo>
                        <a:pt x="12" y="70"/>
                      </a:lnTo>
                      <a:lnTo>
                        <a:pt x="12" y="69"/>
                      </a:lnTo>
                      <a:lnTo>
                        <a:pt x="13" y="69"/>
                      </a:lnTo>
                      <a:lnTo>
                        <a:pt x="13" y="69"/>
                      </a:lnTo>
                      <a:lnTo>
                        <a:pt x="13" y="68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13" y="66"/>
                      </a:lnTo>
                      <a:lnTo>
                        <a:pt x="13" y="66"/>
                      </a:lnTo>
                      <a:lnTo>
                        <a:pt x="13" y="64"/>
                      </a:lnTo>
                      <a:lnTo>
                        <a:pt x="13" y="64"/>
                      </a:lnTo>
                      <a:lnTo>
                        <a:pt x="13" y="63"/>
                      </a:lnTo>
                      <a:lnTo>
                        <a:pt x="14" y="62"/>
                      </a:lnTo>
                      <a:lnTo>
                        <a:pt x="14" y="63"/>
                      </a:lnTo>
                      <a:lnTo>
                        <a:pt x="14" y="62"/>
                      </a:lnTo>
                      <a:lnTo>
                        <a:pt x="14" y="63"/>
                      </a:lnTo>
                      <a:lnTo>
                        <a:pt x="14" y="63"/>
                      </a:lnTo>
                      <a:lnTo>
                        <a:pt x="14" y="64"/>
                      </a:lnTo>
                      <a:lnTo>
                        <a:pt x="14" y="63"/>
                      </a:lnTo>
                      <a:lnTo>
                        <a:pt x="14" y="64"/>
                      </a:lnTo>
                      <a:lnTo>
                        <a:pt x="14" y="64"/>
                      </a:lnTo>
                      <a:lnTo>
                        <a:pt x="14" y="64"/>
                      </a:lnTo>
                      <a:lnTo>
                        <a:pt x="14" y="63"/>
                      </a:lnTo>
                      <a:lnTo>
                        <a:pt x="14" y="63"/>
                      </a:lnTo>
                      <a:lnTo>
                        <a:pt x="15" y="63"/>
                      </a:lnTo>
                      <a:lnTo>
                        <a:pt x="15" y="64"/>
                      </a:lnTo>
                      <a:lnTo>
                        <a:pt x="15" y="63"/>
                      </a:lnTo>
                      <a:lnTo>
                        <a:pt x="15" y="64"/>
                      </a:lnTo>
                      <a:lnTo>
                        <a:pt x="15" y="63"/>
                      </a:lnTo>
                      <a:lnTo>
                        <a:pt x="15" y="62"/>
                      </a:lnTo>
                      <a:lnTo>
                        <a:pt x="15" y="61"/>
                      </a:lnTo>
                      <a:lnTo>
                        <a:pt x="15" y="60"/>
                      </a:lnTo>
                      <a:lnTo>
                        <a:pt x="15" y="59"/>
                      </a:lnTo>
                      <a:lnTo>
                        <a:pt x="15" y="56"/>
                      </a:lnTo>
                      <a:lnTo>
                        <a:pt x="16" y="55"/>
                      </a:lnTo>
                      <a:lnTo>
                        <a:pt x="16" y="53"/>
                      </a:lnTo>
                      <a:lnTo>
                        <a:pt x="16" y="53"/>
                      </a:lnTo>
                      <a:lnTo>
                        <a:pt x="16" y="49"/>
                      </a:lnTo>
                      <a:lnTo>
                        <a:pt x="16" y="47"/>
                      </a:lnTo>
                      <a:lnTo>
                        <a:pt x="16" y="45"/>
                      </a:lnTo>
                      <a:lnTo>
                        <a:pt x="16" y="45"/>
                      </a:lnTo>
                      <a:lnTo>
                        <a:pt x="16" y="43"/>
                      </a:lnTo>
                      <a:lnTo>
                        <a:pt x="16" y="43"/>
                      </a:lnTo>
                      <a:lnTo>
                        <a:pt x="16" y="42"/>
                      </a:lnTo>
                      <a:lnTo>
                        <a:pt x="16" y="42"/>
                      </a:lnTo>
                      <a:lnTo>
                        <a:pt x="17" y="43"/>
                      </a:lnTo>
                      <a:lnTo>
                        <a:pt x="17" y="45"/>
                      </a:lnTo>
                      <a:lnTo>
                        <a:pt x="17" y="43"/>
                      </a:lnTo>
                      <a:lnTo>
                        <a:pt x="17" y="45"/>
                      </a:lnTo>
                      <a:lnTo>
                        <a:pt x="17" y="47"/>
                      </a:lnTo>
                      <a:lnTo>
                        <a:pt x="17" y="50"/>
                      </a:lnTo>
                      <a:lnTo>
                        <a:pt x="17" y="47"/>
                      </a:lnTo>
                      <a:lnTo>
                        <a:pt x="17" y="50"/>
                      </a:lnTo>
                      <a:lnTo>
                        <a:pt x="17" y="51"/>
                      </a:lnTo>
                      <a:lnTo>
                        <a:pt x="17" y="55"/>
                      </a:lnTo>
                      <a:lnTo>
                        <a:pt x="17" y="51"/>
                      </a:lnTo>
                      <a:lnTo>
                        <a:pt x="17" y="55"/>
                      </a:lnTo>
                      <a:lnTo>
                        <a:pt x="17" y="56"/>
                      </a:lnTo>
                      <a:lnTo>
                        <a:pt x="17" y="59"/>
                      </a:lnTo>
                      <a:lnTo>
                        <a:pt x="17" y="56"/>
                      </a:lnTo>
                      <a:lnTo>
                        <a:pt x="17" y="59"/>
                      </a:lnTo>
                      <a:lnTo>
                        <a:pt x="18" y="61"/>
                      </a:lnTo>
                      <a:lnTo>
                        <a:pt x="18" y="63"/>
                      </a:lnTo>
                      <a:lnTo>
                        <a:pt x="18" y="61"/>
                      </a:lnTo>
                      <a:lnTo>
                        <a:pt x="18" y="63"/>
                      </a:lnTo>
                      <a:lnTo>
                        <a:pt x="18" y="63"/>
                      </a:lnTo>
                      <a:lnTo>
                        <a:pt x="18" y="66"/>
                      </a:lnTo>
                      <a:lnTo>
                        <a:pt x="18" y="63"/>
                      </a:lnTo>
                      <a:lnTo>
                        <a:pt x="18" y="66"/>
                      </a:lnTo>
                      <a:lnTo>
                        <a:pt x="18" y="67"/>
                      </a:lnTo>
                      <a:lnTo>
                        <a:pt x="18" y="68"/>
                      </a:lnTo>
                      <a:lnTo>
                        <a:pt x="18" y="67"/>
                      </a:lnTo>
                      <a:lnTo>
                        <a:pt x="18" y="68"/>
                      </a:lnTo>
                      <a:lnTo>
                        <a:pt x="18" y="68"/>
                      </a:lnTo>
                      <a:lnTo>
                        <a:pt x="18" y="69"/>
                      </a:lnTo>
                      <a:lnTo>
                        <a:pt x="18" y="68"/>
                      </a:lnTo>
                      <a:lnTo>
                        <a:pt x="18" y="69"/>
                      </a:lnTo>
                      <a:lnTo>
                        <a:pt x="18" y="69"/>
                      </a:lnTo>
                      <a:lnTo>
                        <a:pt x="18" y="69"/>
                      </a:lnTo>
                      <a:lnTo>
                        <a:pt x="18" y="69"/>
                      </a:lnTo>
                      <a:lnTo>
                        <a:pt x="18" y="69"/>
                      </a:lnTo>
                      <a:lnTo>
                        <a:pt x="19" y="70"/>
                      </a:lnTo>
                      <a:lnTo>
                        <a:pt x="19" y="70"/>
                      </a:lnTo>
                      <a:lnTo>
                        <a:pt x="19" y="70"/>
                      </a:lnTo>
                      <a:lnTo>
                        <a:pt x="19" y="70"/>
                      </a:lnTo>
                      <a:lnTo>
                        <a:pt x="19" y="70"/>
                      </a:lnTo>
                      <a:lnTo>
                        <a:pt x="19" y="70"/>
                      </a:lnTo>
                      <a:lnTo>
                        <a:pt x="19" y="70"/>
                      </a:lnTo>
                      <a:lnTo>
                        <a:pt x="19" y="70"/>
                      </a:lnTo>
                      <a:lnTo>
                        <a:pt x="19" y="71"/>
                      </a:lnTo>
                      <a:lnTo>
                        <a:pt x="19" y="71"/>
                      </a:lnTo>
                      <a:lnTo>
                        <a:pt x="19" y="71"/>
                      </a:lnTo>
                      <a:lnTo>
                        <a:pt x="19" y="71"/>
                      </a:lnTo>
                      <a:lnTo>
                        <a:pt x="19" y="71"/>
                      </a:lnTo>
                      <a:lnTo>
                        <a:pt x="19" y="72"/>
                      </a:lnTo>
                      <a:lnTo>
                        <a:pt x="19" y="71"/>
                      </a:lnTo>
                      <a:lnTo>
                        <a:pt x="19" y="72"/>
                      </a:lnTo>
                      <a:lnTo>
                        <a:pt x="20" y="72"/>
                      </a:lnTo>
                      <a:lnTo>
                        <a:pt x="20" y="74"/>
                      </a:lnTo>
                      <a:lnTo>
                        <a:pt x="20" y="72"/>
                      </a:lnTo>
                      <a:lnTo>
                        <a:pt x="20" y="74"/>
                      </a:lnTo>
                      <a:lnTo>
                        <a:pt x="20" y="74"/>
                      </a:lnTo>
                      <a:lnTo>
                        <a:pt x="20" y="73"/>
                      </a:lnTo>
                      <a:lnTo>
                        <a:pt x="20" y="73"/>
                      </a:lnTo>
                      <a:lnTo>
                        <a:pt x="20" y="74"/>
                      </a:lnTo>
                      <a:lnTo>
                        <a:pt x="20" y="73"/>
                      </a:lnTo>
                      <a:lnTo>
                        <a:pt x="20" y="74"/>
                      </a:lnTo>
                      <a:lnTo>
                        <a:pt x="20" y="74"/>
                      </a:lnTo>
                      <a:lnTo>
                        <a:pt x="20" y="74"/>
                      </a:lnTo>
                      <a:lnTo>
                        <a:pt x="20" y="74"/>
                      </a:lnTo>
                      <a:lnTo>
                        <a:pt x="21" y="74"/>
                      </a:lnTo>
                      <a:lnTo>
                        <a:pt x="21" y="74"/>
                      </a:lnTo>
                      <a:lnTo>
                        <a:pt x="21" y="74"/>
                      </a:lnTo>
                      <a:lnTo>
                        <a:pt x="21" y="74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5"/>
                      </a:lnTo>
                      <a:lnTo>
                        <a:pt x="21" y="74"/>
                      </a:lnTo>
                      <a:lnTo>
                        <a:pt x="22" y="74"/>
                      </a:lnTo>
                      <a:lnTo>
                        <a:pt x="22" y="75"/>
                      </a:lnTo>
                      <a:lnTo>
                        <a:pt x="22" y="74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2" y="75"/>
                      </a:lnTo>
                      <a:lnTo>
                        <a:pt x="23" y="75"/>
                      </a:lnTo>
                      <a:lnTo>
                        <a:pt x="23" y="75"/>
                      </a:lnTo>
                      <a:lnTo>
                        <a:pt x="23" y="75"/>
                      </a:lnTo>
                      <a:lnTo>
                        <a:pt x="23" y="75"/>
                      </a:lnTo>
                      <a:lnTo>
                        <a:pt x="23" y="75"/>
                      </a:lnTo>
                      <a:lnTo>
                        <a:pt x="23" y="74"/>
                      </a:lnTo>
                      <a:lnTo>
                        <a:pt x="23" y="73"/>
                      </a:lnTo>
                      <a:lnTo>
                        <a:pt x="23" y="71"/>
                      </a:lnTo>
                      <a:lnTo>
                        <a:pt x="23" y="71"/>
                      </a:lnTo>
                      <a:lnTo>
                        <a:pt x="23" y="69"/>
                      </a:lnTo>
                      <a:lnTo>
                        <a:pt x="23" y="68"/>
                      </a:lnTo>
                      <a:lnTo>
                        <a:pt x="23" y="65"/>
                      </a:lnTo>
                      <a:lnTo>
                        <a:pt x="24" y="64"/>
                      </a:lnTo>
                      <a:lnTo>
                        <a:pt x="24" y="64"/>
                      </a:lnTo>
                      <a:lnTo>
                        <a:pt x="24" y="64"/>
                      </a:lnTo>
                      <a:lnTo>
                        <a:pt x="24" y="64"/>
                      </a:lnTo>
                      <a:lnTo>
                        <a:pt x="24" y="64"/>
                      </a:lnTo>
                      <a:lnTo>
                        <a:pt x="24" y="64"/>
                      </a:lnTo>
                      <a:lnTo>
                        <a:pt x="24" y="64"/>
                      </a:lnTo>
                      <a:lnTo>
                        <a:pt x="24" y="66"/>
                      </a:lnTo>
                      <a:lnTo>
                        <a:pt x="24" y="64"/>
                      </a:lnTo>
                      <a:lnTo>
                        <a:pt x="24" y="66"/>
                      </a:lnTo>
                      <a:lnTo>
                        <a:pt x="24" y="66"/>
                      </a:lnTo>
                      <a:lnTo>
                        <a:pt x="24" y="67"/>
                      </a:lnTo>
                      <a:lnTo>
                        <a:pt x="24" y="66"/>
                      </a:lnTo>
                      <a:lnTo>
                        <a:pt x="24" y="67"/>
                      </a:lnTo>
                      <a:lnTo>
                        <a:pt x="25" y="68"/>
                      </a:lnTo>
                      <a:lnTo>
                        <a:pt x="25" y="69"/>
                      </a:lnTo>
                      <a:lnTo>
                        <a:pt x="25" y="68"/>
                      </a:lnTo>
                      <a:lnTo>
                        <a:pt x="25" y="69"/>
                      </a:lnTo>
                      <a:lnTo>
                        <a:pt x="25" y="70"/>
                      </a:lnTo>
                      <a:lnTo>
                        <a:pt x="25" y="71"/>
                      </a:lnTo>
                      <a:lnTo>
                        <a:pt x="25" y="70"/>
                      </a:lnTo>
                      <a:lnTo>
                        <a:pt x="25" y="71"/>
                      </a:lnTo>
                      <a:lnTo>
                        <a:pt x="25" y="71"/>
                      </a:lnTo>
                      <a:lnTo>
                        <a:pt x="25" y="71"/>
                      </a:lnTo>
                      <a:lnTo>
                        <a:pt x="25" y="71"/>
                      </a:lnTo>
                      <a:lnTo>
                        <a:pt x="25" y="71"/>
                      </a:lnTo>
                      <a:lnTo>
                        <a:pt x="25" y="72"/>
                      </a:lnTo>
                      <a:lnTo>
                        <a:pt x="25" y="72"/>
                      </a:lnTo>
                      <a:lnTo>
                        <a:pt x="25" y="72"/>
                      </a:lnTo>
                      <a:lnTo>
                        <a:pt x="25" y="72"/>
                      </a:lnTo>
                      <a:lnTo>
                        <a:pt x="26" y="72"/>
                      </a:lnTo>
                      <a:lnTo>
                        <a:pt x="26" y="72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6" y="71"/>
                      </a:lnTo>
                      <a:lnTo>
                        <a:pt x="27" y="72"/>
                      </a:lnTo>
                      <a:lnTo>
                        <a:pt x="27" y="72"/>
                      </a:lnTo>
                      <a:lnTo>
                        <a:pt x="27" y="72"/>
                      </a:lnTo>
                      <a:lnTo>
                        <a:pt x="27" y="72"/>
                      </a:lnTo>
                      <a:lnTo>
                        <a:pt x="27" y="72"/>
                      </a:lnTo>
                      <a:lnTo>
                        <a:pt x="27" y="72"/>
                      </a:lnTo>
                      <a:lnTo>
                        <a:pt x="27" y="71"/>
                      </a:lnTo>
                      <a:lnTo>
                        <a:pt x="27" y="72"/>
                      </a:lnTo>
                      <a:lnTo>
                        <a:pt x="27" y="71"/>
                      </a:lnTo>
                      <a:lnTo>
                        <a:pt x="27" y="72"/>
                      </a:lnTo>
                      <a:lnTo>
                        <a:pt x="27" y="72"/>
                      </a:lnTo>
                      <a:lnTo>
                        <a:pt x="27" y="73"/>
                      </a:lnTo>
                      <a:lnTo>
                        <a:pt x="27" y="72"/>
                      </a:lnTo>
                      <a:lnTo>
                        <a:pt x="27" y="73"/>
                      </a:lnTo>
                      <a:lnTo>
                        <a:pt x="28" y="73"/>
                      </a:lnTo>
                      <a:lnTo>
                        <a:pt x="28" y="73"/>
                      </a:lnTo>
                      <a:lnTo>
                        <a:pt x="28" y="73"/>
                      </a:lnTo>
                      <a:lnTo>
                        <a:pt x="28" y="73"/>
                      </a:lnTo>
                      <a:lnTo>
                        <a:pt x="28" y="74"/>
                      </a:lnTo>
                      <a:lnTo>
                        <a:pt x="28" y="73"/>
                      </a:lnTo>
                      <a:lnTo>
                        <a:pt x="28" y="74"/>
                      </a:lnTo>
                      <a:lnTo>
                        <a:pt x="28" y="74"/>
                      </a:lnTo>
                      <a:lnTo>
                        <a:pt x="28" y="73"/>
                      </a:lnTo>
                      <a:lnTo>
                        <a:pt x="28" y="73"/>
                      </a:lnTo>
                      <a:lnTo>
                        <a:pt x="28" y="73"/>
                      </a:lnTo>
                      <a:lnTo>
                        <a:pt x="28" y="73"/>
                      </a:lnTo>
                      <a:lnTo>
                        <a:pt x="29" y="73"/>
                      </a:lnTo>
                      <a:lnTo>
                        <a:pt x="29" y="72"/>
                      </a:lnTo>
                      <a:lnTo>
                        <a:pt x="29" y="72"/>
                      </a:lnTo>
                      <a:lnTo>
                        <a:pt x="29" y="71"/>
                      </a:lnTo>
                      <a:lnTo>
                        <a:pt x="29" y="71"/>
                      </a:lnTo>
                      <a:lnTo>
                        <a:pt x="29" y="70"/>
                      </a:lnTo>
                      <a:lnTo>
                        <a:pt x="29" y="70"/>
                      </a:lnTo>
                      <a:lnTo>
                        <a:pt x="29" y="71"/>
                      </a:lnTo>
                      <a:lnTo>
                        <a:pt x="29" y="70"/>
                      </a:lnTo>
                      <a:lnTo>
                        <a:pt x="29" y="71"/>
                      </a:lnTo>
                      <a:lnTo>
                        <a:pt x="29" y="71"/>
                      </a:lnTo>
                      <a:lnTo>
                        <a:pt x="29" y="71"/>
                      </a:lnTo>
                      <a:lnTo>
                        <a:pt x="29" y="71"/>
                      </a:lnTo>
                      <a:lnTo>
                        <a:pt x="29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0" y="71"/>
                      </a:lnTo>
                      <a:lnTo>
                        <a:pt x="31" y="71"/>
                      </a:lnTo>
                      <a:lnTo>
                        <a:pt x="31" y="71"/>
                      </a:lnTo>
                      <a:lnTo>
                        <a:pt x="31" y="71"/>
                      </a:lnTo>
                      <a:lnTo>
                        <a:pt x="31" y="71"/>
                      </a:lnTo>
                      <a:lnTo>
                        <a:pt x="31" y="71"/>
                      </a:lnTo>
                      <a:lnTo>
                        <a:pt x="31" y="70"/>
                      </a:lnTo>
                      <a:lnTo>
                        <a:pt x="31" y="69"/>
                      </a:lnTo>
                      <a:lnTo>
                        <a:pt x="31" y="68"/>
                      </a:lnTo>
                      <a:lnTo>
                        <a:pt x="31" y="66"/>
                      </a:lnTo>
                      <a:lnTo>
                        <a:pt x="31" y="64"/>
                      </a:lnTo>
                      <a:lnTo>
                        <a:pt x="31" y="63"/>
                      </a:lnTo>
                      <a:lnTo>
                        <a:pt x="31" y="58"/>
                      </a:lnTo>
                      <a:lnTo>
                        <a:pt x="32" y="56"/>
                      </a:lnTo>
                      <a:lnTo>
                        <a:pt x="32" y="54"/>
                      </a:lnTo>
                      <a:lnTo>
                        <a:pt x="32" y="53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4"/>
                      </a:lnTo>
                      <a:lnTo>
                        <a:pt x="32" y="52"/>
                      </a:lnTo>
                      <a:lnTo>
                        <a:pt x="32" y="54"/>
                      </a:lnTo>
                      <a:lnTo>
                        <a:pt x="32" y="55"/>
                      </a:lnTo>
                      <a:lnTo>
                        <a:pt x="32" y="56"/>
                      </a:lnTo>
                      <a:lnTo>
                        <a:pt x="32" y="55"/>
                      </a:lnTo>
                      <a:lnTo>
                        <a:pt x="32" y="56"/>
                      </a:lnTo>
                      <a:lnTo>
                        <a:pt x="33" y="56"/>
                      </a:lnTo>
                      <a:lnTo>
                        <a:pt x="33" y="58"/>
                      </a:lnTo>
                      <a:lnTo>
                        <a:pt x="33" y="56"/>
                      </a:lnTo>
                      <a:lnTo>
                        <a:pt x="33" y="58"/>
                      </a:lnTo>
                      <a:lnTo>
                        <a:pt x="33" y="60"/>
                      </a:lnTo>
                      <a:lnTo>
                        <a:pt x="33" y="63"/>
                      </a:lnTo>
                      <a:lnTo>
                        <a:pt x="33" y="60"/>
                      </a:lnTo>
                      <a:lnTo>
                        <a:pt x="33" y="63"/>
                      </a:lnTo>
                      <a:lnTo>
                        <a:pt x="33" y="64"/>
                      </a:lnTo>
                      <a:lnTo>
                        <a:pt x="33" y="65"/>
                      </a:lnTo>
                      <a:lnTo>
                        <a:pt x="33" y="64"/>
                      </a:lnTo>
                      <a:lnTo>
                        <a:pt x="33" y="65"/>
                      </a:lnTo>
                      <a:lnTo>
                        <a:pt x="33" y="65"/>
                      </a:lnTo>
                      <a:lnTo>
                        <a:pt x="33" y="67"/>
                      </a:lnTo>
                      <a:lnTo>
                        <a:pt x="33" y="65"/>
                      </a:lnTo>
                      <a:lnTo>
                        <a:pt x="33" y="67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6"/>
                      </a:lnTo>
                      <a:lnTo>
                        <a:pt x="34" y="66"/>
                      </a:lnTo>
                      <a:lnTo>
                        <a:pt x="34" y="66"/>
                      </a:lnTo>
                      <a:lnTo>
                        <a:pt x="34" y="66"/>
                      </a:lnTo>
                      <a:lnTo>
                        <a:pt x="34" y="66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7"/>
                      </a:lnTo>
                      <a:lnTo>
                        <a:pt x="34" y="66"/>
                      </a:lnTo>
                      <a:lnTo>
                        <a:pt x="35" y="67"/>
                      </a:lnTo>
                      <a:lnTo>
                        <a:pt x="35" y="67"/>
                      </a:lnTo>
                      <a:lnTo>
                        <a:pt x="35" y="67"/>
                      </a:lnTo>
                      <a:lnTo>
                        <a:pt x="35" y="67"/>
                      </a:lnTo>
                      <a:lnTo>
                        <a:pt x="35" y="68"/>
                      </a:lnTo>
                      <a:lnTo>
                        <a:pt x="35" y="68"/>
                      </a:lnTo>
                      <a:lnTo>
                        <a:pt x="35" y="68"/>
                      </a:lnTo>
                      <a:lnTo>
                        <a:pt x="35" y="68"/>
                      </a:lnTo>
                      <a:lnTo>
                        <a:pt x="35" y="69"/>
                      </a:lnTo>
                      <a:lnTo>
                        <a:pt x="35" y="69"/>
                      </a:lnTo>
                      <a:lnTo>
                        <a:pt x="35" y="69"/>
                      </a:lnTo>
                      <a:lnTo>
                        <a:pt x="35" y="69"/>
                      </a:lnTo>
                      <a:lnTo>
                        <a:pt x="35" y="70"/>
                      </a:lnTo>
                      <a:lnTo>
                        <a:pt x="35" y="71"/>
                      </a:lnTo>
                      <a:lnTo>
                        <a:pt x="35" y="70"/>
                      </a:lnTo>
                      <a:lnTo>
                        <a:pt x="35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2"/>
                      </a:lnTo>
                      <a:lnTo>
                        <a:pt x="36" y="72"/>
                      </a:lnTo>
                      <a:lnTo>
                        <a:pt x="36" y="72"/>
                      </a:lnTo>
                      <a:lnTo>
                        <a:pt x="36" y="72"/>
                      </a:lnTo>
                      <a:lnTo>
                        <a:pt x="36" y="72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6" y="71"/>
                      </a:lnTo>
                      <a:lnTo>
                        <a:pt x="37" y="71"/>
                      </a:lnTo>
                      <a:lnTo>
                        <a:pt x="37" y="70"/>
                      </a:lnTo>
                      <a:lnTo>
                        <a:pt x="37" y="70"/>
                      </a:lnTo>
                      <a:lnTo>
                        <a:pt x="37" y="69"/>
                      </a:lnTo>
                      <a:lnTo>
                        <a:pt x="37" y="69"/>
                      </a:lnTo>
                      <a:lnTo>
                        <a:pt x="37" y="69"/>
                      </a:lnTo>
                      <a:lnTo>
                        <a:pt x="37" y="69"/>
                      </a:lnTo>
                      <a:lnTo>
                        <a:pt x="37" y="69"/>
                      </a:lnTo>
                      <a:lnTo>
                        <a:pt x="37" y="68"/>
                      </a:lnTo>
                      <a:lnTo>
                        <a:pt x="38" y="68"/>
                      </a:lnTo>
                      <a:lnTo>
                        <a:pt x="38" y="69"/>
                      </a:lnTo>
                      <a:lnTo>
                        <a:pt x="38" y="68"/>
                      </a:lnTo>
                      <a:lnTo>
                        <a:pt x="38" y="69"/>
                      </a:lnTo>
                      <a:lnTo>
                        <a:pt x="38" y="69"/>
                      </a:lnTo>
                      <a:lnTo>
                        <a:pt x="38" y="68"/>
                      </a:lnTo>
                      <a:lnTo>
                        <a:pt x="38" y="68"/>
                      </a:lnTo>
                      <a:lnTo>
                        <a:pt x="38" y="68"/>
                      </a:lnTo>
                      <a:lnTo>
                        <a:pt x="38" y="68"/>
                      </a:lnTo>
                      <a:lnTo>
                        <a:pt x="38" y="68"/>
                      </a:lnTo>
                      <a:lnTo>
                        <a:pt x="38" y="68"/>
                      </a:lnTo>
                      <a:lnTo>
                        <a:pt x="38" y="69"/>
                      </a:lnTo>
                      <a:lnTo>
                        <a:pt x="38" y="68"/>
                      </a:lnTo>
                      <a:lnTo>
                        <a:pt x="38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9"/>
                      </a:lnTo>
                      <a:lnTo>
                        <a:pt x="39" y="68"/>
                      </a:lnTo>
                      <a:lnTo>
                        <a:pt x="39" y="67"/>
                      </a:lnTo>
                      <a:lnTo>
                        <a:pt x="39" y="66"/>
                      </a:lnTo>
                      <a:lnTo>
                        <a:pt x="39" y="64"/>
                      </a:lnTo>
                      <a:lnTo>
                        <a:pt x="40" y="64"/>
                      </a:lnTo>
                      <a:lnTo>
                        <a:pt x="40" y="61"/>
                      </a:lnTo>
                      <a:lnTo>
                        <a:pt x="40" y="61"/>
                      </a:lnTo>
                      <a:lnTo>
                        <a:pt x="40" y="59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8"/>
                      </a:lnTo>
                      <a:lnTo>
                        <a:pt x="40" y="59"/>
                      </a:lnTo>
                      <a:lnTo>
                        <a:pt x="40" y="61"/>
                      </a:lnTo>
                      <a:lnTo>
                        <a:pt x="40" y="59"/>
                      </a:lnTo>
                      <a:lnTo>
                        <a:pt x="40" y="61"/>
                      </a:lnTo>
                      <a:lnTo>
                        <a:pt x="41" y="62"/>
                      </a:lnTo>
                      <a:lnTo>
                        <a:pt x="41" y="64"/>
                      </a:lnTo>
                      <a:lnTo>
                        <a:pt x="41" y="62"/>
                      </a:lnTo>
                      <a:lnTo>
                        <a:pt x="41" y="64"/>
                      </a:lnTo>
                      <a:lnTo>
                        <a:pt x="41" y="65"/>
                      </a:lnTo>
                      <a:lnTo>
                        <a:pt x="41" y="67"/>
                      </a:lnTo>
                      <a:lnTo>
                        <a:pt x="41" y="65"/>
                      </a:lnTo>
                      <a:lnTo>
                        <a:pt x="41" y="67"/>
                      </a:lnTo>
                      <a:lnTo>
                        <a:pt x="41" y="67"/>
                      </a:lnTo>
                      <a:lnTo>
                        <a:pt x="41" y="68"/>
                      </a:lnTo>
                      <a:lnTo>
                        <a:pt x="41" y="67"/>
                      </a:lnTo>
                      <a:lnTo>
                        <a:pt x="41" y="68"/>
                      </a:lnTo>
                      <a:lnTo>
                        <a:pt x="41" y="68"/>
                      </a:lnTo>
                      <a:lnTo>
                        <a:pt x="41" y="69"/>
                      </a:lnTo>
                      <a:lnTo>
                        <a:pt x="41" y="68"/>
                      </a:lnTo>
                      <a:lnTo>
                        <a:pt x="41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9"/>
                      </a:lnTo>
                      <a:lnTo>
                        <a:pt x="42" y="68"/>
                      </a:lnTo>
                      <a:lnTo>
                        <a:pt x="42" y="68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3" y="67"/>
                      </a:lnTo>
                      <a:lnTo>
                        <a:pt x="44" y="67"/>
                      </a:lnTo>
                      <a:lnTo>
                        <a:pt x="44" y="68"/>
                      </a:lnTo>
                      <a:lnTo>
                        <a:pt x="44" y="67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8"/>
                      </a:lnTo>
                      <a:lnTo>
                        <a:pt x="44" y="67"/>
                      </a:lnTo>
                      <a:lnTo>
                        <a:pt x="44" y="66"/>
                      </a:lnTo>
                      <a:lnTo>
                        <a:pt x="44" y="66"/>
                      </a:lnTo>
                      <a:lnTo>
                        <a:pt x="45" y="66"/>
                      </a:lnTo>
                      <a:lnTo>
                        <a:pt x="45" y="66"/>
                      </a:lnTo>
                      <a:lnTo>
                        <a:pt x="45" y="66"/>
                      </a:lnTo>
                      <a:lnTo>
                        <a:pt x="45" y="65"/>
                      </a:lnTo>
                      <a:lnTo>
                        <a:pt x="45" y="64"/>
                      </a:lnTo>
                      <a:lnTo>
                        <a:pt x="45" y="64"/>
                      </a:lnTo>
                      <a:lnTo>
                        <a:pt x="45" y="64"/>
                      </a:lnTo>
                      <a:lnTo>
                        <a:pt x="45" y="64"/>
                      </a:lnTo>
                      <a:lnTo>
                        <a:pt x="45" y="64"/>
                      </a:lnTo>
                      <a:lnTo>
                        <a:pt x="45" y="65"/>
                      </a:lnTo>
                      <a:lnTo>
                        <a:pt x="45" y="65"/>
                      </a:lnTo>
                      <a:lnTo>
                        <a:pt x="45" y="65"/>
                      </a:lnTo>
                      <a:lnTo>
                        <a:pt x="45" y="65"/>
                      </a:lnTo>
                      <a:lnTo>
                        <a:pt x="46" y="65"/>
                      </a:lnTo>
                      <a:lnTo>
                        <a:pt x="46" y="65"/>
                      </a:lnTo>
                      <a:lnTo>
                        <a:pt x="46" y="65"/>
                      </a:lnTo>
                      <a:lnTo>
                        <a:pt x="46" y="65"/>
                      </a:lnTo>
                      <a:lnTo>
                        <a:pt x="46" y="65"/>
                      </a:lnTo>
                      <a:lnTo>
                        <a:pt x="46" y="66"/>
                      </a:lnTo>
                      <a:lnTo>
                        <a:pt x="46" y="65"/>
                      </a:lnTo>
                      <a:lnTo>
                        <a:pt x="46" y="66"/>
                      </a:lnTo>
                      <a:lnTo>
                        <a:pt x="46" y="66"/>
                      </a:lnTo>
                      <a:lnTo>
                        <a:pt x="46" y="66"/>
                      </a:lnTo>
                      <a:lnTo>
                        <a:pt x="46" y="66"/>
                      </a:lnTo>
                      <a:lnTo>
                        <a:pt x="46" y="66"/>
                      </a:lnTo>
                      <a:lnTo>
                        <a:pt x="46" y="66"/>
                      </a:lnTo>
                      <a:lnTo>
                        <a:pt x="47" y="66"/>
                      </a:lnTo>
                      <a:lnTo>
                        <a:pt x="47" y="66"/>
                      </a:lnTo>
                      <a:lnTo>
                        <a:pt x="47" y="66"/>
                      </a:lnTo>
                      <a:lnTo>
                        <a:pt x="47" y="65"/>
                      </a:lnTo>
                      <a:lnTo>
                        <a:pt x="47" y="65"/>
                      </a:lnTo>
                      <a:lnTo>
                        <a:pt x="47" y="64"/>
                      </a:lnTo>
                      <a:lnTo>
                        <a:pt x="47" y="64"/>
                      </a:lnTo>
                      <a:lnTo>
                        <a:pt x="47" y="63"/>
                      </a:lnTo>
                      <a:lnTo>
                        <a:pt x="47" y="63"/>
                      </a:lnTo>
                      <a:lnTo>
                        <a:pt x="47" y="63"/>
                      </a:lnTo>
                      <a:lnTo>
                        <a:pt x="47" y="62"/>
                      </a:lnTo>
                      <a:lnTo>
                        <a:pt x="48" y="61"/>
                      </a:lnTo>
                      <a:lnTo>
                        <a:pt x="48" y="58"/>
                      </a:lnTo>
                      <a:lnTo>
                        <a:pt x="48" y="57"/>
                      </a:lnTo>
                      <a:lnTo>
                        <a:pt x="48" y="55"/>
                      </a:lnTo>
                      <a:lnTo>
                        <a:pt x="48" y="54"/>
                      </a:lnTo>
                      <a:lnTo>
                        <a:pt x="48" y="54"/>
                      </a:lnTo>
                      <a:lnTo>
                        <a:pt x="48" y="54"/>
                      </a:lnTo>
                      <a:lnTo>
                        <a:pt x="48" y="54"/>
                      </a:lnTo>
                      <a:lnTo>
                        <a:pt x="48" y="55"/>
                      </a:lnTo>
                      <a:lnTo>
                        <a:pt x="48" y="54"/>
                      </a:lnTo>
                      <a:lnTo>
                        <a:pt x="48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5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6"/>
                      </a:lnTo>
                      <a:lnTo>
                        <a:pt x="49" y="55"/>
                      </a:lnTo>
                      <a:lnTo>
                        <a:pt x="50" y="55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50" y="53"/>
                      </a:lnTo>
                      <a:lnTo>
                        <a:pt x="50" y="53"/>
                      </a:lnTo>
                      <a:lnTo>
                        <a:pt x="50" y="53"/>
                      </a:lnTo>
                      <a:lnTo>
                        <a:pt x="50" y="52"/>
                      </a:lnTo>
                      <a:lnTo>
                        <a:pt x="50" y="52"/>
                      </a:lnTo>
                      <a:lnTo>
                        <a:pt x="51" y="52"/>
                      </a:lnTo>
                      <a:lnTo>
                        <a:pt x="51" y="52"/>
                      </a:lnTo>
                      <a:lnTo>
                        <a:pt x="51" y="52"/>
                      </a:lnTo>
                      <a:lnTo>
                        <a:pt x="51" y="52"/>
                      </a:lnTo>
                      <a:lnTo>
                        <a:pt x="51" y="52"/>
                      </a:lnTo>
                      <a:lnTo>
                        <a:pt x="51" y="52"/>
                      </a:lnTo>
                      <a:lnTo>
                        <a:pt x="51" y="52"/>
                      </a:lnTo>
                      <a:lnTo>
                        <a:pt x="51" y="51"/>
                      </a:lnTo>
                      <a:lnTo>
                        <a:pt x="51" y="51"/>
                      </a:lnTo>
                      <a:lnTo>
                        <a:pt x="51" y="50"/>
                      </a:lnTo>
                      <a:lnTo>
                        <a:pt x="52" y="49"/>
                      </a:lnTo>
                      <a:lnTo>
                        <a:pt x="52" y="48"/>
                      </a:lnTo>
                      <a:lnTo>
                        <a:pt x="52" y="47"/>
                      </a:lnTo>
                      <a:lnTo>
                        <a:pt x="52" y="46"/>
                      </a:lnTo>
                      <a:lnTo>
                        <a:pt x="52" y="44"/>
                      </a:lnTo>
                      <a:lnTo>
                        <a:pt x="52" y="41"/>
                      </a:lnTo>
                      <a:lnTo>
                        <a:pt x="52" y="39"/>
                      </a:lnTo>
                      <a:lnTo>
                        <a:pt x="52" y="35"/>
                      </a:lnTo>
                      <a:lnTo>
                        <a:pt x="52" y="33"/>
                      </a:lnTo>
                      <a:lnTo>
                        <a:pt x="52" y="27"/>
                      </a:lnTo>
                      <a:lnTo>
                        <a:pt x="53" y="24"/>
                      </a:lnTo>
                      <a:lnTo>
                        <a:pt x="53" y="13"/>
                      </a:lnTo>
                      <a:lnTo>
                        <a:pt x="53" y="10"/>
                      </a:lnTo>
                      <a:lnTo>
                        <a:pt x="53" y="5"/>
                      </a:lnTo>
                      <a:lnTo>
                        <a:pt x="53" y="3"/>
                      </a:lnTo>
                      <a:lnTo>
                        <a:pt x="53" y="0"/>
                      </a:lnTo>
                      <a:lnTo>
                        <a:pt x="53" y="0"/>
                      </a:lnTo>
                      <a:lnTo>
                        <a:pt x="53" y="3"/>
                      </a:lnTo>
                      <a:lnTo>
                        <a:pt x="53" y="0"/>
                      </a:lnTo>
                      <a:lnTo>
                        <a:pt x="53" y="3"/>
                      </a:lnTo>
                      <a:lnTo>
                        <a:pt x="54" y="5"/>
                      </a:lnTo>
                      <a:lnTo>
                        <a:pt x="54" y="11"/>
                      </a:lnTo>
                      <a:lnTo>
                        <a:pt x="54" y="5"/>
                      </a:lnTo>
                      <a:lnTo>
                        <a:pt x="54" y="11"/>
                      </a:lnTo>
                      <a:lnTo>
                        <a:pt x="54" y="14"/>
                      </a:lnTo>
                      <a:lnTo>
                        <a:pt x="54" y="20"/>
                      </a:lnTo>
                      <a:lnTo>
                        <a:pt x="54" y="14"/>
                      </a:lnTo>
                      <a:lnTo>
                        <a:pt x="54" y="20"/>
                      </a:lnTo>
                      <a:lnTo>
                        <a:pt x="54" y="23"/>
                      </a:lnTo>
                      <a:lnTo>
                        <a:pt x="54" y="31"/>
                      </a:lnTo>
                      <a:lnTo>
                        <a:pt x="54" y="23"/>
                      </a:lnTo>
                      <a:lnTo>
                        <a:pt x="54" y="31"/>
                      </a:lnTo>
                      <a:lnTo>
                        <a:pt x="54" y="33"/>
                      </a:lnTo>
                      <a:lnTo>
                        <a:pt x="54" y="37"/>
                      </a:lnTo>
                      <a:lnTo>
                        <a:pt x="54" y="33"/>
                      </a:lnTo>
                      <a:lnTo>
                        <a:pt x="54" y="37"/>
                      </a:lnTo>
                      <a:lnTo>
                        <a:pt x="55" y="39"/>
                      </a:lnTo>
                      <a:lnTo>
                        <a:pt x="55" y="43"/>
                      </a:lnTo>
                      <a:lnTo>
                        <a:pt x="55" y="39"/>
                      </a:lnTo>
                      <a:lnTo>
                        <a:pt x="55" y="43"/>
                      </a:lnTo>
                      <a:lnTo>
                        <a:pt x="55" y="44"/>
                      </a:lnTo>
                      <a:lnTo>
                        <a:pt x="55" y="46"/>
                      </a:lnTo>
                      <a:lnTo>
                        <a:pt x="55" y="44"/>
                      </a:lnTo>
                      <a:lnTo>
                        <a:pt x="55" y="46"/>
                      </a:lnTo>
                      <a:lnTo>
                        <a:pt x="55" y="47"/>
                      </a:lnTo>
                      <a:lnTo>
                        <a:pt x="55" y="51"/>
                      </a:lnTo>
                      <a:lnTo>
                        <a:pt x="55" y="47"/>
                      </a:lnTo>
                      <a:lnTo>
                        <a:pt x="55" y="51"/>
                      </a:lnTo>
                      <a:lnTo>
                        <a:pt x="55" y="51"/>
                      </a:lnTo>
                      <a:lnTo>
                        <a:pt x="55" y="52"/>
                      </a:lnTo>
                      <a:lnTo>
                        <a:pt x="55" y="51"/>
                      </a:lnTo>
                      <a:lnTo>
                        <a:pt x="55" y="52"/>
                      </a:lnTo>
                      <a:lnTo>
                        <a:pt x="55" y="53"/>
                      </a:lnTo>
                      <a:lnTo>
                        <a:pt x="55" y="53"/>
                      </a:lnTo>
                      <a:lnTo>
                        <a:pt x="55" y="53"/>
                      </a:lnTo>
                      <a:lnTo>
                        <a:pt x="55" y="53"/>
                      </a:lnTo>
                      <a:lnTo>
                        <a:pt x="56" y="53"/>
                      </a:lnTo>
                      <a:lnTo>
                        <a:pt x="56" y="52"/>
                      </a:lnTo>
                      <a:lnTo>
                        <a:pt x="56" y="52"/>
                      </a:lnTo>
                      <a:lnTo>
                        <a:pt x="56" y="50"/>
                      </a:lnTo>
                      <a:lnTo>
                        <a:pt x="56" y="50"/>
                      </a:lnTo>
                      <a:lnTo>
                        <a:pt x="56" y="51"/>
                      </a:lnTo>
                      <a:lnTo>
                        <a:pt x="56" y="50"/>
                      </a:lnTo>
                      <a:lnTo>
                        <a:pt x="56" y="51"/>
                      </a:lnTo>
                      <a:lnTo>
                        <a:pt x="56" y="51"/>
                      </a:lnTo>
                      <a:lnTo>
                        <a:pt x="56" y="51"/>
                      </a:lnTo>
                      <a:lnTo>
                        <a:pt x="57" y="51"/>
                      </a:lnTo>
                      <a:lnTo>
                        <a:pt x="57" y="52"/>
                      </a:lnTo>
                      <a:lnTo>
                        <a:pt x="57" y="51"/>
                      </a:lnTo>
                      <a:lnTo>
                        <a:pt x="57" y="52"/>
                      </a:lnTo>
                      <a:lnTo>
                        <a:pt x="57" y="53"/>
                      </a:lnTo>
                      <a:lnTo>
                        <a:pt x="57" y="54"/>
                      </a:lnTo>
                      <a:lnTo>
                        <a:pt x="57" y="53"/>
                      </a:lnTo>
                      <a:lnTo>
                        <a:pt x="57" y="54"/>
                      </a:lnTo>
                      <a:lnTo>
                        <a:pt x="57" y="55"/>
                      </a:lnTo>
                      <a:lnTo>
                        <a:pt x="57" y="56"/>
                      </a:lnTo>
                      <a:lnTo>
                        <a:pt x="57" y="55"/>
                      </a:lnTo>
                      <a:lnTo>
                        <a:pt x="57" y="56"/>
                      </a:lnTo>
                      <a:lnTo>
                        <a:pt x="57" y="56"/>
                      </a:lnTo>
                      <a:lnTo>
                        <a:pt x="57" y="58"/>
                      </a:lnTo>
                      <a:lnTo>
                        <a:pt x="57" y="56"/>
                      </a:lnTo>
                      <a:lnTo>
                        <a:pt x="57" y="58"/>
                      </a:lnTo>
                      <a:lnTo>
                        <a:pt x="57" y="58"/>
                      </a:lnTo>
                      <a:lnTo>
                        <a:pt x="57" y="59"/>
                      </a:lnTo>
                      <a:lnTo>
                        <a:pt x="57" y="58"/>
                      </a:lnTo>
                      <a:lnTo>
                        <a:pt x="57" y="59"/>
                      </a:lnTo>
                      <a:lnTo>
                        <a:pt x="58" y="59"/>
                      </a:lnTo>
                      <a:lnTo>
                        <a:pt x="58" y="59"/>
                      </a:lnTo>
                      <a:lnTo>
                        <a:pt x="58" y="58"/>
                      </a:lnTo>
                      <a:lnTo>
                        <a:pt x="58" y="59"/>
                      </a:lnTo>
                      <a:lnTo>
                        <a:pt x="58" y="59"/>
                      </a:lnTo>
                      <a:lnTo>
                        <a:pt x="58" y="61"/>
                      </a:lnTo>
                      <a:lnTo>
                        <a:pt x="58" y="59"/>
                      </a:lnTo>
                      <a:lnTo>
                        <a:pt x="58" y="61"/>
                      </a:lnTo>
                      <a:lnTo>
                        <a:pt x="58" y="61"/>
                      </a:lnTo>
                      <a:lnTo>
                        <a:pt x="58" y="61"/>
                      </a:lnTo>
                      <a:lnTo>
                        <a:pt x="58" y="61"/>
                      </a:lnTo>
                      <a:lnTo>
                        <a:pt x="58" y="61"/>
                      </a:lnTo>
                      <a:lnTo>
                        <a:pt x="58" y="61"/>
                      </a:lnTo>
                      <a:lnTo>
                        <a:pt x="58" y="61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1"/>
                      </a:lnTo>
                      <a:lnTo>
                        <a:pt x="59" y="61"/>
                      </a:lnTo>
                      <a:lnTo>
                        <a:pt x="59" y="61"/>
                      </a:lnTo>
                      <a:lnTo>
                        <a:pt x="59" y="61"/>
                      </a:lnTo>
                      <a:lnTo>
                        <a:pt x="59" y="61"/>
                      </a:lnTo>
                      <a:lnTo>
                        <a:pt x="59" y="61"/>
                      </a:lnTo>
                      <a:lnTo>
                        <a:pt x="59" y="61"/>
                      </a:lnTo>
                      <a:lnTo>
                        <a:pt x="60" y="61"/>
                      </a:lnTo>
                      <a:lnTo>
                        <a:pt x="60" y="60"/>
                      </a:lnTo>
                      <a:lnTo>
                        <a:pt x="60" y="60"/>
                      </a:lnTo>
                      <a:lnTo>
                        <a:pt x="60" y="60"/>
                      </a:lnTo>
                      <a:lnTo>
                        <a:pt x="60" y="59"/>
                      </a:lnTo>
                      <a:lnTo>
                        <a:pt x="60" y="59"/>
                      </a:lnTo>
                      <a:lnTo>
                        <a:pt x="60" y="59"/>
                      </a:lnTo>
                      <a:lnTo>
                        <a:pt x="60" y="59"/>
                      </a:lnTo>
                      <a:lnTo>
                        <a:pt x="60" y="59"/>
                      </a:lnTo>
                      <a:lnTo>
                        <a:pt x="60" y="60"/>
                      </a:lnTo>
                      <a:lnTo>
                        <a:pt x="60" y="59"/>
                      </a:lnTo>
                      <a:lnTo>
                        <a:pt x="60" y="60"/>
                      </a:lnTo>
                      <a:lnTo>
                        <a:pt x="61" y="61"/>
                      </a:lnTo>
                      <a:lnTo>
                        <a:pt x="61" y="62"/>
                      </a:lnTo>
                      <a:lnTo>
                        <a:pt x="61" y="61"/>
                      </a:lnTo>
                      <a:lnTo>
                        <a:pt x="61" y="62"/>
                      </a:lnTo>
                      <a:lnTo>
                        <a:pt x="61" y="62"/>
                      </a:lnTo>
                      <a:lnTo>
                        <a:pt x="61" y="64"/>
                      </a:lnTo>
                      <a:lnTo>
                        <a:pt x="61" y="62"/>
                      </a:lnTo>
                      <a:lnTo>
                        <a:pt x="61" y="64"/>
                      </a:lnTo>
                      <a:lnTo>
                        <a:pt x="61" y="65"/>
                      </a:lnTo>
                      <a:lnTo>
                        <a:pt x="61" y="66"/>
                      </a:lnTo>
                      <a:lnTo>
                        <a:pt x="61" y="65"/>
                      </a:lnTo>
                      <a:lnTo>
                        <a:pt x="61" y="66"/>
                      </a:lnTo>
                      <a:lnTo>
                        <a:pt x="61" y="66"/>
                      </a:lnTo>
                      <a:lnTo>
                        <a:pt x="61" y="67"/>
                      </a:lnTo>
                      <a:lnTo>
                        <a:pt x="61" y="66"/>
                      </a:lnTo>
                      <a:lnTo>
                        <a:pt x="61" y="67"/>
                      </a:lnTo>
                      <a:lnTo>
                        <a:pt x="62" y="68"/>
                      </a:lnTo>
                      <a:lnTo>
                        <a:pt x="62" y="68"/>
                      </a:lnTo>
                      <a:lnTo>
                        <a:pt x="62" y="68"/>
                      </a:lnTo>
                      <a:lnTo>
                        <a:pt x="62" y="68"/>
                      </a:lnTo>
                      <a:lnTo>
                        <a:pt x="62" y="68"/>
                      </a:lnTo>
                      <a:lnTo>
                        <a:pt x="62" y="68"/>
                      </a:lnTo>
                      <a:lnTo>
                        <a:pt x="62" y="68"/>
                      </a:lnTo>
                      <a:lnTo>
                        <a:pt x="62" y="69"/>
                      </a:lnTo>
                      <a:lnTo>
                        <a:pt x="62" y="69"/>
                      </a:lnTo>
                      <a:lnTo>
                        <a:pt x="62" y="69"/>
                      </a:lnTo>
                      <a:lnTo>
                        <a:pt x="62" y="69"/>
                      </a:lnTo>
                      <a:lnTo>
                        <a:pt x="62" y="70"/>
                      </a:lnTo>
                      <a:lnTo>
                        <a:pt x="62" y="70"/>
                      </a:lnTo>
                      <a:lnTo>
                        <a:pt x="62" y="70"/>
                      </a:lnTo>
                      <a:lnTo>
                        <a:pt x="62" y="70"/>
                      </a:lnTo>
                      <a:lnTo>
                        <a:pt x="62" y="70"/>
                      </a:lnTo>
                      <a:lnTo>
                        <a:pt x="62" y="70"/>
                      </a:lnTo>
                      <a:lnTo>
                        <a:pt x="62" y="70"/>
                      </a:lnTo>
                      <a:lnTo>
                        <a:pt x="62" y="70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1"/>
                      </a:lnTo>
                      <a:lnTo>
                        <a:pt x="63" y="72"/>
                      </a:lnTo>
                      <a:lnTo>
                        <a:pt x="63" y="71"/>
                      </a:lnTo>
                      <a:lnTo>
                        <a:pt x="63" y="72"/>
                      </a:lnTo>
                      <a:lnTo>
                        <a:pt x="63" y="72"/>
                      </a:lnTo>
                      <a:lnTo>
                        <a:pt x="63" y="72"/>
                      </a:lnTo>
                      <a:lnTo>
                        <a:pt x="64" y="72"/>
                      </a:lnTo>
                      <a:lnTo>
                        <a:pt x="64" y="72"/>
                      </a:lnTo>
                      <a:lnTo>
                        <a:pt x="64" y="71"/>
                      </a:lnTo>
                      <a:lnTo>
                        <a:pt x="64" y="70"/>
                      </a:lnTo>
                      <a:lnTo>
                        <a:pt x="64" y="69"/>
                      </a:lnTo>
                      <a:lnTo>
                        <a:pt x="64" y="67"/>
                      </a:lnTo>
                      <a:lnTo>
                        <a:pt x="64" y="67"/>
                      </a:lnTo>
                      <a:lnTo>
                        <a:pt x="64" y="66"/>
                      </a:lnTo>
                      <a:lnTo>
                        <a:pt x="65" y="65"/>
                      </a:lnTo>
                      <a:lnTo>
                        <a:pt x="65" y="66"/>
                      </a:lnTo>
                      <a:lnTo>
                        <a:pt x="65" y="65"/>
                      </a:lnTo>
                      <a:lnTo>
                        <a:pt x="65" y="66"/>
                      </a:lnTo>
                      <a:lnTo>
                        <a:pt x="65" y="66"/>
                      </a:lnTo>
                      <a:lnTo>
                        <a:pt x="65" y="67"/>
                      </a:lnTo>
                      <a:lnTo>
                        <a:pt x="65" y="66"/>
                      </a:lnTo>
                      <a:lnTo>
                        <a:pt x="65" y="67"/>
                      </a:lnTo>
                      <a:lnTo>
                        <a:pt x="65" y="67"/>
                      </a:lnTo>
                      <a:lnTo>
                        <a:pt x="65" y="69"/>
                      </a:lnTo>
                      <a:lnTo>
                        <a:pt x="65" y="67"/>
                      </a:lnTo>
                      <a:lnTo>
                        <a:pt x="65" y="69"/>
                      </a:lnTo>
                      <a:lnTo>
                        <a:pt x="65" y="69"/>
                      </a:lnTo>
                      <a:lnTo>
                        <a:pt x="65" y="70"/>
                      </a:lnTo>
                      <a:lnTo>
                        <a:pt x="65" y="69"/>
                      </a:lnTo>
                      <a:lnTo>
                        <a:pt x="65" y="70"/>
                      </a:lnTo>
                      <a:lnTo>
                        <a:pt x="65" y="70"/>
                      </a:lnTo>
                      <a:lnTo>
                        <a:pt x="65" y="71"/>
                      </a:lnTo>
                      <a:lnTo>
                        <a:pt x="65" y="70"/>
                      </a:lnTo>
                      <a:lnTo>
                        <a:pt x="65" y="71"/>
                      </a:lnTo>
                      <a:lnTo>
                        <a:pt x="66" y="72"/>
                      </a:lnTo>
                      <a:lnTo>
                        <a:pt x="66" y="72"/>
                      </a:lnTo>
                      <a:lnTo>
                        <a:pt x="66" y="72"/>
                      </a:lnTo>
                      <a:lnTo>
                        <a:pt x="66" y="72"/>
                      </a:lnTo>
                      <a:lnTo>
                        <a:pt x="66" y="73"/>
                      </a:lnTo>
                      <a:lnTo>
                        <a:pt x="66" y="73"/>
                      </a:lnTo>
                      <a:lnTo>
                        <a:pt x="66" y="73"/>
                      </a:lnTo>
                      <a:lnTo>
                        <a:pt x="66" y="73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7" y="74"/>
                      </a:lnTo>
                      <a:lnTo>
                        <a:pt x="68" y="74"/>
                      </a:lnTo>
                      <a:lnTo>
                        <a:pt x="68" y="74"/>
                      </a:lnTo>
                      <a:lnTo>
                        <a:pt x="68" y="74"/>
                      </a:lnTo>
                      <a:lnTo>
                        <a:pt x="68" y="74"/>
                      </a:lnTo>
                      <a:lnTo>
                        <a:pt x="68" y="74"/>
                      </a:lnTo>
                      <a:lnTo>
                        <a:pt x="68" y="74"/>
                      </a:lnTo>
                      <a:lnTo>
                        <a:pt x="68" y="74"/>
                      </a:lnTo>
                      <a:lnTo>
                        <a:pt x="68" y="75"/>
                      </a:lnTo>
                      <a:lnTo>
                        <a:pt x="68" y="74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8" y="75"/>
                      </a:lnTo>
                      <a:lnTo>
                        <a:pt x="69" y="76"/>
                      </a:lnTo>
                      <a:lnTo>
                        <a:pt x="69" y="76"/>
                      </a:lnTo>
                      <a:lnTo>
                        <a:pt x="69" y="76"/>
                      </a:lnTo>
                      <a:lnTo>
                        <a:pt x="69" y="75"/>
                      </a:lnTo>
                      <a:lnTo>
                        <a:pt x="69" y="75"/>
                      </a:lnTo>
                      <a:lnTo>
                        <a:pt x="69" y="75"/>
                      </a:lnTo>
                      <a:lnTo>
                        <a:pt x="69" y="75"/>
                      </a:lnTo>
                      <a:lnTo>
                        <a:pt x="69" y="76"/>
                      </a:lnTo>
                      <a:lnTo>
                        <a:pt x="69" y="75"/>
                      </a:lnTo>
                      <a:lnTo>
                        <a:pt x="69" y="75"/>
                      </a:lnTo>
                      <a:lnTo>
                        <a:pt x="69" y="75"/>
                      </a:lnTo>
                      <a:lnTo>
                        <a:pt x="70" y="75"/>
                      </a:lnTo>
                      <a:lnTo>
                        <a:pt x="70" y="74"/>
                      </a:lnTo>
                      <a:lnTo>
                        <a:pt x="70" y="74"/>
                      </a:lnTo>
                      <a:lnTo>
                        <a:pt x="70" y="75"/>
                      </a:lnTo>
                      <a:lnTo>
                        <a:pt x="70" y="74"/>
                      </a:lnTo>
                      <a:lnTo>
                        <a:pt x="70" y="75"/>
                      </a:lnTo>
                      <a:lnTo>
                        <a:pt x="70" y="75"/>
                      </a:lnTo>
                      <a:lnTo>
                        <a:pt x="70" y="76"/>
                      </a:lnTo>
                      <a:lnTo>
                        <a:pt x="70" y="75"/>
                      </a:lnTo>
                      <a:lnTo>
                        <a:pt x="70" y="76"/>
                      </a:lnTo>
                      <a:lnTo>
                        <a:pt x="70" y="76"/>
                      </a:lnTo>
                      <a:lnTo>
                        <a:pt x="70" y="76"/>
                      </a:lnTo>
                      <a:lnTo>
                        <a:pt x="70" y="76"/>
                      </a:lnTo>
                      <a:lnTo>
                        <a:pt x="70" y="76"/>
                      </a:lnTo>
                      <a:lnTo>
                        <a:pt x="70" y="76"/>
                      </a:lnTo>
                      <a:lnTo>
                        <a:pt x="70" y="76"/>
                      </a:lnTo>
                      <a:lnTo>
                        <a:pt x="70" y="76"/>
                      </a:lnTo>
                      <a:lnTo>
                        <a:pt x="71" y="77"/>
                      </a:lnTo>
                      <a:lnTo>
                        <a:pt x="71" y="77"/>
                      </a:lnTo>
                      <a:lnTo>
                        <a:pt x="71" y="77"/>
                      </a:lnTo>
                      <a:lnTo>
                        <a:pt x="71" y="77"/>
                      </a:lnTo>
                      <a:lnTo>
                        <a:pt x="71" y="77"/>
                      </a:lnTo>
                      <a:lnTo>
                        <a:pt x="71" y="77"/>
                      </a:lnTo>
                      <a:lnTo>
                        <a:pt x="71" y="77"/>
                      </a:lnTo>
                      <a:lnTo>
                        <a:pt x="71" y="76"/>
                      </a:lnTo>
                      <a:lnTo>
                        <a:pt x="72" y="76"/>
                      </a:lnTo>
                      <a:lnTo>
                        <a:pt x="72" y="76"/>
                      </a:lnTo>
                      <a:lnTo>
                        <a:pt x="72" y="75"/>
                      </a:lnTo>
                      <a:lnTo>
                        <a:pt x="72" y="73"/>
                      </a:lnTo>
                      <a:lnTo>
                        <a:pt x="72" y="72"/>
                      </a:lnTo>
                      <a:lnTo>
                        <a:pt x="72" y="70"/>
                      </a:lnTo>
                      <a:lnTo>
                        <a:pt x="72" y="69"/>
                      </a:lnTo>
                      <a:lnTo>
                        <a:pt x="72" y="68"/>
                      </a:lnTo>
                      <a:lnTo>
                        <a:pt x="73" y="67"/>
                      </a:lnTo>
                      <a:lnTo>
                        <a:pt x="73" y="66"/>
                      </a:lnTo>
                      <a:lnTo>
                        <a:pt x="73" y="65"/>
                      </a:lnTo>
                      <a:lnTo>
                        <a:pt x="73" y="65"/>
                      </a:lnTo>
                      <a:lnTo>
                        <a:pt x="73" y="65"/>
                      </a:lnTo>
                      <a:lnTo>
                        <a:pt x="73" y="66"/>
                      </a:lnTo>
                      <a:lnTo>
                        <a:pt x="73" y="67"/>
                      </a:lnTo>
                      <a:lnTo>
                        <a:pt x="73" y="66"/>
                      </a:lnTo>
                      <a:lnTo>
                        <a:pt x="73" y="67"/>
                      </a:lnTo>
                      <a:lnTo>
                        <a:pt x="73" y="67"/>
                      </a:lnTo>
                      <a:lnTo>
                        <a:pt x="73" y="69"/>
                      </a:lnTo>
                      <a:lnTo>
                        <a:pt x="73" y="67"/>
                      </a:lnTo>
                      <a:lnTo>
                        <a:pt x="73" y="69"/>
                      </a:lnTo>
                      <a:lnTo>
                        <a:pt x="73" y="69"/>
                      </a:lnTo>
                      <a:lnTo>
                        <a:pt x="73" y="70"/>
                      </a:lnTo>
                      <a:lnTo>
                        <a:pt x="73" y="69"/>
                      </a:lnTo>
                      <a:lnTo>
                        <a:pt x="73" y="70"/>
                      </a:lnTo>
                      <a:lnTo>
                        <a:pt x="74" y="70"/>
                      </a:lnTo>
                      <a:lnTo>
                        <a:pt x="74" y="72"/>
                      </a:lnTo>
                      <a:lnTo>
                        <a:pt x="74" y="70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2"/>
                      </a:lnTo>
                      <a:lnTo>
                        <a:pt x="74" y="73"/>
                      </a:lnTo>
                      <a:lnTo>
                        <a:pt x="74" y="72"/>
                      </a:lnTo>
                      <a:lnTo>
                        <a:pt x="74" y="73"/>
                      </a:lnTo>
                      <a:lnTo>
                        <a:pt x="75" y="73"/>
                      </a:lnTo>
                      <a:lnTo>
                        <a:pt x="75" y="73"/>
                      </a:lnTo>
                      <a:lnTo>
                        <a:pt x="75" y="73"/>
                      </a:lnTo>
                      <a:lnTo>
                        <a:pt x="75" y="73"/>
                      </a:lnTo>
                      <a:lnTo>
                        <a:pt x="75" y="73"/>
                      </a:lnTo>
                      <a:lnTo>
                        <a:pt x="75" y="72"/>
                      </a:lnTo>
                      <a:lnTo>
                        <a:pt x="75" y="72"/>
                      </a:lnTo>
                      <a:lnTo>
                        <a:pt x="75" y="72"/>
                      </a:lnTo>
                      <a:lnTo>
                        <a:pt x="75" y="71"/>
                      </a:lnTo>
                      <a:lnTo>
                        <a:pt x="75" y="71"/>
                      </a:lnTo>
                      <a:lnTo>
                        <a:pt x="75" y="71"/>
                      </a:lnTo>
                      <a:lnTo>
                        <a:pt x="75" y="71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6" name="Freeform 299"/>
                <p:cNvSpPr>
                  <a:spLocks/>
                </p:cNvSpPr>
                <p:nvPr/>
              </p:nvSpPr>
              <p:spPr bwMode="auto">
                <a:xfrm>
                  <a:off x="3081338" y="7493001"/>
                  <a:ext cx="120650" cy="50800"/>
                </a:xfrm>
                <a:custGeom>
                  <a:avLst/>
                  <a:gdLst/>
                  <a:ahLst/>
                  <a:cxnLst>
                    <a:cxn ang="0">
                      <a:pos x="1" y="30"/>
                    </a:cxn>
                    <a:cxn ang="0">
                      <a:pos x="3" y="30"/>
                    </a:cxn>
                    <a:cxn ang="0">
                      <a:pos x="4" y="30"/>
                    </a:cxn>
                    <a:cxn ang="0">
                      <a:pos x="5" y="23"/>
                    </a:cxn>
                    <a:cxn ang="0">
                      <a:pos x="6" y="22"/>
                    </a:cxn>
                    <a:cxn ang="0">
                      <a:pos x="7" y="24"/>
                    </a:cxn>
                    <a:cxn ang="0">
                      <a:pos x="9" y="20"/>
                    </a:cxn>
                    <a:cxn ang="0">
                      <a:pos x="11" y="0"/>
                    </a:cxn>
                    <a:cxn ang="0">
                      <a:pos x="11" y="15"/>
                    </a:cxn>
                    <a:cxn ang="0">
                      <a:pos x="12" y="24"/>
                    </a:cxn>
                    <a:cxn ang="0">
                      <a:pos x="14" y="21"/>
                    </a:cxn>
                    <a:cxn ang="0">
                      <a:pos x="15" y="26"/>
                    </a:cxn>
                    <a:cxn ang="0">
                      <a:pos x="16" y="29"/>
                    </a:cxn>
                    <a:cxn ang="0">
                      <a:pos x="17" y="30"/>
                    </a:cxn>
                    <a:cxn ang="0">
                      <a:pos x="18" y="27"/>
                    </a:cxn>
                    <a:cxn ang="0">
                      <a:pos x="19" y="26"/>
                    </a:cxn>
                    <a:cxn ang="0">
                      <a:pos x="20" y="29"/>
                    </a:cxn>
                    <a:cxn ang="0">
                      <a:pos x="22" y="23"/>
                    </a:cxn>
                    <a:cxn ang="0">
                      <a:pos x="23" y="27"/>
                    </a:cxn>
                    <a:cxn ang="0">
                      <a:pos x="24" y="27"/>
                    </a:cxn>
                    <a:cxn ang="0">
                      <a:pos x="25" y="29"/>
                    </a:cxn>
                    <a:cxn ang="0">
                      <a:pos x="26" y="30"/>
                    </a:cxn>
                    <a:cxn ang="0">
                      <a:pos x="27" y="29"/>
                    </a:cxn>
                    <a:cxn ang="0">
                      <a:pos x="29" y="27"/>
                    </a:cxn>
                    <a:cxn ang="0">
                      <a:pos x="30" y="19"/>
                    </a:cxn>
                    <a:cxn ang="0">
                      <a:pos x="31" y="24"/>
                    </a:cxn>
                    <a:cxn ang="0">
                      <a:pos x="32" y="27"/>
                    </a:cxn>
                    <a:cxn ang="0">
                      <a:pos x="33" y="24"/>
                    </a:cxn>
                    <a:cxn ang="0">
                      <a:pos x="35" y="22"/>
                    </a:cxn>
                    <a:cxn ang="0">
                      <a:pos x="36" y="24"/>
                    </a:cxn>
                    <a:cxn ang="0">
                      <a:pos x="37" y="24"/>
                    </a:cxn>
                    <a:cxn ang="0">
                      <a:pos x="39" y="18"/>
                    </a:cxn>
                    <a:cxn ang="0">
                      <a:pos x="39" y="21"/>
                    </a:cxn>
                    <a:cxn ang="0">
                      <a:pos x="41" y="25"/>
                    </a:cxn>
                    <a:cxn ang="0">
                      <a:pos x="42" y="25"/>
                    </a:cxn>
                    <a:cxn ang="0">
                      <a:pos x="43" y="26"/>
                    </a:cxn>
                    <a:cxn ang="0">
                      <a:pos x="44" y="25"/>
                    </a:cxn>
                    <a:cxn ang="0">
                      <a:pos x="46" y="22"/>
                    </a:cxn>
                    <a:cxn ang="0">
                      <a:pos x="47" y="16"/>
                    </a:cxn>
                    <a:cxn ang="0">
                      <a:pos x="48" y="16"/>
                    </a:cxn>
                    <a:cxn ang="0">
                      <a:pos x="50" y="18"/>
                    </a:cxn>
                    <a:cxn ang="0">
                      <a:pos x="50" y="21"/>
                    </a:cxn>
                    <a:cxn ang="0">
                      <a:pos x="52" y="22"/>
                    </a:cxn>
                    <a:cxn ang="0">
                      <a:pos x="52" y="23"/>
                    </a:cxn>
                    <a:cxn ang="0">
                      <a:pos x="54" y="24"/>
                    </a:cxn>
                    <a:cxn ang="0">
                      <a:pos x="55" y="21"/>
                    </a:cxn>
                    <a:cxn ang="0">
                      <a:pos x="56" y="26"/>
                    </a:cxn>
                    <a:cxn ang="0">
                      <a:pos x="57" y="27"/>
                    </a:cxn>
                    <a:cxn ang="0">
                      <a:pos x="58" y="28"/>
                    </a:cxn>
                    <a:cxn ang="0">
                      <a:pos x="59" y="30"/>
                    </a:cxn>
                    <a:cxn ang="0">
                      <a:pos x="60" y="30"/>
                    </a:cxn>
                    <a:cxn ang="0">
                      <a:pos x="61" y="31"/>
                    </a:cxn>
                    <a:cxn ang="0">
                      <a:pos x="63" y="28"/>
                    </a:cxn>
                    <a:cxn ang="0">
                      <a:pos x="64" y="31"/>
                    </a:cxn>
                    <a:cxn ang="0">
                      <a:pos x="65" y="31"/>
                    </a:cxn>
                    <a:cxn ang="0">
                      <a:pos x="66" y="32"/>
                    </a:cxn>
                    <a:cxn ang="0">
                      <a:pos x="67" y="31"/>
                    </a:cxn>
                    <a:cxn ang="0">
                      <a:pos x="68" y="31"/>
                    </a:cxn>
                    <a:cxn ang="0">
                      <a:pos x="69" y="31"/>
                    </a:cxn>
                    <a:cxn ang="0">
                      <a:pos x="71" y="26"/>
                    </a:cxn>
                    <a:cxn ang="0">
                      <a:pos x="72" y="30"/>
                    </a:cxn>
                    <a:cxn ang="0">
                      <a:pos x="73" y="31"/>
                    </a:cxn>
                    <a:cxn ang="0">
                      <a:pos x="75" y="30"/>
                    </a:cxn>
                  </a:cxnLst>
                  <a:rect l="0" t="0" r="r" b="b"/>
                  <a:pathLst>
                    <a:path w="76" h="32">
                      <a:moveTo>
                        <a:pt x="0" y="29"/>
                      </a:moveTo>
                      <a:lnTo>
                        <a:pt x="0" y="28"/>
                      </a:lnTo>
                      <a:lnTo>
                        <a:pt x="0" y="29"/>
                      </a:lnTo>
                      <a:lnTo>
                        <a:pt x="1" y="29"/>
                      </a:lnTo>
                      <a:lnTo>
                        <a:pt x="1" y="29"/>
                      </a:lnTo>
                      <a:lnTo>
                        <a:pt x="1" y="28"/>
                      </a:lnTo>
                      <a:lnTo>
                        <a:pt x="1" y="29"/>
                      </a:lnTo>
                      <a:lnTo>
                        <a:pt x="1" y="28"/>
                      </a:lnTo>
                      <a:lnTo>
                        <a:pt x="1" y="29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3" y="30"/>
                      </a:lnTo>
                      <a:lnTo>
                        <a:pt x="3" y="30"/>
                      </a:lnTo>
                      <a:lnTo>
                        <a:pt x="3" y="30"/>
                      </a:lnTo>
                      <a:lnTo>
                        <a:pt x="3" y="30"/>
                      </a:lnTo>
                      <a:lnTo>
                        <a:pt x="3" y="30"/>
                      </a:lnTo>
                      <a:lnTo>
                        <a:pt x="3" y="29"/>
                      </a:lnTo>
                      <a:lnTo>
                        <a:pt x="3" y="29"/>
                      </a:lnTo>
                      <a:lnTo>
                        <a:pt x="3" y="29"/>
                      </a:lnTo>
                      <a:lnTo>
                        <a:pt x="3" y="29"/>
                      </a:lnTo>
                      <a:lnTo>
                        <a:pt x="3" y="29"/>
                      </a:lnTo>
                      <a:lnTo>
                        <a:pt x="3" y="30"/>
                      </a:lnTo>
                      <a:lnTo>
                        <a:pt x="3" y="29"/>
                      </a:lnTo>
                      <a:lnTo>
                        <a:pt x="3" y="30"/>
                      </a:lnTo>
                      <a:lnTo>
                        <a:pt x="3" y="30"/>
                      </a:lnTo>
                      <a:lnTo>
                        <a:pt x="3" y="29"/>
                      </a:lnTo>
                      <a:lnTo>
                        <a:pt x="4" y="29"/>
                      </a:lnTo>
                      <a:lnTo>
                        <a:pt x="4" y="30"/>
                      </a:lnTo>
                      <a:lnTo>
                        <a:pt x="4" y="29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5" y="30"/>
                      </a:lnTo>
                      <a:lnTo>
                        <a:pt x="5" y="29"/>
                      </a:lnTo>
                      <a:lnTo>
                        <a:pt x="5" y="29"/>
                      </a:lnTo>
                      <a:lnTo>
                        <a:pt x="5" y="28"/>
                      </a:lnTo>
                      <a:lnTo>
                        <a:pt x="5" y="27"/>
                      </a:lnTo>
                      <a:lnTo>
                        <a:pt x="5" y="25"/>
                      </a:lnTo>
                      <a:lnTo>
                        <a:pt x="5" y="24"/>
                      </a:lnTo>
                      <a:lnTo>
                        <a:pt x="5" y="23"/>
                      </a:lnTo>
                      <a:lnTo>
                        <a:pt x="6" y="23"/>
                      </a:lnTo>
                      <a:lnTo>
                        <a:pt x="6" y="21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1"/>
                      </a:lnTo>
                      <a:lnTo>
                        <a:pt x="6" y="20"/>
                      </a:lnTo>
                      <a:lnTo>
                        <a:pt x="6" y="21"/>
                      </a:lnTo>
                      <a:lnTo>
                        <a:pt x="6" y="21"/>
                      </a:lnTo>
                      <a:lnTo>
                        <a:pt x="6" y="22"/>
                      </a:lnTo>
                      <a:lnTo>
                        <a:pt x="6" y="21"/>
                      </a:lnTo>
                      <a:lnTo>
                        <a:pt x="6" y="22"/>
                      </a:lnTo>
                      <a:lnTo>
                        <a:pt x="7" y="23"/>
                      </a:lnTo>
                      <a:lnTo>
                        <a:pt x="7" y="24"/>
                      </a:lnTo>
                      <a:lnTo>
                        <a:pt x="7" y="23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3"/>
                      </a:lnTo>
                      <a:lnTo>
                        <a:pt x="8" y="23"/>
                      </a:lnTo>
                      <a:lnTo>
                        <a:pt x="8" y="24"/>
                      </a:lnTo>
                      <a:lnTo>
                        <a:pt x="8" y="23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3"/>
                      </a:lnTo>
                      <a:lnTo>
                        <a:pt x="8" y="23"/>
                      </a:lnTo>
                      <a:lnTo>
                        <a:pt x="8" y="22"/>
                      </a:lnTo>
                      <a:lnTo>
                        <a:pt x="9" y="21"/>
                      </a:lnTo>
                      <a:lnTo>
                        <a:pt x="9" y="21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19"/>
                      </a:lnTo>
                      <a:lnTo>
                        <a:pt x="9" y="19"/>
                      </a:lnTo>
                      <a:lnTo>
                        <a:pt x="9" y="18"/>
                      </a:lnTo>
                      <a:lnTo>
                        <a:pt x="9" y="15"/>
                      </a:lnTo>
                      <a:lnTo>
                        <a:pt x="10" y="14"/>
                      </a:lnTo>
                      <a:lnTo>
                        <a:pt x="10" y="10"/>
                      </a:lnTo>
                      <a:lnTo>
                        <a:pt x="10" y="8"/>
                      </a:lnTo>
                      <a:lnTo>
                        <a:pt x="10" y="5"/>
                      </a:lnTo>
                      <a:lnTo>
                        <a:pt x="10" y="3"/>
                      </a:lnTo>
                      <a:lnTo>
                        <a:pt x="10" y="1"/>
                      </a:lnTo>
                      <a:lnTo>
                        <a:pt x="10" y="1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1" y="2"/>
                      </a:lnTo>
                      <a:lnTo>
                        <a:pt x="11" y="0"/>
                      </a:lnTo>
                      <a:lnTo>
                        <a:pt x="11" y="2"/>
                      </a:lnTo>
                      <a:lnTo>
                        <a:pt x="11" y="3"/>
                      </a:lnTo>
                      <a:lnTo>
                        <a:pt x="11" y="5"/>
                      </a:lnTo>
                      <a:lnTo>
                        <a:pt x="11" y="3"/>
                      </a:lnTo>
                      <a:lnTo>
                        <a:pt x="11" y="5"/>
                      </a:lnTo>
                      <a:lnTo>
                        <a:pt x="11" y="6"/>
                      </a:lnTo>
                      <a:lnTo>
                        <a:pt x="11" y="9"/>
                      </a:lnTo>
                      <a:lnTo>
                        <a:pt x="11" y="6"/>
                      </a:lnTo>
                      <a:lnTo>
                        <a:pt x="11" y="9"/>
                      </a:lnTo>
                      <a:lnTo>
                        <a:pt x="11" y="10"/>
                      </a:lnTo>
                      <a:lnTo>
                        <a:pt x="11" y="14"/>
                      </a:lnTo>
                      <a:lnTo>
                        <a:pt x="11" y="10"/>
                      </a:lnTo>
                      <a:lnTo>
                        <a:pt x="11" y="14"/>
                      </a:lnTo>
                      <a:lnTo>
                        <a:pt x="11" y="15"/>
                      </a:lnTo>
                      <a:lnTo>
                        <a:pt x="11" y="16"/>
                      </a:lnTo>
                      <a:lnTo>
                        <a:pt x="11" y="15"/>
                      </a:lnTo>
                      <a:lnTo>
                        <a:pt x="11" y="16"/>
                      </a:lnTo>
                      <a:lnTo>
                        <a:pt x="12" y="17"/>
                      </a:lnTo>
                      <a:lnTo>
                        <a:pt x="12" y="19"/>
                      </a:lnTo>
                      <a:lnTo>
                        <a:pt x="12" y="17"/>
                      </a:lnTo>
                      <a:lnTo>
                        <a:pt x="12" y="19"/>
                      </a:lnTo>
                      <a:lnTo>
                        <a:pt x="12" y="20"/>
                      </a:lnTo>
                      <a:lnTo>
                        <a:pt x="12" y="21"/>
                      </a:lnTo>
                      <a:lnTo>
                        <a:pt x="12" y="20"/>
                      </a:lnTo>
                      <a:lnTo>
                        <a:pt x="12" y="21"/>
                      </a:lnTo>
                      <a:lnTo>
                        <a:pt x="12" y="22"/>
                      </a:lnTo>
                      <a:lnTo>
                        <a:pt x="12" y="23"/>
                      </a:lnTo>
                      <a:lnTo>
                        <a:pt x="12" y="22"/>
                      </a:lnTo>
                      <a:lnTo>
                        <a:pt x="12" y="23"/>
                      </a:lnTo>
                      <a:lnTo>
                        <a:pt x="12" y="24"/>
                      </a:lnTo>
                      <a:lnTo>
                        <a:pt x="12" y="25"/>
                      </a:lnTo>
                      <a:lnTo>
                        <a:pt x="12" y="24"/>
                      </a:lnTo>
                      <a:lnTo>
                        <a:pt x="12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4"/>
                      </a:lnTo>
                      <a:lnTo>
                        <a:pt x="13" y="24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3" y="22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2"/>
                      </a:lnTo>
                      <a:lnTo>
                        <a:pt x="14" y="21"/>
                      </a:lnTo>
                      <a:lnTo>
                        <a:pt x="14" y="22"/>
                      </a:lnTo>
                      <a:lnTo>
                        <a:pt x="14" y="23"/>
                      </a:lnTo>
                      <a:lnTo>
                        <a:pt x="14" y="24"/>
                      </a:lnTo>
                      <a:lnTo>
                        <a:pt x="14" y="23"/>
                      </a:lnTo>
                      <a:lnTo>
                        <a:pt x="14" y="24"/>
                      </a:lnTo>
                      <a:lnTo>
                        <a:pt x="15" y="24"/>
                      </a:lnTo>
                      <a:lnTo>
                        <a:pt x="15" y="26"/>
                      </a:lnTo>
                      <a:lnTo>
                        <a:pt x="15" y="24"/>
                      </a:lnTo>
                      <a:lnTo>
                        <a:pt x="15" y="26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5" y="28"/>
                      </a:lnTo>
                      <a:lnTo>
                        <a:pt x="15" y="29"/>
                      </a:lnTo>
                      <a:lnTo>
                        <a:pt x="15" y="28"/>
                      </a:lnTo>
                      <a:lnTo>
                        <a:pt x="15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29"/>
                      </a:lnTo>
                      <a:lnTo>
                        <a:pt x="16" y="30"/>
                      </a:lnTo>
                      <a:lnTo>
                        <a:pt x="16" y="29"/>
                      </a:lnTo>
                      <a:lnTo>
                        <a:pt x="16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7" y="30"/>
                      </a:lnTo>
                      <a:lnTo>
                        <a:pt x="18" y="30"/>
                      </a:lnTo>
                      <a:lnTo>
                        <a:pt x="18" y="30"/>
                      </a:lnTo>
                      <a:lnTo>
                        <a:pt x="18" y="30"/>
                      </a:lnTo>
                      <a:lnTo>
                        <a:pt x="18" y="29"/>
                      </a:lnTo>
                      <a:lnTo>
                        <a:pt x="18" y="28"/>
                      </a:lnTo>
                      <a:lnTo>
                        <a:pt x="18" y="27"/>
                      </a:lnTo>
                      <a:lnTo>
                        <a:pt x="18" y="27"/>
                      </a:lnTo>
                      <a:lnTo>
                        <a:pt x="18" y="27"/>
                      </a:lnTo>
                      <a:lnTo>
                        <a:pt x="19" y="27"/>
                      </a:lnTo>
                      <a:lnTo>
                        <a:pt x="19" y="27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6"/>
                      </a:lnTo>
                      <a:lnTo>
                        <a:pt x="19" y="27"/>
                      </a:lnTo>
                      <a:lnTo>
                        <a:pt x="19" y="26"/>
                      </a:lnTo>
                      <a:lnTo>
                        <a:pt x="19" y="27"/>
                      </a:lnTo>
                      <a:lnTo>
                        <a:pt x="20" y="27"/>
                      </a:lnTo>
                      <a:lnTo>
                        <a:pt x="20" y="28"/>
                      </a:lnTo>
                      <a:lnTo>
                        <a:pt x="20" y="27"/>
                      </a:lnTo>
                      <a:lnTo>
                        <a:pt x="20" y="28"/>
                      </a:lnTo>
                      <a:lnTo>
                        <a:pt x="20" y="28"/>
                      </a:lnTo>
                      <a:lnTo>
                        <a:pt x="20" y="29"/>
                      </a:lnTo>
                      <a:lnTo>
                        <a:pt x="20" y="28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1" y="29"/>
                      </a:lnTo>
                      <a:lnTo>
                        <a:pt x="21" y="29"/>
                      </a:lnTo>
                      <a:lnTo>
                        <a:pt x="21" y="29"/>
                      </a:lnTo>
                      <a:lnTo>
                        <a:pt x="21" y="28"/>
                      </a:lnTo>
                      <a:lnTo>
                        <a:pt x="21" y="28"/>
                      </a:lnTo>
                      <a:lnTo>
                        <a:pt x="21" y="28"/>
                      </a:lnTo>
                      <a:lnTo>
                        <a:pt x="21" y="27"/>
                      </a:lnTo>
                      <a:lnTo>
                        <a:pt x="21" y="27"/>
                      </a:lnTo>
                      <a:lnTo>
                        <a:pt x="21" y="26"/>
                      </a:lnTo>
                      <a:lnTo>
                        <a:pt x="21" y="25"/>
                      </a:lnTo>
                      <a:lnTo>
                        <a:pt x="22" y="24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3"/>
                      </a:lnTo>
                      <a:lnTo>
                        <a:pt x="22" y="24"/>
                      </a:lnTo>
                      <a:lnTo>
                        <a:pt x="22" y="23"/>
                      </a:lnTo>
                      <a:lnTo>
                        <a:pt x="22" y="24"/>
                      </a:lnTo>
                      <a:lnTo>
                        <a:pt x="23" y="24"/>
                      </a:lnTo>
                      <a:lnTo>
                        <a:pt x="23" y="26"/>
                      </a:lnTo>
                      <a:lnTo>
                        <a:pt x="23" y="24"/>
                      </a:lnTo>
                      <a:lnTo>
                        <a:pt x="23" y="26"/>
                      </a:lnTo>
                      <a:lnTo>
                        <a:pt x="23" y="26"/>
                      </a:lnTo>
                      <a:lnTo>
                        <a:pt x="23" y="27"/>
                      </a:lnTo>
                      <a:lnTo>
                        <a:pt x="23" y="26"/>
                      </a:lnTo>
                      <a:lnTo>
                        <a:pt x="23" y="27"/>
                      </a:lnTo>
                      <a:lnTo>
                        <a:pt x="23" y="27"/>
                      </a:lnTo>
                      <a:lnTo>
                        <a:pt x="23" y="27"/>
                      </a:lnTo>
                      <a:lnTo>
                        <a:pt x="23" y="27"/>
                      </a:lnTo>
                      <a:lnTo>
                        <a:pt x="23" y="27"/>
                      </a:lnTo>
                      <a:lnTo>
                        <a:pt x="23" y="27"/>
                      </a:lnTo>
                      <a:lnTo>
                        <a:pt x="23" y="27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7"/>
                      </a:lnTo>
                      <a:lnTo>
                        <a:pt x="24" y="26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7"/>
                      </a:lnTo>
                      <a:lnTo>
                        <a:pt x="24" y="26"/>
                      </a:lnTo>
                      <a:lnTo>
                        <a:pt x="24" y="27"/>
                      </a:lnTo>
                      <a:lnTo>
                        <a:pt x="25" y="27"/>
                      </a:lnTo>
                      <a:lnTo>
                        <a:pt x="25" y="27"/>
                      </a:lnTo>
                      <a:lnTo>
                        <a:pt x="25" y="27"/>
                      </a:lnTo>
                      <a:lnTo>
                        <a:pt x="25" y="27"/>
                      </a:lnTo>
                      <a:lnTo>
                        <a:pt x="25" y="28"/>
                      </a:lnTo>
                      <a:lnTo>
                        <a:pt x="25" y="28"/>
                      </a:lnTo>
                      <a:lnTo>
                        <a:pt x="25" y="28"/>
                      </a:lnTo>
                      <a:lnTo>
                        <a:pt x="25" y="28"/>
                      </a:lnTo>
                      <a:lnTo>
                        <a:pt x="25" y="29"/>
                      </a:lnTo>
                      <a:lnTo>
                        <a:pt x="25" y="29"/>
                      </a:lnTo>
                      <a:lnTo>
                        <a:pt x="25" y="29"/>
                      </a:lnTo>
                      <a:lnTo>
                        <a:pt x="25" y="29"/>
                      </a:lnTo>
                      <a:lnTo>
                        <a:pt x="25" y="29"/>
                      </a:lnTo>
                      <a:lnTo>
                        <a:pt x="25" y="30"/>
                      </a:lnTo>
                      <a:lnTo>
                        <a:pt x="25" y="29"/>
                      </a:lnTo>
                      <a:lnTo>
                        <a:pt x="25" y="30"/>
                      </a:lnTo>
                      <a:lnTo>
                        <a:pt x="26" y="30"/>
                      </a:lnTo>
                      <a:lnTo>
                        <a:pt x="26" y="29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28" y="29"/>
                      </a:lnTo>
                      <a:lnTo>
                        <a:pt x="28" y="28"/>
                      </a:lnTo>
                      <a:lnTo>
                        <a:pt x="28" y="28"/>
                      </a:lnTo>
                      <a:lnTo>
                        <a:pt x="28" y="28"/>
                      </a:lnTo>
                      <a:lnTo>
                        <a:pt x="28" y="28"/>
                      </a:lnTo>
                      <a:lnTo>
                        <a:pt x="29" y="28"/>
                      </a:lnTo>
                      <a:lnTo>
                        <a:pt x="29" y="27"/>
                      </a:lnTo>
                      <a:lnTo>
                        <a:pt x="29" y="27"/>
                      </a:lnTo>
                      <a:lnTo>
                        <a:pt x="29" y="27"/>
                      </a:lnTo>
                      <a:lnTo>
                        <a:pt x="29" y="27"/>
                      </a:lnTo>
                      <a:lnTo>
                        <a:pt x="29" y="27"/>
                      </a:lnTo>
                      <a:lnTo>
                        <a:pt x="29" y="27"/>
                      </a:lnTo>
                      <a:lnTo>
                        <a:pt x="29" y="26"/>
                      </a:lnTo>
                      <a:lnTo>
                        <a:pt x="29" y="26"/>
                      </a:lnTo>
                      <a:lnTo>
                        <a:pt x="29" y="25"/>
                      </a:lnTo>
                      <a:lnTo>
                        <a:pt x="29" y="24"/>
                      </a:lnTo>
                      <a:lnTo>
                        <a:pt x="29" y="23"/>
                      </a:lnTo>
                      <a:lnTo>
                        <a:pt x="30" y="23"/>
                      </a:lnTo>
                      <a:lnTo>
                        <a:pt x="30" y="22"/>
                      </a:lnTo>
                      <a:lnTo>
                        <a:pt x="30" y="22"/>
                      </a:lnTo>
                      <a:lnTo>
                        <a:pt x="30" y="21"/>
                      </a:lnTo>
                      <a:lnTo>
                        <a:pt x="30" y="21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20"/>
                      </a:lnTo>
                      <a:lnTo>
                        <a:pt x="30" y="19"/>
                      </a:lnTo>
                      <a:lnTo>
                        <a:pt x="30" y="20"/>
                      </a:lnTo>
                      <a:lnTo>
                        <a:pt x="31" y="20"/>
                      </a:lnTo>
                      <a:lnTo>
                        <a:pt x="31" y="21"/>
                      </a:lnTo>
                      <a:lnTo>
                        <a:pt x="31" y="20"/>
                      </a:lnTo>
                      <a:lnTo>
                        <a:pt x="31" y="21"/>
                      </a:lnTo>
                      <a:lnTo>
                        <a:pt x="31" y="22"/>
                      </a:lnTo>
                      <a:lnTo>
                        <a:pt x="31" y="23"/>
                      </a:lnTo>
                      <a:lnTo>
                        <a:pt x="31" y="22"/>
                      </a:lnTo>
                      <a:lnTo>
                        <a:pt x="31" y="23"/>
                      </a:lnTo>
                      <a:lnTo>
                        <a:pt x="31" y="23"/>
                      </a:lnTo>
                      <a:lnTo>
                        <a:pt x="31" y="24"/>
                      </a:lnTo>
                      <a:lnTo>
                        <a:pt x="31" y="23"/>
                      </a:lnTo>
                      <a:lnTo>
                        <a:pt x="31" y="24"/>
                      </a:lnTo>
                      <a:lnTo>
                        <a:pt x="31" y="24"/>
                      </a:lnTo>
                      <a:lnTo>
                        <a:pt x="31" y="25"/>
                      </a:lnTo>
                      <a:lnTo>
                        <a:pt x="31" y="24"/>
                      </a:lnTo>
                      <a:lnTo>
                        <a:pt x="31" y="25"/>
                      </a:lnTo>
                      <a:lnTo>
                        <a:pt x="32" y="25"/>
                      </a:lnTo>
                      <a:lnTo>
                        <a:pt x="32" y="26"/>
                      </a:lnTo>
                      <a:lnTo>
                        <a:pt x="32" y="25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32" y="27"/>
                      </a:lnTo>
                      <a:lnTo>
                        <a:pt x="32" y="26"/>
                      </a:lnTo>
                      <a:lnTo>
                        <a:pt x="32" y="27"/>
                      </a:lnTo>
                      <a:lnTo>
                        <a:pt x="32" y="27"/>
                      </a:lnTo>
                      <a:lnTo>
                        <a:pt x="32" y="27"/>
                      </a:lnTo>
                      <a:lnTo>
                        <a:pt x="32" y="27"/>
                      </a:lnTo>
                      <a:lnTo>
                        <a:pt x="32" y="27"/>
                      </a:lnTo>
                      <a:lnTo>
                        <a:pt x="32" y="27"/>
                      </a:lnTo>
                      <a:lnTo>
                        <a:pt x="32" y="27"/>
                      </a:lnTo>
                      <a:lnTo>
                        <a:pt x="33" y="27"/>
                      </a:lnTo>
                      <a:lnTo>
                        <a:pt x="33" y="27"/>
                      </a:lnTo>
                      <a:lnTo>
                        <a:pt x="33" y="27"/>
                      </a:lnTo>
                      <a:lnTo>
                        <a:pt x="33" y="27"/>
                      </a:lnTo>
                      <a:lnTo>
                        <a:pt x="33" y="27"/>
                      </a:lnTo>
                      <a:lnTo>
                        <a:pt x="33" y="27"/>
                      </a:lnTo>
                      <a:lnTo>
                        <a:pt x="33" y="27"/>
                      </a:lnTo>
                      <a:lnTo>
                        <a:pt x="33" y="26"/>
                      </a:lnTo>
                      <a:lnTo>
                        <a:pt x="33" y="25"/>
                      </a:lnTo>
                      <a:lnTo>
                        <a:pt x="33" y="24"/>
                      </a:lnTo>
                      <a:lnTo>
                        <a:pt x="33" y="24"/>
                      </a:lnTo>
                      <a:lnTo>
                        <a:pt x="33" y="24"/>
                      </a:lnTo>
                      <a:lnTo>
                        <a:pt x="34" y="24"/>
                      </a:lnTo>
                      <a:lnTo>
                        <a:pt x="34" y="24"/>
                      </a:lnTo>
                      <a:lnTo>
                        <a:pt x="34" y="24"/>
                      </a:lnTo>
                      <a:lnTo>
                        <a:pt x="34" y="24"/>
                      </a:lnTo>
                      <a:lnTo>
                        <a:pt x="34" y="24"/>
                      </a:lnTo>
                      <a:lnTo>
                        <a:pt x="34" y="24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1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5" y="22"/>
                      </a:lnTo>
                      <a:lnTo>
                        <a:pt x="35" y="23"/>
                      </a:lnTo>
                      <a:lnTo>
                        <a:pt x="35" y="22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5" y="23"/>
                      </a:lnTo>
                      <a:lnTo>
                        <a:pt x="36" y="23"/>
                      </a:lnTo>
                      <a:lnTo>
                        <a:pt x="36" y="23"/>
                      </a:lnTo>
                      <a:lnTo>
                        <a:pt x="36" y="23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6" y="24"/>
                      </a:lnTo>
                      <a:lnTo>
                        <a:pt x="36" y="23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3"/>
                      </a:lnTo>
                      <a:lnTo>
                        <a:pt x="38" y="23"/>
                      </a:lnTo>
                      <a:lnTo>
                        <a:pt x="38" y="22"/>
                      </a:lnTo>
                      <a:lnTo>
                        <a:pt x="38" y="22"/>
                      </a:lnTo>
                      <a:lnTo>
                        <a:pt x="38" y="20"/>
                      </a:lnTo>
                      <a:lnTo>
                        <a:pt x="38" y="19"/>
                      </a:lnTo>
                      <a:lnTo>
                        <a:pt x="38" y="18"/>
                      </a:lnTo>
                      <a:lnTo>
                        <a:pt x="38" y="18"/>
                      </a:lnTo>
                      <a:lnTo>
                        <a:pt x="38" y="18"/>
                      </a:lnTo>
                      <a:lnTo>
                        <a:pt x="39" y="18"/>
                      </a:lnTo>
                      <a:lnTo>
                        <a:pt x="39" y="18"/>
                      </a:lnTo>
                      <a:lnTo>
                        <a:pt x="39" y="18"/>
                      </a:lnTo>
                      <a:lnTo>
                        <a:pt x="39" y="18"/>
                      </a:lnTo>
                      <a:lnTo>
                        <a:pt x="39" y="18"/>
                      </a:lnTo>
                      <a:lnTo>
                        <a:pt x="39" y="19"/>
                      </a:lnTo>
                      <a:lnTo>
                        <a:pt x="39" y="18"/>
                      </a:lnTo>
                      <a:lnTo>
                        <a:pt x="39" y="19"/>
                      </a:lnTo>
                      <a:lnTo>
                        <a:pt x="39" y="19"/>
                      </a:lnTo>
                      <a:lnTo>
                        <a:pt x="39" y="20"/>
                      </a:lnTo>
                      <a:lnTo>
                        <a:pt x="39" y="19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1"/>
                      </a:lnTo>
                      <a:lnTo>
                        <a:pt x="39" y="20"/>
                      </a:lnTo>
                      <a:lnTo>
                        <a:pt x="39" y="21"/>
                      </a:lnTo>
                      <a:lnTo>
                        <a:pt x="39" y="21"/>
                      </a:lnTo>
                      <a:lnTo>
                        <a:pt x="39" y="22"/>
                      </a:lnTo>
                      <a:lnTo>
                        <a:pt x="39" y="21"/>
                      </a:lnTo>
                      <a:lnTo>
                        <a:pt x="39" y="22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5"/>
                      </a:lnTo>
                      <a:lnTo>
                        <a:pt x="40" y="26"/>
                      </a:lnTo>
                      <a:lnTo>
                        <a:pt x="40" y="25"/>
                      </a:lnTo>
                      <a:lnTo>
                        <a:pt x="40" y="26"/>
                      </a:lnTo>
                      <a:lnTo>
                        <a:pt x="40" y="26"/>
                      </a:lnTo>
                      <a:lnTo>
                        <a:pt x="40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4"/>
                      </a:lnTo>
                      <a:lnTo>
                        <a:pt x="41" y="24"/>
                      </a:lnTo>
                      <a:lnTo>
                        <a:pt x="41" y="24"/>
                      </a:lnTo>
                      <a:lnTo>
                        <a:pt x="41" y="24"/>
                      </a:lnTo>
                      <a:lnTo>
                        <a:pt x="41" y="24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3" y="26"/>
                      </a:lnTo>
                      <a:lnTo>
                        <a:pt x="43" y="26"/>
                      </a:lnTo>
                      <a:lnTo>
                        <a:pt x="43" y="26"/>
                      </a:lnTo>
                      <a:lnTo>
                        <a:pt x="43" y="26"/>
                      </a:lnTo>
                      <a:lnTo>
                        <a:pt x="43" y="26"/>
                      </a:lnTo>
                      <a:lnTo>
                        <a:pt x="43" y="26"/>
                      </a:lnTo>
                      <a:lnTo>
                        <a:pt x="43" y="27"/>
                      </a:lnTo>
                      <a:lnTo>
                        <a:pt x="43" y="27"/>
                      </a:lnTo>
                      <a:lnTo>
                        <a:pt x="43" y="27"/>
                      </a:lnTo>
                      <a:lnTo>
                        <a:pt x="43" y="27"/>
                      </a:lnTo>
                      <a:lnTo>
                        <a:pt x="43" y="27"/>
                      </a:lnTo>
                      <a:lnTo>
                        <a:pt x="43" y="27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5"/>
                      </a:lnTo>
                      <a:lnTo>
                        <a:pt x="44" y="25"/>
                      </a:lnTo>
                      <a:lnTo>
                        <a:pt x="44" y="25"/>
                      </a:lnTo>
                      <a:lnTo>
                        <a:pt x="44" y="25"/>
                      </a:lnTo>
                      <a:lnTo>
                        <a:pt x="44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5" y="24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2"/>
                      </a:lnTo>
                      <a:lnTo>
                        <a:pt x="46" y="21"/>
                      </a:lnTo>
                      <a:lnTo>
                        <a:pt x="46" y="21"/>
                      </a:lnTo>
                      <a:lnTo>
                        <a:pt x="46" y="19"/>
                      </a:lnTo>
                      <a:lnTo>
                        <a:pt x="46" y="19"/>
                      </a:lnTo>
                      <a:lnTo>
                        <a:pt x="46" y="18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7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5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7"/>
                      </a:lnTo>
                      <a:lnTo>
                        <a:pt x="49" y="16"/>
                      </a:lnTo>
                      <a:lnTo>
                        <a:pt x="49" y="17"/>
                      </a:lnTo>
                      <a:lnTo>
                        <a:pt x="49" y="17"/>
                      </a:lnTo>
                      <a:lnTo>
                        <a:pt x="49" y="18"/>
                      </a:lnTo>
                      <a:lnTo>
                        <a:pt x="49" y="17"/>
                      </a:lnTo>
                      <a:lnTo>
                        <a:pt x="49" y="18"/>
                      </a:lnTo>
                      <a:lnTo>
                        <a:pt x="49" y="18"/>
                      </a:lnTo>
                      <a:lnTo>
                        <a:pt x="49" y="17"/>
                      </a:lnTo>
                      <a:lnTo>
                        <a:pt x="50" y="17"/>
                      </a:lnTo>
                      <a:lnTo>
                        <a:pt x="50" y="18"/>
                      </a:lnTo>
                      <a:lnTo>
                        <a:pt x="50" y="17"/>
                      </a:lnTo>
                      <a:lnTo>
                        <a:pt x="50" y="18"/>
                      </a:lnTo>
                      <a:lnTo>
                        <a:pt x="50" y="18"/>
                      </a:lnTo>
                      <a:lnTo>
                        <a:pt x="50" y="18"/>
                      </a:lnTo>
                      <a:lnTo>
                        <a:pt x="50" y="18"/>
                      </a:lnTo>
                      <a:lnTo>
                        <a:pt x="50" y="18"/>
                      </a:lnTo>
                      <a:lnTo>
                        <a:pt x="50" y="19"/>
                      </a:lnTo>
                      <a:lnTo>
                        <a:pt x="50" y="19"/>
                      </a:lnTo>
                      <a:lnTo>
                        <a:pt x="50" y="19"/>
                      </a:lnTo>
                      <a:lnTo>
                        <a:pt x="50" y="19"/>
                      </a:lnTo>
                      <a:lnTo>
                        <a:pt x="50" y="19"/>
                      </a:lnTo>
                      <a:lnTo>
                        <a:pt x="50" y="20"/>
                      </a:lnTo>
                      <a:lnTo>
                        <a:pt x="50" y="19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1"/>
                      </a:lnTo>
                      <a:lnTo>
                        <a:pt x="50" y="20"/>
                      </a:lnTo>
                      <a:lnTo>
                        <a:pt x="50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2"/>
                      </a:lnTo>
                      <a:lnTo>
                        <a:pt x="51" y="21"/>
                      </a:lnTo>
                      <a:lnTo>
                        <a:pt x="51" y="22"/>
                      </a:lnTo>
                      <a:lnTo>
                        <a:pt x="51" y="22"/>
                      </a:lnTo>
                      <a:lnTo>
                        <a:pt x="51" y="22"/>
                      </a:lnTo>
                      <a:lnTo>
                        <a:pt x="51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3"/>
                      </a:lnTo>
                      <a:lnTo>
                        <a:pt x="52" y="22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4"/>
                      </a:lnTo>
                      <a:lnTo>
                        <a:pt x="52" y="23"/>
                      </a:lnTo>
                      <a:lnTo>
                        <a:pt x="52" y="24"/>
                      </a:lnTo>
                      <a:lnTo>
                        <a:pt x="53" y="24"/>
                      </a:lnTo>
                      <a:lnTo>
                        <a:pt x="53" y="23"/>
                      </a:lnTo>
                      <a:lnTo>
                        <a:pt x="53" y="23"/>
                      </a:lnTo>
                      <a:lnTo>
                        <a:pt x="53" y="23"/>
                      </a:lnTo>
                      <a:lnTo>
                        <a:pt x="53" y="23"/>
                      </a:lnTo>
                      <a:lnTo>
                        <a:pt x="53" y="23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3"/>
                      </a:lnTo>
                      <a:lnTo>
                        <a:pt x="54" y="22"/>
                      </a:lnTo>
                      <a:lnTo>
                        <a:pt x="54" y="22"/>
                      </a:lnTo>
                      <a:lnTo>
                        <a:pt x="54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1"/>
                      </a:lnTo>
                      <a:lnTo>
                        <a:pt x="55" y="22"/>
                      </a:lnTo>
                      <a:lnTo>
                        <a:pt x="55" y="23"/>
                      </a:lnTo>
                      <a:lnTo>
                        <a:pt x="55" y="22"/>
                      </a:lnTo>
                      <a:lnTo>
                        <a:pt x="55" y="23"/>
                      </a:lnTo>
                      <a:lnTo>
                        <a:pt x="55" y="24"/>
                      </a:lnTo>
                      <a:lnTo>
                        <a:pt x="55" y="25"/>
                      </a:lnTo>
                      <a:lnTo>
                        <a:pt x="55" y="24"/>
                      </a:lnTo>
                      <a:lnTo>
                        <a:pt x="55" y="25"/>
                      </a:lnTo>
                      <a:lnTo>
                        <a:pt x="56" y="26"/>
                      </a:lnTo>
                      <a:lnTo>
                        <a:pt x="56" y="26"/>
                      </a:lnTo>
                      <a:lnTo>
                        <a:pt x="56" y="26"/>
                      </a:lnTo>
                      <a:lnTo>
                        <a:pt x="56" y="26"/>
                      </a:lnTo>
                      <a:lnTo>
                        <a:pt x="56" y="26"/>
                      </a:lnTo>
                      <a:lnTo>
                        <a:pt x="56" y="27"/>
                      </a:lnTo>
                      <a:lnTo>
                        <a:pt x="56" y="26"/>
                      </a:lnTo>
                      <a:lnTo>
                        <a:pt x="56" y="26"/>
                      </a:lnTo>
                      <a:lnTo>
                        <a:pt x="56" y="26"/>
                      </a:lnTo>
                      <a:lnTo>
                        <a:pt x="56" y="26"/>
                      </a:lnTo>
                      <a:lnTo>
                        <a:pt x="56" y="27"/>
                      </a:lnTo>
                      <a:lnTo>
                        <a:pt x="56" y="26"/>
                      </a:lnTo>
                      <a:lnTo>
                        <a:pt x="56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7" y="27"/>
                      </a:lnTo>
                      <a:lnTo>
                        <a:pt x="58" y="27"/>
                      </a:lnTo>
                      <a:lnTo>
                        <a:pt x="58" y="28"/>
                      </a:lnTo>
                      <a:lnTo>
                        <a:pt x="58" y="27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8"/>
                      </a:lnTo>
                      <a:lnTo>
                        <a:pt x="58" y="29"/>
                      </a:lnTo>
                      <a:lnTo>
                        <a:pt x="58" y="28"/>
                      </a:lnTo>
                      <a:lnTo>
                        <a:pt x="58" y="29"/>
                      </a:lnTo>
                      <a:lnTo>
                        <a:pt x="58" y="29"/>
                      </a:lnTo>
                      <a:lnTo>
                        <a:pt x="58" y="29"/>
                      </a:lnTo>
                      <a:lnTo>
                        <a:pt x="58" y="29"/>
                      </a:lnTo>
                      <a:lnTo>
                        <a:pt x="58" y="29"/>
                      </a:lnTo>
                      <a:lnTo>
                        <a:pt x="59" y="29"/>
                      </a:lnTo>
                      <a:lnTo>
                        <a:pt x="59" y="29"/>
                      </a:lnTo>
                      <a:lnTo>
                        <a:pt x="59" y="29"/>
                      </a:lnTo>
                      <a:lnTo>
                        <a:pt x="59" y="30"/>
                      </a:lnTo>
                      <a:lnTo>
                        <a:pt x="59" y="29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59" y="29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59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29"/>
                      </a:lnTo>
                      <a:lnTo>
                        <a:pt x="60" y="29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0" y="30"/>
                      </a:lnTo>
                      <a:lnTo>
                        <a:pt x="61" y="31"/>
                      </a:lnTo>
                      <a:lnTo>
                        <a:pt x="61" y="31"/>
                      </a:lnTo>
                      <a:lnTo>
                        <a:pt x="61" y="31"/>
                      </a:lnTo>
                      <a:lnTo>
                        <a:pt x="61" y="30"/>
                      </a:lnTo>
                      <a:lnTo>
                        <a:pt x="61" y="30"/>
                      </a:lnTo>
                      <a:lnTo>
                        <a:pt x="61" y="30"/>
                      </a:lnTo>
                      <a:lnTo>
                        <a:pt x="61" y="31"/>
                      </a:lnTo>
                      <a:lnTo>
                        <a:pt x="61" y="30"/>
                      </a:lnTo>
                      <a:lnTo>
                        <a:pt x="61" y="31"/>
                      </a:lnTo>
                      <a:lnTo>
                        <a:pt x="61" y="31"/>
                      </a:lnTo>
                      <a:lnTo>
                        <a:pt x="61" y="31"/>
                      </a:lnTo>
                      <a:lnTo>
                        <a:pt x="62" y="31"/>
                      </a:lnTo>
                      <a:lnTo>
                        <a:pt x="62" y="31"/>
                      </a:lnTo>
                      <a:lnTo>
                        <a:pt x="62" y="30"/>
                      </a:lnTo>
                      <a:lnTo>
                        <a:pt x="62" y="30"/>
                      </a:lnTo>
                      <a:lnTo>
                        <a:pt x="62" y="30"/>
                      </a:lnTo>
                      <a:lnTo>
                        <a:pt x="62" y="30"/>
                      </a:lnTo>
                      <a:lnTo>
                        <a:pt x="62" y="30"/>
                      </a:lnTo>
                      <a:lnTo>
                        <a:pt x="62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8"/>
                      </a:lnTo>
                      <a:lnTo>
                        <a:pt x="63" y="29"/>
                      </a:lnTo>
                      <a:lnTo>
                        <a:pt x="63" y="28"/>
                      </a:lnTo>
                      <a:lnTo>
                        <a:pt x="63" y="29"/>
                      </a:lnTo>
                      <a:lnTo>
                        <a:pt x="63" y="29"/>
                      </a:lnTo>
                      <a:lnTo>
                        <a:pt x="63" y="30"/>
                      </a:lnTo>
                      <a:lnTo>
                        <a:pt x="63" y="29"/>
                      </a:lnTo>
                      <a:lnTo>
                        <a:pt x="63" y="30"/>
                      </a:lnTo>
                      <a:lnTo>
                        <a:pt x="64" y="30"/>
                      </a:lnTo>
                      <a:lnTo>
                        <a:pt x="64" y="30"/>
                      </a:lnTo>
                      <a:lnTo>
                        <a:pt x="64" y="30"/>
                      </a:lnTo>
                      <a:lnTo>
                        <a:pt x="64" y="30"/>
                      </a:lnTo>
                      <a:lnTo>
                        <a:pt x="64" y="30"/>
                      </a:lnTo>
                      <a:lnTo>
                        <a:pt x="64" y="31"/>
                      </a:lnTo>
                      <a:lnTo>
                        <a:pt x="64" y="30"/>
                      </a:lnTo>
                      <a:lnTo>
                        <a:pt x="64" y="31"/>
                      </a:lnTo>
                      <a:lnTo>
                        <a:pt x="64" y="31"/>
                      </a:lnTo>
                      <a:lnTo>
                        <a:pt x="64" y="32"/>
                      </a:lnTo>
                      <a:lnTo>
                        <a:pt x="64" y="31"/>
                      </a:lnTo>
                      <a:lnTo>
                        <a:pt x="64" y="32"/>
                      </a:lnTo>
                      <a:lnTo>
                        <a:pt x="64" y="32"/>
                      </a:lnTo>
                      <a:lnTo>
                        <a:pt x="64" y="32"/>
                      </a:lnTo>
                      <a:lnTo>
                        <a:pt x="64" y="32"/>
                      </a:lnTo>
                      <a:lnTo>
                        <a:pt x="64" y="32"/>
                      </a:lnTo>
                      <a:lnTo>
                        <a:pt x="65" y="32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5" y="31"/>
                      </a:lnTo>
                      <a:lnTo>
                        <a:pt x="66" y="31"/>
                      </a:lnTo>
                      <a:lnTo>
                        <a:pt x="66" y="32"/>
                      </a:lnTo>
                      <a:lnTo>
                        <a:pt x="66" y="31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7" y="32"/>
                      </a:lnTo>
                      <a:lnTo>
                        <a:pt x="67" y="32"/>
                      </a:lnTo>
                      <a:lnTo>
                        <a:pt x="67" y="32"/>
                      </a:lnTo>
                      <a:lnTo>
                        <a:pt x="67" y="32"/>
                      </a:lnTo>
                      <a:lnTo>
                        <a:pt x="67" y="32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2"/>
                      </a:lnTo>
                      <a:lnTo>
                        <a:pt x="68" y="31"/>
                      </a:lnTo>
                      <a:lnTo>
                        <a:pt x="68" y="32"/>
                      </a:lnTo>
                      <a:lnTo>
                        <a:pt x="69" y="32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69" y="31"/>
                      </a:lnTo>
                      <a:lnTo>
                        <a:pt x="70" y="31"/>
                      </a:lnTo>
                      <a:lnTo>
                        <a:pt x="70" y="31"/>
                      </a:lnTo>
                      <a:lnTo>
                        <a:pt x="70" y="31"/>
                      </a:lnTo>
                      <a:lnTo>
                        <a:pt x="70" y="30"/>
                      </a:lnTo>
                      <a:lnTo>
                        <a:pt x="70" y="30"/>
                      </a:lnTo>
                      <a:lnTo>
                        <a:pt x="70" y="29"/>
                      </a:lnTo>
                      <a:lnTo>
                        <a:pt x="70" y="29"/>
                      </a:lnTo>
                      <a:lnTo>
                        <a:pt x="70" y="29"/>
                      </a:lnTo>
                      <a:lnTo>
                        <a:pt x="71" y="28"/>
                      </a:lnTo>
                      <a:lnTo>
                        <a:pt x="71" y="27"/>
                      </a:lnTo>
                      <a:lnTo>
                        <a:pt x="71" y="27"/>
                      </a:lnTo>
                      <a:lnTo>
                        <a:pt x="71" y="27"/>
                      </a:lnTo>
                      <a:lnTo>
                        <a:pt x="71" y="27"/>
                      </a:lnTo>
                      <a:lnTo>
                        <a:pt x="71" y="26"/>
                      </a:lnTo>
                      <a:lnTo>
                        <a:pt x="71" y="26"/>
                      </a:lnTo>
                      <a:lnTo>
                        <a:pt x="71" y="26"/>
                      </a:lnTo>
                      <a:lnTo>
                        <a:pt x="71" y="27"/>
                      </a:lnTo>
                      <a:lnTo>
                        <a:pt x="71" y="27"/>
                      </a:lnTo>
                      <a:lnTo>
                        <a:pt x="71" y="27"/>
                      </a:lnTo>
                      <a:lnTo>
                        <a:pt x="71" y="27"/>
                      </a:lnTo>
                      <a:lnTo>
                        <a:pt x="72" y="28"/>
                      </a:lnTo>
                      <a:lnTo>
                        <a:pt x="72" y="28"/>
                      </a:lnTo>
                      <a:lnTo>
                        <a:pt x="72" y="28"/>
                      </a:lnTo>
                      <a:lnTo>
                        <a:pt x="72" y="28"/>
                      </a:lnTo>
                      <a:lnTo>
                        <a:pt x="72" y="29"/>
                      </a:lnTo>
                      <a:lnTo>
                        <a:pt x="72" y="29"/>
                      </a:lnTo>
                      <a:lnTo>
                        <a:pt x="72" y="29"/>
                      </a:lnTo>
                      <a:lnTo>
                        <a:pt x="72" y="29"/>
                      </a:lnTo>
                      <a:lnTo>
                        <a:pt x="72" y="29"/>
                      </a:lnTo>
                      <a:lnTo>
                        <a:pt x="72" y="29"/>
                      </a:lnTo>
                      <a:lnTo>
                        <a:pt x="72" y="29"/>
                      </a:lnTo>
                      <a:lnTo>
                        <a:pt x="72" y="30"/>
                      </a:lnTo>
                      <a:lnTo>
                        <a:pt x="72" y="29"/>
                      </a:lnTo>
                      <a:lnTo>
                        <a:pt x="72" y="30"/>
                      </a:lnTo>
                      <a:lnTo>
                        <a:pt x="73" y="30"/>
                      </a:lnTo>
                      <a:lnTo>
                        <a:pt x="73" y="31"/>
                      </a:lnTo>
                      <a:lnTo>
                        <a:pt x="73" y="30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3" y="31"/>
                      </a:lnTo>
                      <a:lnTo>
                        <a:pt x="74" y="31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4" y="30"/>
                      </a:lnTo>
                      <a:lnTo>
                        <a:pt x="75" y="30"/>
                      </a:lnTo>
                      <a:lnTo>
                        <a:pt x="75" y="30"/>
                      </a:lnTo>
                      <a:lnTo>
                        <a:pt x="75" y="30"/>
                      </a:lnTo>
                      <a:lnTo>
                        <a:pt x="75" y="30"/>
                      </a:lnTo>
                      <a:lnTo>
                        <a:pt x="75" y="30"/>
                      </a:lnTo>
                      <a:lnTo>
                        <a:pt x="75" y="31"/>
                      </a:lnTo>
                      <a:lnTo>
                        <a:pt x="75" y="30"/>
                      </a:lnTo>
                      <a:lnTo>
                        <a:pt x="75" y="31"/>
                      </a:lnTo>
                      <a:lnTo>
                        <a:pt x="75" y="31"/>
                      </a:lnTo>
                      <a:lnTo>
                        <a:pt x="75" y="30"/>
                      </a:lnTo>
                      <a:lnTo>
                        <a:pt x="75" y="30"/>
                      </a:lnTo>
                      <a:lnTo>
                        <a:pt x="75" y="31"/>
                      </a:lnTo>
                      <a:lnTo>
                        <a:pt x="75" y="30"/>
                      </a:lnTo>
                      <a:lnTo>
                        <a:pt x="75" y="31"/>
                      </a:lnTo>
                      <a:lnTo>
                        <a:pt x="76" y="31"/>
                      </a:lnTo>
                      <a:lnTo>
                        <a:pt x="76" y="31"/>
                      </a:lnTo>
                      <a:lnTo>
                        <a:pt x="76" y="31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7" name="Freeform 300"/>
                <p:cNvSpPr>
                  <a:spLocks/>
                </p:cNvSpPr>
                <p:nvPr/>
              </p:nvSpPr>
              <p:spPr bwMode="auto">
                <a:xfrm>
                  <a:off x="3201988" y="7491413"/>
                  <a:ext cx="123825" cy="55563"/>
                </a:xfrm>
                <a:custGeom>
                  <a:avLst/>
                  <a:gdLst/>
                  <a:ahLst/>
                  <a:cxnLst>
                    <a:cxn ang="0">
                      <a:pos x="1" y="33"/>
                    </a:cxn>
                    <a:cxn ang="0">
                      <a:pos x="2" y="31"/>
                    </a:cxn>
                    <a:cxn ang="0">
                      <a:pos x="4" y="27"/>
                    </a:cxn>
                    <a:cxn ang="0">
                      <a:pos x="5" y="29"/>
                    </a:cxn>
                    <a:cxn ang="0">
                      <a:pos x="6" y="24"/>
                    </a:cxn>
                    <a:cxn ang="0">
                      <a:pos x="7" y="27"/>
                    </a:cxn>
                    <a:cxn ang="0">
                      <a:pos x="8" y="30"/>
                    </a:cxn>
                    <a:cxn ang="0">
                      <a:pos x="10" y="31"/>
                    </a:cxn>
                    <a:cxn ang="0">
                      <a:pos x="11" y="29"/>
                    </a:cxn>
                    <a:cxn ang="0">
                      <a:pos x="12" y="29"/>
                    </a:cxn>
                    <a:cxn ang="0">
                      <a:pos x="13" y="33"/>
                    </a:cxn>
                    <a:cxn ang="0">
                      <a:pos x="14" y="34"/>
                    </a:cxn>
                    <a:cxn ang="0">
                      <a:pos x="15" y="34"/>
                    </a:cxn>
                    <a:cxn ang="0">
                      <a:pos x="17" y="35"/>
                    </a:cxn>
                    <a:cxn ang="0">
                      <a:pos x="18" y="34"/>
                    </a:cxn>
                    <a:cxn ang="0">
                      <a:pos x="20" y="29"/>
                    </a:cxn>
                    <a:cxn ang="0">
                      <a:pos x="21" y="31"/>
                    </a:cxn>
                    <a:cxn ang="0">
                      <a:pos x="22" y="32"/>
                    </a:cxn>
                    <a:cxn ang="0">
                      <a:pos x="23" y="31"/>
                    </a:cxn>
                    <a:cxn ang="0">
                      <a:pos x="24" y="26"/>
                    </a:cxn>
                    <a:cxn ang="0">
                      <a:pos x="25" y="28"/>
                    </a:cxn>
                    <a:cxn ang="0">
                      <a:pos x="26" y="30"/>
                    </a:cxn>
                    <a:cxn ang="0">
                      <a:pos x="28" y="27"/>
                    </a:cxn>
                    <a:cxn ang="0">
                      <a:pos x="29" y="30"/>
                    </a:cxn>
                    <a:cxn ang="0">
                      <a:pos x="30" y="31"/>
                    </a:cxn>
                    <a:cxn ang="0">
                      <a:pos x="31" y="32"/>
                    </a:cxn>
                    <a:cxn ang="0">
                      <a:pos x="32" y="35"/>
                    </a:cxn>
                    <a:cxn ang="0">
                      <a:pos x="33" y="34"/>
                    </a:cxn>
                    <a:cxn ang="0">
                      <a:pos x="34" y="32"/>
                    </a:cxn>
                    <a:cxn ang="0">
                      <a:pos x="36" y="30"/>
                    </a:cxn>
                    <a:cxn ang="0">
                      <a:pos x="37" y="32"/>
                    </a:cxn>
                    <a:cxn ang="0">
                      <a:pos x="38" y="33"/>
                    </a:cxn>
                    <a:cxn ang="0">
                      <a:pos x="39" y="32"/>
                    </a:cxn>
                    <a:cxn ang="0">
                      <a:pos x="40" y="32"/>
                    </a:cxn>
                    <a:cxn ang="0">
                      <a:pos x="41" y="34"/>
                    </a:cxn>
                    <a:cxn ang="0">
                      <a:pos x="43" y="29"/>
                    </a:cxn>
                    <a:cxn ang="0">
                      <a:pos x="45" y="26"/>
                    </a:cxn>
                    <a:cxn ang="0">
                      <a:pos x="46" y="29"/>
                    </a:cxn>
                    <a:cxn ang="0">
                      <a:pos x="47" y="29"/>
                    </a:cxn>
                    <a:cxn ang="0">
                      <a:pos x="48" y="28"/>
                    </a:cxn>
                    <a:cxn ang="0">
                      <a:pos x="49" y="28"/>
                    </a:cxn>
                    <a:cxn ang="0">
                      <a:pos x="51" y="24"/>
                    </a:cxn>
                    <a:cxn ang="0">
                      <a:pos x="52" y="22"/>
                    </a:cxn>
                    <a:cxn ang="0">
                      <a:pos x="53" y="25"/>
                    </a:cxn>
                    <a:cxn ang="0">
                      <a:pos x="54" y="26"/>
                    </a:cxn>
                    <a:cxn ang="0">
                      <a:pos x="55" y="25"/>
                    </a:cxn>
                    <a:cxn ang="0">
                      <a:pos x="57" y="17"/>
                    </a:cxn>
                    <a:cxn ang="0">
                      <a:pos x="58" y="21"/>
                    </a:cxn>
                    <a:cxn ang="0">
                      <a:pos x="59" y="27"/>
                    </a:cxn>
                    <a:cxn ang="0">
                      <a:pos x="60" y="29"/>
                    </a:cxn>
                    <a:cxn ang="0">
                      <a:pos x="61" y="33"/>
                    </a:cxn>
                    <a:cxn ang="0">
                      <a:pos x="62" y="35"/>
                    </a:cxn>
                    <a:cxn ang="0">
                      <a:pos x="63" y="34"/>
                    </a:cxn>
                    <a:cxn ang="0">
                      <a:pos x="64" y="34"/>
                    </a:cxn>
                    <a:cxn ang="0">
                      <a:pos x="65" y="34"/>
                    </a:cxn>
                    <a:cxn ang="0">
                      <a:pos x="67" y="31"/>
                    </a:cxn>
                    <a:cxn ang="0">
                      <a:pos x="68" y="30"/>
                    </a:cxn>
                    <a:cxn ang="0">
                      <a:pos x="69" y="30"/>
                    </a:cxn>
                    <a:cxn ang="0">
                      <a:pos x="71" y="27"/>
                    </a:cxn>
                    <a:cxn ang="0">
                      <a:pos x="73" y="21"/>
                    </a:cxn>
                    <a:cxn ang="0">
                      <a:pos x="74" y="13"/>
                    </a:cxn>
                    <a:cxn ang="0">
                      <a:pos x="76" y="2"/>
                    </a:cxn>
                    <a:cxn ang="0">
                      <a:pos x="77" y="10"/>
                    </a:cxn>
                  </a:cxnLst>
                  <a:rect l="0" t="0" r="r" b="b"/>
                  <a:pathLst>
                    <a:path w="78" h="35">
                      <a:moveTo>
                        <a:pt x="0" y="33"/>
                      </a:moveTo>
                      <a:lnTo>
                        <a:pt x="0" y="32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3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1" y="33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1"/>
                      </a:lnTo>
                      <a:lnTo>
                        <a:pt x="2" y="31"/>
                      </a:lnTo>
                      <a:lnTo>
                        <a:pt x="2" y="31"/>
                      </a:lnTo>
                      <a:lnTo>
                        <a:pt x="2" y="31"/>
                      </a:lnTo>
                      <a:lnTo>
                        <a:pt x="2" y="31"/>
                      </a:lnTo>
                      <a:lnTo>
                        <a:pt x="2" y="30"/>
                      </a:lnTo>
                      <a:lnTo>
                        <a:pt x="3" y="29"/>
                      </a:lnTo>
                      <a:lnTo>
                        <a:pt x="3" y="28"/>
                      </a:lnTo>
                      <a:lnTo>
                        <a:pt x="3" y="28"/>
                      </a:lnTo>
                      <a:lnTo>
                        <a:pt x="3" y="28"/>
                      </a:lnTo>
                      <a:lnTo>
                        <a:pt x="3" y="27"/>
                      </a:lnTo>
                      <a:lnTo>
                        <a:pt x="3" y="27"/>
                      </a:lnTo>
                      <a:lnTo>
                        <a:pt x="3" y="27"/>
                      </a:lnTo>
                      <a:lnTo>
                        <a:pt x="3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5" y="29"/>
                      </a:lnTo>
                      <a:lnTo>
                        <a:pt x="5" y="30"/>
                      </a:lnTo>
                      <a:lnTo>
                        <a:pt x="5" y="29"/>
                      </a:lnTo>
                      <a:lnTo>
                        <a:pt x="5" y="30"/>
                      </a:lnTo>
                      <a:lnTo>
                        <a:pt x="5" y="30"/>
                      </a:lnTo>
                      <a:lnTo>
                        <a:pt x="5" y="29"/>
                      </a:lnTo>
                      <a:lnTo>
                        <a:pt x="5" y="29"/>
                      </a:lnTo>
                      <a:lnTo>
                        <a:pt x="5" y="29"/>
                      </a:lnTo>
                      <a:lnTo>
                        <a:pt x="5" y="29"/>
                      </a:lnTo>
                      <a:lnTo>
                        <a:pt x="5" y="28"/>
                      </a:lnTo>
                      <a:lnTo>
                        <a:pt x="5" y="28"/>
                      </a:lnTo>
                      <a:lnTo>
                        <a:pt x="5" y="27"/>
                      </a:lnTo>
                      <a:lnTo>
                        <a:pt x="6" y="26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3"/>
                      </a:lnTo>
                      <a:lnTo>
                        <a:pt x="7" y="23"/>
                      </a:lnTo>
                      <a:lnTo>
                        <a:pt x="7" y="24"/>
                      </a:lnTo>
                      <a:lnTo>
                        <a:pt x="7" y="23"/>
                      </a:lnTo>
                      <a:lnTo>
                        <a:pt x="7" y="24"/>
                      </a:lnTo>
                      <a:lnTo>
                        <a:pt x="7" y="25"/>
                      </a:lnTo>
                      <a:lnTo>
                        <a:pt x="7" y="25"/>
                      </a:lnTo>
                      <a:lnTo>
                        <a:pt x="7" y="25"/>
                      </a:lnTo>
                      <a:lnTo>
                        <a:pt x="7" y="25"/>
                      </a:lnTo>
                      <a:lnTo>
                        <a:pt x="7" y="26"/>
                      </a:lnTo>
                      <a:lnTo>
                        <a:pt x="7" y="26"/>
                      </a:lnTo>
                      <a:lnTo>
                        <a:pt x="7" y="26"/>
                      </a:lnTo>
                      <a:lnTo>
                        <a:pt x="7" y="26"/>
                      </a:lnTo>
                      <a:lnTo>
                        <a:pt x="7" y="27"/>
                      </a:lnTo>
                      <a:lnTo>
                        <a:pt x="7" y="28"/>
                      </a:lnTo>
                      <a:lnTo>
                        <a:pt x="7" y="27"/>
                      </a:lnTo>
                      <a:lnTo>
                        <a:pt x="7" y="28"/>
                      </a:lnTo>
                      <a:lnTo>
                        <a:pt x="8" y="28"/>
                      </a:lnTo>
                      <a:lnTo>
                        <a:pt x="8" y="29"/>
                      </a:lnTo>
                      <a:lnTo>
                        <a:pt x="8" y="28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29"/>
                      </a:lnTo>
                      <a:lnTo>
                        <a:pt x="8" y="30"/>
                      </a:lnTo>
                      <a:lnTo>
                        <a:pt x="8" y="29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8" y="31"/>
                      </a:lnTo>
                      <a:lnTo>
                        <a:pt x="8" y="30"/>
                      </a:lnTo>
                      <a:lnTo>
                        <a:pt x="8" y="31"/>
                      </a:lnTo>
                      <a:lnTo>
                        <a:pt x="8" y="31"/>
                      </a:lnTo>
                      <a:lnTo>
                        <a:pt x="8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9" y="31"/>
                      </a:lnTo>
                      <a:lnTo>
                        <a:pt x="10" y="31"/>
                      </a:lnTo>
                      <a:lnTo>
                        <a:pt x="10" y="31"/>
                      </a:lnTo>
                      <a:lnTo>
                        <a:pt x="10" y="31"/>
                      </a:lnTo>
                      <a:lnTo>
                        <a:pt x="10" y="31"/>
                      </a:lnTo>
                      <a:lnTo>
                        <a:pt x="10" y="31"/>
                      </a:lnTo>
                      <a:lnTo>
                        <a:pt x="10" y="31"/>
                      </a:lnTo>
                      <a:lnTo>
                        <a:pt x="10" y="31"/>
                      </a:lnTo>
                      <a:lnTo>
                        <a:pt x="10" y="32"/>
                      </a:lnTo>
                      <a:lnTo>
                        <a:pt x="10" y="31"/>
                      </a:lnTo>
                      <a:lnTo>
                        <a:pt x="10" y="32"/>
                      </a:lnTo>
                      <a:lnTo>
                        <a:pt x="10" y="32"/>
                      </a:lnTo>
                      <a:lnTo>
                        <a:pt x="10" y="32"/>
                      </a:lnTo>
                      <a:lnTo>
                        <a:pt x="10" y="32"/>
                      </a:lnTo>
                      <a:lnTo>
                        <a:pt x="10" y="31"/>
                      </a:lnTo>
                      <a:lnTo>
                        <a:pt x="10" y="31"/>
                      </a:lnTo>
                      <a:lnTo>
                        <a:pt x="11" y="31"/>
                      </a:lnTo>
                      <a:lnTo>
                        <a:pt x="11" y="30"/>
                      </a:lnTo>
                      <a:lnTo>
                        <a:pt x="11" y="29"/>
                      </a:lnTo>
                      <a:lnTo>
                        <a:pt x="11" y="29"/>
                      </a:lnTo>
                      <a:lnTo>
                        <a:pt x="11" y="28"/>
                      </a:lnTo>
                      <a:lnTo>
                        <a:pt x="11" y="28"/>
                      </a:lnTo>
                      <a:lnTo>
                        <a:pt x="11" y="27"/>
                      </a:lnTo>
                      <a:lnTo>
                        <a:pt x="11" y="27"/>
                      </a:lnTo>
                      <a:lnTo>
                        <a:pt x="12" y="27"/>
                      </a:lnTo>
                      <a:lnTo>
                        <a:pt x="12" y="27"/>
                      </a:lnTo>
                      <a:lnTo>
                        <a:pt x="12" y="27"/>
                      </a:lnTo>
                      <a:lnTo>
                        <a:pt x="12" y="27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29"/>
                      </a:lnTo>
                      <a:lnTo>
                        <a:pt x="12" y="30"/>
                      </a:lnTo>
                      <a:lnTo>
                        <a:pt x="12" y="29"/>
                      </a:lnTo>
                      <a:lnTo>
                        <a:pt x="12" y="30"/>
                      </a:lnTo>
                      <a:lnTo>
                        <a:pt x="13" y="31"/>
                      </a:lnTo>
                      <a:lnTo>
                        <a:pt x="13" y="31"/>
                      </a:lnTo>
                      <a:lnTo>
                        <a:pt x="13" y="31"/>
                      </a:lnTo>
                      <a:lnTo>
                        <a:pt x="13" y="31"/>
                      </a:lnTo>
                      <a:lnTo>
                        <a:pt x="13" y="32"/>
                      </a:lnTo>
                      <a:lnTo>
                        <a:pt x="13" y="32"/>
                      </a:lnTo>
                      <a:lnTo>
                        <a:pt x="13" y="32"/>
                      </a:lnTo>
                      <a:lnTo>
                        <a:pt x="13" y="32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3"/>
                      </a:lnTo>
                      <a:lnTo>
                        <a:pt x="13" y="34"/>
                      </a:lnTo>
                      <a:lnTo>
                        <a:pt x="13" y="33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4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5"/>
                      </a:lnTo>
                      <a:lnTo>
                        <a:pt x="15" y="34"/>
                      </a:lnTo>
                      <a:lnTo>
                        <a:pt x="15" y="35"/>
                      </a:lnTo>
                      <a:lnTo>
                        <a:pt x="15" y="35"/>
                      </a:lnTo>
                      <a:lnTo>
                        <a:pt x="15" y="35"/>
                      </a:lnTo>
                      <a:lnTo>
                        <a:pt x="15" y="35"/>
                      </a:lnTo>
                      <a:lnTo>
                        <a:pt x="15" y="35"/>
                      </a:lnTo>
                      <a:lnTo>
                        <a:pt x="15" y="35"/>
                      </a:lnTo>
                      <a:lnTo>
                        <a:pt x="16" y="35"/>
                      </a:lnTo>
                      <a:lnTo>
                        <a:pt x="16" y="35"/>
                      </a:lnTo>
                      <a:lnTo>
                        <a:pt x="16" y="35"/>
                      </a:lnTo>
                      <a:lnTo>
                        <a:pt x="16" y="35"/>
                      </a:lnTo>
                      <a:lnTo>
                        <a:pt x="16" y="35"/>
                      </a:lnTo>
                      <a:lnTo>
                        <a:pt x="16" y="35"/>
                      </a:lnTo>
                      <a:lnTo>
                        <a:pt x="16" y="35"/>
                      </a:lnTo>
                      <a:lnTo>
                        <a:pt x="16" y="35"/>
                      </a:lnTo>
                      <a:lnTo>
                        <a:pt x="17" y="35"/>
                      </a:lnTo>
                      <a:lnTo>
                        <a:pt x="17" y="35"/>
                      </a:lnTo>
                      <a:lnTo>
                        <a:pt x="17" y="35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7" y="35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8" y="35"/>
                      </a:lnTo>
                      <a:lnTo>
                        <a:pt x="18" y="35"/>
                      </a:lnTo>
                      <a:lnTo>
                        <a:pt x="18" y="35"/>
                      </a:lnTo>
                      <a:lnTo>
                        <a:pt x="18" y="35"/>
                      </a:lnTo>
                      <a:lnTo>
                        <a:pt x="18" y="35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8" y="33"/>
                      </a:lnTo>
                      <a:lnTo>
                        <a:pt x="19" y="33"/>
                      </a:lnTo>
                      <a:lnTo>
                        <a:pt x="19" y="32"/>
                      </a:lnTo>
                      <a:lnTo>
                        <a:pt x="19" y="32"/>
                      </a:lnTo>
                      <a:lnTo>
                        <a:pt x="19" y="31"/>
                      </a:lnTo>
                      <a:lnTo>
                        <a:pt x="19" y="30"/>
                      </a:lnTo>
                      <a:lnTo>
                        <a:pt x="19" y="30"/>
                      </a:lnTo>
                      <a:lnTo>
                        <a:pt x="19" y="29"/>
                      </a:lnTo>
                      <a:lnTo>
                        <a:pt x="19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0"/>
                      </a:lnTo>
                      <a:lnTo>
                        <a:pt x="20" y="31"/>
                      </a:lnTo>
                      <a:lnTo>
                        <a:pt x="20" y="30"/>
                      </a:lnTo>
                      <a:lnTo>
                        <a:pt x="20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1" y="31"/>
                      </a:lnTo>
                      <a:lnTo>
                        <a:pt x="22" y="31"/>
                      </a:lnTo>
                      <a:lnTo>
                        <a:pt x="22" y="32"/>
                      </a:lnTo>
                      <a:lnTo>
                        <a:pt x="22" y="31"/>
                      </a:lnTo>
                      <a:lnTo>
                        <a:pt x="22" y="32"/>
                      </a:lnTo>
                      <a:lnTo>
                        <a:pt x="22" y="32"/>
                      </a:lnTo>
                      <a:lnTo>
                        <a:pt x="22" y="32"/>
                      </a:lnTo>
                      <a:lnTo>
                        <a:pt x="22" y="31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3" y="30"/>
                      </a:lnTo>
                      <a:lnTo>
                        <a:pt x="23" y="30"/>
                      </a:lnTo>
                      <a:lnTo>
                        <a:pt x="23" y="29"/>
                      </a:lnTo>
                      <a:lnTo>
                        <a:pt x="24" y="28"/>
                      </a:lnTo>
                      <a:lnTo>
                        <a:pt x="24" y="28"/>
                      </a:lnTo>
                      <a:lnTo>
                        <a:pt x="24" y="28"/>
                      </a:lnTo>
                      <a:lnTo>
                        <a:pt x="24" y="27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5" y="26"/>
                      </a:lnTo>
                      <a:lnTo>
                        <a:pt x="25" y="26"/>
                      </a:lnTo>
                      <a:lnTo>
                        <a:pt x="25" y="26"/>
                      </a:lnTo>
                      <a:lnTo>
                        <a:pt x="25" y="27"/>
                      </a:lnTo>
                      <a:lnTo>
                        <a:pt x="25" y="26"/>
                      </a:lnTo>
                      <a:lnTo>
                        <a:pt x="25" y="27"/>
                      </a:lnTo>
                      <a:lnTo>
                        <a:pt x="25" y="27"/>
                      </a:lnTo>
                      <a:lnTo>
                        <a:pt x="25" y="28"/>
                      </a:lnTo>
                      <a:lnTo>
                        <a:pt x="25" y="27"/>
                      </a:lnTo>
                      <a:lnTo>
                        <a:pt x="25" y="28"/>
                      </a:lnTo>
                      <a:lnTo>
                        <a:pt x="25" y="28"/>
                      </a:lnTo>
                      <a:lnTo>
                        <a:pt x="25" y="29"/>
                      </a:lnTo>
                      <a:lnTo>
                        <a:pt x="25" y="28"/>
                      </a:lnTo>
                      <a:lnTo>
                        <a:pt x="25" y="29"/>
                      </a:lnTo>
                      <a:lnTo>
                        <a:pt x="26" y="29"/>
                      </a:lnTo>
                      <a:lnTo>
                        <a:pt x="26" y="29"/>
                      </a:lnTo>
                      <a:lnTo>
                        <a:pt x="26" y="29"/>
                      </a:lnTo>
                      <a:lnTo>
                        <a:pt x="26" y="29"/>
                      </a:lnTo>
                      <a:lnTo>
                        <a:pt x="26" y="30"/>
                      </a:lnTo>
                      <a:lnTo>
                        <a:pt x="26" y="31"/>
                      </a:lnTo>
                      <a:lnTo>
                        <a:pt x="26" y="30"/>
                      </a:lnTo>
                      <a:lnTo>
                        <a:pt x="26" y="31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6" y="30"/>
                      </a:lnTo>
                      <a:lnTo>
                        <a:pt x="27" y="30"/>
                      </a:lnTo>
                      <a:lnTo>
                        <a:pt x="27" y="29"/>
                      </a:lnTo>
                      <a:lnTo>
                        <a:pt x="27" y="29"/>
                      </a:lnTo>
                      <a:lnTo>
                        <a:pt x="27" y="28"/>
                      </a:lnTo>
                      <a:lnTo>
                        <a:pt x="27" y="28"/>
                      </a:lnTo>
                      <a:lnTo>
                        <a:pt x="27" y="27"/>
                      </a:lnTo>
                      <a:lnTo>
                        <a:pt x="27" y="27"/>
                      </a:lnTo>
                      <a:lnTo>
                        <a:pt x="27" y="27"/>
                      </a:lnTo>
                      <a:lnTo>
                        <a:pt x="27" y="27"/>
                      </a:lnTo>
                      <a:lnTo>
                        <a:pt x="28" y="27"/>
                      </a:lnTo>
                      <a:lnTo>
                        <a:pt x="28" y="27"/>
                      </a:lnTo>
                      <a:lnTo>
                        <a:pt x="28" y="27"/>
                      </a:lnTo>
                      <a:lnTo>
                        <a:pt x="28" y="27"/>
                      </a:lnTo>
                      <a:lnTo>
                        <a:pt x="28" y="27"/>
                      </a:lnTo>
                      <a:lnTo>
                        <a:pt x="28" y="27"/>
                      </a:lnTo>
                      <a:lnTo>
                        <a:pt x="28" y="27"/>
                      </a:lnTo>
                      <a:lnTo>
                        <a:pt x="28" y="29"/>
                      </a:lnTo>
                      <a:lnTo>
                        <a:pt x="28" y="27"/>
                      </a:lnTo>
                      <a:lnTo>
                        <a:pt x="28" y="29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29" y="30"/>
                      </a:lnTo>
                      <a:lnTo>
                        <a:pt x="29" y="31"/>
                      </a:lnTo>
                      <a:lnTo>
                        <a:pt x="29" y="30"/>
                      </a:lnTo>
                      <a:lnTo>
                        <a:pt x="29" y="31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29" y="32"/>
                      </a:lnTo>
                      <a:lnTo>
                        <a:pt x="30" y="32"/>
                      </a:lnTo>
                      <a:lnTo>
                        <a:pt x="30" y="31"/>
                      </a:lnTo>
                      <a:lnTo>
                        <a:pt x="30" y="31"/>
                      </a:lnTo>
                      <a:lnTo>
                        <a:pt x="30" y="31"/>
                      </a:lnTo>
                      <a:lnTo>
                        <a:pt x="30" y="31"/>
                      </a:lnTo>
                      <a:lnTo>
                        <a:pt x="30" y="31"/>
                      </a:lnTo>
                      <a:lnTo>
                        <a:pt x="30" y="31"/>
                      </a:lnTo>
                      <a:lnTo>
                        <a:pt x="30" y="32"/>
                      </a:lnTo>
                      <a:lnTo>
                        <a:pt x="30" y="31"/>
                      </a:lnTo>
                      <a:lnTo>
                        <a:pt x="30" y="32"/>
                      </a:lnTo>
                      <a:lnTo>
                        <a:pt x="30" y="32"/>
                      </a:lnTo>
                      <a:lnTo>
                        <a:pt x="30" y="32"/>
                      </a:lnTo>
                      <a:lnTo>
                        <a:pt x="30" y="32"/>
                      </a:lnTo>
                      <a:lnTo>
                        <a:pt x="30" y="32"/>
                      </a:lnTo>
                      <a:lnTo>
                        <a:pt x="31" y="32"/>
                      </a:lnTo>
                      <a:lnTo>
                        <a:pt x="31" y="32"/>
                      </a:lnTo>
                      <a:lnTo>
                        <a:pt x="31" y="32"/>
                      </a:lnTo>
                      <a:lnTo>
                        <a:pt x="31" y="32"/>
                      </a:lnTo>
                      <a:lnTo>
                        <a:pt x="31" y="32"/>
                      </a:lnTo>
                      <a:lnTo>
                        <a:pt x="31" y="33"/>
                      </a:lnTo>
                      <a:lnTo>
                        <a:pt x="31" y="32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31" y="34"/>
                      </a:lnTo>
                      <a:lnTo>
                        <a:pt x="31" y="33"/>
                      </a:lnTo>
                      <a:lnTo>
                        <a:pt x="31" y="33"/>
                      </a:lnTo>
                      <a:lnTo>
                        <a:pt x="31" y="34"/>
                      </a:lnTo>
                      <a:lnTo>
                        <a:pt x="31" y="33"/>
                      </a:lnTo>
                      <a:lnTo>
                        <a:pt x="31" y="34"/>
                      </a:lnTo>
                      <a:lnTo>
                        <a:pt x="32" y="34"/>
                      </a:lnTo>
                      <a:lnTo>
                        <a:pt x="32" y="34"/>
                      </a:lnTo>
                      <a:lnTo>
                        <a:pt x="32" y="34"/>
                      </a:lnTo>
                      <a:lnTo>
                        <a:pt x="32" y="34"/>
                      </a:lnTo>
                      <a:lnTo>
                        <a:pt x="32" y="35"/>
                      </a:lnTo>
                      <a:lnTo>
                        <a:pt x="32" y="34"/>
                      </a:lnTo>
                      <a:lnTo>
                        <a:pt x="32" y="34"/>
                      </a:lnTo>
                      <a:lnTo>
                        <a:pt x="32" y="33"/>
                      </a:lnTo>
                      <a:lnTo>
                        <a:pt x="32" y="33"/>
                      </a:lnTo>
                      <a:lnTo>
                        <a:pt x="32" y="33"/>
                      </a:lnTo>
                      <a:lnTo>
                        <a:pt x="32" y="33"/>
                      </a:lnTo>
                      <a:lnTo>
                        <a:pt x="32" y="33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4"/>
                      </a:lnTo>
                      <a:lnTo>
                        <a:pt x="33" y="33"/>
                      </a:lnTo>
                      <a:lnTo>
                        <a:pt x="33" y="33"/>
                      </a:lnTo>
                      <a:lnTo>
                        <a:pt x="34" y="33"/>
                      </a:lnTo>
                      <a:lnTo>
                        <a:pt x="34" y="34"/>
                      </a:lnTo>
                      <a:lnTo>
                        <a:pt x="34" y="33"/>
                      </a:lnTo>
                      <a:lnTo>
                        <a:pt x="34" y="34"/>
                      </a:lnTo>
                      <a:lnTo>
                        <a:pt x="34" y="34"/>
                      </a:lnTo>
                      <a:lnTo>
                        <a:pt x="34" y="34"/>
                      </a:lnTo>
                      <a:lnTo>
                        <a:pt x="34" y="34"/>
                      </a:lnTo>
                      <a:lnTo>
                        <a:pt x="34" y="34"/>
                      </a:lnTo>
                      <a:lnTo>
                        <a:pt x="34" y="34"/>
                      </a:lnTo>
                      <a:lnTo>
                        <a:pt x="34" y="34"/>
                      </a:lnTo>
                      <a:lnTo>
                        <a:pt x="34" y="33"/>
                      </a:lnTo>
                      <a:lnTo>
                        <a:pt x="34" y="33"/>
                      </a:lnTo>
                      <a:lnTo>
                        <a:pt x="34" y="32"/>
                      </a:lnTo>
                      <a:lnTo>
                        <a:pt x="35" y="32"/>
                      </a:lnTo>
                      <a:lnTo>
                        <a:pt x="35" y="31"/>
                      </a:lnTo>
                      <a:lnTo>
                        <a:pt x="35" y="31"/>
                      </a:lnTo>
                      <a:lnTo>
                        <a:pt x="35" y="31"/>
                      </a:lnTo>
                      <a:lnTo>
                        <a:pt x="35" y="30"/>
                      </a:lnTo>
                      <a:lnTo>
                        <a:pt x="35" y="30"/>
                      </a:lnTo>
                      <a:lnTo>
                        <a:pt x="35" y="30"/>
                      </a:lnTo>
                      <a:lnTo>
                        <a:pt x="35" y="31"/>
                      </a:lnTo>
                      <a:lnTo>
                        <a:pt x="35" y="30"/>
                      </a:lnTo>
                      <a:lnTo>
                        <a:pt x="35" y="31"/>
                      </a:lnTo>
                      <a:lnTo>
                        <a:pt x="36" y="31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31"/>
                      </a:lnTo>
                      <a:lnTo>
                        <a:pt x="36" y="30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7" y="31"/>
                      </a:lnTo>
                      <a:lnTo>
                        <a:pt x="37" y="32"/>
                      </a:lnTo>
                      <a:lnTo>
                        <a:pt x="37" y="31"/>
                      </a:lnTo>
                      <a:lnTo>
                        <a:pt x="37" y="32"/>
                      </a:lnTo>
                      <a:lnTo>
                        <a:pt x="37" y="32"/>
                      </a:lnTo>
                      <a:lnTo>
                        <a:pt x="37" y="32"/>
                      </a:lnTo>
                      <a:lnTo>
                        <a:pt x="37" y="32"/>
                      </a:lnTo>
                      <a:lnTo>
                        <a:pt x="37" y="32"/>
                      </a:lnTo>
                      <a:lnTo>
                        <a:pt x="37" y="32"/>
                      </a:lnTo>
                      <a:lnTo>
                        <a:pt x="37" y="32"/>
                      </a:lnTo>
                      <a:lnTo>
                        <a:pt x="37" y="32"/>
                      </a:lnTo>
                      <a:lnTo>
                        <a:pt x="37" y="33"/>
                      </a:lnTo>
                      <a:lnTo>
                        <a:pt x="37" y="32"/>
                      </a:lnTo>
                      <a:lnTo>
                        <a:pt x="37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2"/>
                      </a:lnTo>
                      <a:lnTo>
                        <a:pt x="38" y="32"/>
                      </a:lnTo>
                      <a:lnTo>
                        <a:pt x="38" y="32"/>
                      </a:lnTo>
                      <a:lnTo>
                        <a:pt x="38" y="32"/>
                      </a:lnTo>
                      <a:lnTo>
                        <a:pt x="38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2"/>
                      </a:lnTo>
                      <a:lnTo>
                        <a:pt x="39" y="33"/>
                      </a:lnTo>
                      <a:lnTo>
                        <a:pt x="39" y="32"/>
                      </a:lnTo>
                      <a:lnTo>
                        <a:pt x="39" y="33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2"/>
                      </a:lnTo>
                      <a:lnTo>
                        <a:pt x="40" y="33"/>
                      </a:lnTo>
                      <a:lnTo>
                        <a:pt x="40" y="33"/>
                      </a:lnTo>
                      <a:lnTo>
                        <a:pt x="40" y="33"/>
                      </a:lnTo>
                      <a:lnTo>
                        <a:pt x="40" y="33"/>
                      </a:lnTo>
                      <a:lnTo>
                        <a:pt x="41" y="33"/>
                      </a:lnTo>
                      <a:lnTo>
                        <a:pt x="41" y="33"/>
                      </a:lnTo>
                      <a:lnTo>
                        <a:pt x="41" y="33"/>
                      </a:lnTo>
                      <a:lnTo>
                        <a:pt x="41" y="33"/>
                      </a:lnTo>
                      <a:lnTo>
                        <a:pt x="41" y="33"/>
                      </a:lnTo>
                      <a:lnTo>
                        <a:pt x="41" y="33"/>
                      </a:lnTo>
                      <a:lnTo>
                        <a:pt x="41" y="33"/>
                      </a:lnTo>
                      <a:lnTo>
                        <a:pt x="41" y="34"/>
                      </a:lnTo>
                      <a:lnTo>
                        <a:pt x="41" y="33"/>
                      </a:lnTo>
                      <a:lnTo>
                        <a:pt x="41" y="34"/>
                      </a:lnTo>
                      <a:lnTo>
                        <a:pt x="41" y="34"/>
                      </a:lnTo>
                      <a:lnTo>
                        <a:pt x="41" y="33"/>
                      </a:lnTo>
                      <a:lnTo>
                        <a:pt x="42" y="33"/>
                      </a:lnTo>
                      <a:lnTo>
                        <a:pt x="42" y="33"/>
                      </a:lnTo>
                      <a:lnTo>
                        <a:pt x="42" y="33"/>
                      </a:lnTo>
                      <a:lnTo>
                        <a:pt x="42" y="33"/>
                      </a:lnTo>
                      <a:lnTo>
                        <a:pt x="42" y="33"/>
                      </a:lnTo>
                      <a:lnTo>
                        <a:pt x="42" y="33"/>
                      </a:lnTo>
                      <a:lnTo>
                        <a:pt x="42" y="32"/>
                      </a:lnTo>
                      <a:lnTo>
                        <a:pt x="42" y="32"/>
                      </a:lnTo>
                      <a:lnTo>
                        <a:pt x="42" y="32"/>
                      </a:lnTo>
                      <a:lnTo>
                        <a:pt x="42" y="31"/>
                      </a:lnTo>
                      <a:lnTo>
                        <a:pt x="43" y="30"/>
                      </a:lnTo>
                      <a:lnTo>
                        <a:pt x="43" y="30"/>
                      </a:lnTo>
                      <a:lnTo>
                        <a:pt x="43" y="30"/>
                      </a:lnTo>
                      <a:lnTo>
                        <a:pt x="43" y="30"/>
                      </a:lnTo>
                      <a:lnTo>
                        <a:pt x="43" y="29"/>
                      </a:lnTo>
                      <a:lnTo>
                        <a:pt x="43" y="29"/>
                      </a:lnTo>
                      <a:lnTo>
                        <a:pt x="43" y="29"/>
                      </a:lnTo>
                      <a:lnTo>
                        <a:pt x="43" y="28"/>
                      </a:lnTo>
                      <a:lnTo>
                        <a:pt x="44" y="28"/>
                      </a:lnTo>
                      <a:lnTo>
                        <a:pt x="44" y="27"/>
                      </a:lnTo>
                      <a:lnTo>
                        <a:pt x="44" y="27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7"/>
                      </a:lnTo>
                      <a:lnTo>
                        <a:pt x="45" y="26"/>
                      </a:lnTo>
                      <a:lnTo>
                        <a:pt x="45" y="27"/>
                      </a:lnTo>
                      <a:lnTo>
                        <a:pt x="45" y="27"/>
                      </a:lnTo>
                      <a:lnTo>
                        <a:pt x="45" y="28"/>
                      </a:lnTo>
                      <a:lnTo>
                        <a:pt x="45" y="27"/>
                      </a:lnTo>
                      <a:lnTo>
                        <a:pt x="45" y="28"/>
                      </a:lnTo>
                      <a:lnTo>
                        <a:pt x="45" y="28"/>
                      </a:lnTo>
                      <a:lnTo>
                        <a:pt x="45" y="28"/>
                      </a:lnTo>
                      <a:lnTo>
                        <a:pt x="45" y="28"/>
                      </a:lnTo>
                      <a:lnTo>
                        <a:pt x="45" y="28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6" y="30"/>
                      </a:lnTo>
                      <a:lnTo>
                        <a:pt x="46" y="30"/>
                      </a:lnTo>
                      <a:lnTo>
                        <a:pt x="46" y="30"/>
                      </a:lnTo>
                      <a:lnTo>
                        <a:pt x="46" y="30"/>
                      </a:lnTo>
                      <a:lnTo>
                        <a:pt x="46" y="29"/>
                      </a:lnTo>
                      <a:lnTo>
                        <a:pt x="46" y="29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7" y="30"/>
                      </a:lnTo>
                      <a:lnTo>
                        <a:pt x="47" y="30"/>
                      </a:lnTo>
                      <a:lnTo>
                        <a:pt x="47" y="30"/>
                      </a:lnTo>
                      <a:lnTo>
                        <a:pt x="47" y="30"/>
                      </a:lnTo>
                      <a:lnTo>
                        <a:pt x="47" y="30"/>
                      </a:lnTo>
                      <a:lnTo>
                        <a:pt x="47" y="30"/>
                      </a:lnTo>
                      <a:lnTo>
                        <a:pt x="47" y="29"/>
                      </a:lnTo>
                      <a:lnTo>
                        <a:pt x="47" y="29"/>
                      </a:lnTo>
                      <a:lnTo>
                        <a:pt x="48" y="29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49" y="28"/>
                      </a:lnTo>
                      <a:lnTo>
                        <a:pt x="50" y="28"/>
                      </a:lnTo>
                      <a:lnTo>
                        <a:pt x="50" y="27"/>
                      </a:lnTo>
                      <a:lnTo>
                        <a:pt x="50" y="27"/>
                      </a:lnTo>
                      <a:lnTo>
                        <a:pt x="50" y="27"/>
                      </a:lnTo>
                      <a:lnTo>
                        <a:pt x="50" y="27"/>
                      </a:lnTo>
                      <a:lnTo>
                        <a:pt x="50" y="26"/>
                      </a:lnTo>
                      <a:lnTo>
                        <a:pt x="50" y="26"/>
                      </a:lnTo>
                      <a:lnTo>
                        <a:pt x="50" y="25"/>
                      </a:lnTo>
                      <a:lnTo>
                        <a:pt x="51" y="25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3"/>
                      </a:lnTo>
                      <a:lnTo>
                        <a:pt x="51" y="23"/>
                      </a:lnTo>
                      <a:lnTo>
                        <a:pt x="51" y="23"/>
                      </a:lnTo>
                      <a:lnTo>
                        <a:pt x="51" y="22"/>
                      </a:lnTo>
                      <a:lnTo>
                        <a:pt x="51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2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3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3" y="24"/>
                      </a:lnTo>
                      <a:lnTo>
                        <a:pt x="53" y="25"/>
                      </a:lnTo>
                      <a:lnTo>
                        <a:pt x="53" y="24"/>
                      </a:lnTo>
                      <a:lnTo>
                        <a:pt x="53" y="25"/>
                      </a:lnTo>
                      <a:lnTo>
                        <a:pt x="53" y="25"/>
                      </a:lnTo>
                      <a:lnTo>
                        <a:pt x="53" y="26"/>
                      </a:lnTo>
                      <a:lnTo>
                        <a:pt x="53" y="25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3" y="26"/>
                      </a:lnTo>
                      <a:lnTo>
                        <a:pt x="54" y="26"/>
                      </a:lnTo>
                      <a:lnTo>
                        <a:pt x="54" y="26"/>
                      </a:lnTo>
                      <a:lnTo>
                        <a:pt x="54" y="26"/>
                      </a:lnTo>
                      <a:lnTo>
                        <a:pt x="54" y="26"/>
                      </a:lnTo>
                      <a:lnTo>
                        <a:pt x="54" y="26"/>
                      </a:lnTo>
                      <a:lnTo>
                        <a:pt x="54" y="26"/>
                      </a:lnTo>
                      <a:lnTo>
                        <a:pt x="54" y="26"/>
                      </a:lnTo>
                      <a:lnTo>
                        <a:pt x="54" y="26"/>
                      </a:lnTo>
                      <a:lnTo>
                        <a:pt x="54" y="27"/>
                      </a:lnTo>
                      <a:lnTo>
                        <a:pt x="54" y="26"/>
                      </a:lnTo>
                      <a:lnTo>
                        <a:pt x="54" y="27"/>
                      </a:lnTo>
                      <a:lnTo>
                        <a:pt x="54" y="27"/>
                      </a:lnTo>
                      <a:lnTo>
                        <a:pt x="54" y="27"/>
                      </a:lnTo>
                      <a:lnTo>
                        <a:pt x="55" y="27"/>
                      </a:lnTo>
                      <a:lnTo>
                        <a:pt x="55" y="27"/>
                      </a:lnTo>
                      <a:lnTo>
                        <a:pt x="55" y="27"/>
                      </a:lnTo>
                      <a:lnTo>
                        <a:pt x="55" y="26"/>
                      </a:lnTo>
                      <a:lnTo>
                        <a:pt x="55" y="26"/>
                      </a:lnTo>
                      <a:lnTo>
                        <a:pt x="55" y="26"/>
                      </a:lnTo>
                      <a:lnTo>
                        <a:pt x="55" y="26"/>
                      </a:lnTo>
                      <a:lnTo>
                        <a:pt x="55" y="26"/>
                      </a:lnTo>
                      <a:lnTo>
                        <a:pt x="55" y="26"/>
                      </a:lnTo>
                      <a:lnTo>
                        <a:pt x="55" y="25"/>
                      </a:lnTo>
                      <a:lnTo>
                        <a:pt x="56" y="25"/>
                      </a:lnTo>
                      <a:lnTo>
                        <a:pt x="56" y="25"/>
                      </a:lnTo>
                      <a:lnTo>
                        <a:pt x="56" y="25"/>
                      </a:lnTo>
                      <a:lnTo>
                        <a:pt x="56" y="24"/>
                      </a:lnTo>
                      <a:lnTo>
                        <a:pt x="56" y="24"/>
                      </a:lnTo>
                      <a:lnTo>
                        <a:pt x="56" y="23"/>
                      </a:lnTo>
                      <a:lnTo>
                        <a:pt x="56" y="23"/>
                      </a:lnTo>
                      <a:lnTo>
                        <a:pt x="56" y="22"/>
                      </a:lnTo>
                      <a:lnTo>
                        <a:pt x="57" y="22"/>
                      </a:lnTo>
                      <a:lnTo>
                        <a:pt x="57" y="22"/>
                      </a:lnTo>
                      <a:lnTo>
                        <a:pt x="57" y="21"/>
                      </a:lnTo>
                      <a:lnTo>
                        <a:pt x="57" y="21"/>
                      </a:lnTo>
                      <a:lnTo>
                        <a:pt x="57" y="20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7"/>
                      </a:lnTo>
                      <a:lnTo>
                        <a:pt x="57" y="17"/>
                      </a:lnTo>
                      <a:lnTo>
                        <a:pt x="57" y="16"/>
                      </a:lnTo>
                      <a:lnTo>
                        <a:pt x="58" y="16"/>
                      </a:lnTo>
                      <a:lnTo>
                        <a:pt x="58" y="16"/>
                      </a:lnTo>
                      <a:lnTo>
                        <a:pt x="58" y="16"/>
                      </a:lnTo>
                      <a:lnTo>
                        <a:pt x="58" y="16"/>
                      </a:lnTo>
                      <a:lnTo>
                        <a:pt x="58" y="17"/>
                      </a:lnTo>
                      <a:lnTo>
                        <a:pt x="58" y="18"/>
                      </a:lnTo>
                      <a:lnTo>
                        <a:pt x="58" y="17"/>
                      </a:lnTo>
                      <a:lnTo>
                        <a:pt x="58" y="18"/>
                      </a:lnTo>
                      <a:lnTo>
                        <a:pt x="58" y="19"/>
                      </a:lnTo>
                      <a:lnTo>
                        <a:pt x="58" y="20"/>
                      </a:lnTo>
                      <a:lnTo>
                        <a:pt x="58" y="19"/>
                      </a:lnTo>
                      <a:lnTo>
                        <a:pt x="58" y="20"/>
                      </a:lnTo>
                      <a:lnTo>
                        <a:pt x="58" y="20"/>
                      </a:lnTo>
                      <a:lnTo>
                        <a:pt x="58" y="21"/>
                      </a:lnTo>
                      <a:lnTo>
                        <a:pt x="58" y="20"/>
                      </a:lnTo>
                      <a:lnTo>
                        <a:pt x="58" y="21"/>
                      </a:lnTo>
                      <a:lnTo>
                        <a:pt x="59" y="22"/>
                      </a:lnTo>
                      <a:lnTo>
                        <a:pt x="59" y="23"/>
                      </a:lnTo>
                      <a:lnTo>
                        <a:pt x="59" y="22"/>
                      </a:lnTo>
                      <a:lnTo>
                        <a:pt x="59" y="23"/>
                      </a:lnTo>
                      <a:lnTo>
                        <a:pt x="59" y="23"/>
                      </a:lnTo>
                      <a:lnTo>
                        <a:pt x="59" y="24"/>
                      </a:lnTo>
                      <a:lnTo>
                        <a:pt x="59" y="23"/>
                      </a:lnTo>
                      <a:lnTo>
                        <a:pt x="59" y="24"/>
                      </a:lnTo>
                      <a:lnTo>
                        <a:pt x="59" y="25"/>
                      </a:lnTo>
                      <a:lnTo>
                        <a:pt x="59" y="26"/>
                      </a:lnTo>
                      <a:lnTo>
                        <a:pt x="59" y="25"/>
                      </a:lnTo>
                      <a:lnTo>
                        <a:pt x="59" y="26"/>
                      </a:lnTo>
                      <a:lnTo>
                        <a:pt x="59" y="26"/>
                      </a:lnTo>
                      <a:lnTo>
                        <a:pt x="59" y="27"/>
                      </a:lnTo>
                      <a:lnTo>
                        <a:pt x="59" y="26"/>
                      </a:lnTo>
                      <a:lnTo>
                        <a:pt x="59" y="27"/>
                      </a:lnTo>
                      <a:lnTo>
                        <a:pt x="60" y="27"/>
                      </a:lnTo>
                      <a:lnTo>
                        <a:pt x="60" y="27"/>
                      </a:lnTo>
                      <a:lnTo>
                        <a:pt x="60" y="27"/>
                      </a:lnTo>
                      <a:lnTo>
                        <a:pt x="60" y="27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8"/>
                      </a:lnTo>
                      <a:lnTo>
                        <a:pt x="60" y="29"/>
                      </a:lnTo>
                      <a:lnTo>
                        <a:pt x="60" y="28"/>
                      </a:lnTo>
                      <a:lnTo>
                        <a:pt x="60" y="29"/>
                      </a:lnTo>
                      <a:lnTo>
                        <a:pt x="60" y="29"/>
                      </a:lnTo>
                      <a:lnTo>
                        <a:pt x="60" y="30"/>
                      </a:lnTo>
                      <a:lnTo>
                        <a:pt x="60" y="29"/>
                      </a:lnTo>
                      <a:lnTo>
                        <a:pt x="60" y="30"/>
                      </a:lnTo>
                      <a:lnTo>
                        <a:pt x="61" y="30"/>
                      </a:lnTo>
                      <a:lnTo>
                        <a:pt x="61" y="31"/>
                      </a:lnTo>
                      <a:lnTo>
                        <a:pt x="61" y="30"/>
                      </a:lnTo>
                      <a:lnTo>
                        <a:pt x="61" y="31"/>
                      </a:lnTo>
                      <a:lnTo>
                        <a:pt x="61" y="31"/>
                      </a:lnTo>
                      <a:lnTo>
                        <a:pt x="61" y="32"/>
                      </a:lnTo>
                      <a:lnTo>
                        <a:pt x="61" y="31"/>
                      </a:lnTo>
                      <a:lnTo>
                        <a:pt x="61" y="32"/>
                      </a:lnTo>
                      <a:lnTo>
                        <a:pt x="61" y="32"/>
                      </a:lnTo>
                      <a:lnTo>
                        <a:pt x="61" y="33"/>
                      </a:lnTo>
                      <a:lnTo>
                        <a:pt x="61" y="32"/>
                      </a:lnTo>
                      <a:lnTo>
                        <a:pt x="61" y="33"/>
                      </a:lnTo>
                      <a:lnTo>
                        <a:pt x="61" y="33"/>
                      </a:lnTo>
                      <a:lnTo>
                        <a:pt x="61" y="34"/>
                      </a:lnTo>
                      <a:lnTo>
                        <a:pt x="61" y="33"/>
                      </a:lnTo>
                      <a:lnTo>
                        <a:pt x="61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2" y="35"/>
                      </a:lnTo>
                      <a:lnTo>
                        <a:pt x="62" y="34"/>
                      </a:lnTo>
                      <a:lnTo>
                        <a:pt x="62" y="35"/>
                      </a:lnTo>
                      <a:lnTo>
                        <a:pt x="62" y="35"/>
                      </a:lnTo>
                      <a:lnTo>
                        <a:pt x="62" y="35"/>
                      </a:lnTo>
                      <a:lnTo>
                        <a:pt x="62" y="34"/>
                      </a:lnTo>
                      <a:lnTo>
                        <a:pt x="62" y="34"/>
                      </a:lnTo>
                      <a:lnTo>
                        <a:pt x="63" y="33"/>
                      </a:lnTo>
                      <a:lnTo>
                        <a:pt x="63" y="34"/>
                      </a:lnTo>
                      <a:lnTo>
                        <a:pt x="63" y="33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3" y="34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4" y="35"/>
                      </a:lnTo>
                      <a:lnTo>
                        <a:pt x="64" y="35"/>
                      </a:lnTo>
                      <a:lnTo>
                        <a:pt x="64" y="35"/>
                      </a:lnTo>
                      <a:lnTo>
                        <a:pt x="64" y="35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4" y="34"/>
                      </a:lnTo>
                      <a:lnTo>
                        <a:pt x="65" y="34"/>
                      </a:lnTo>
                      <a:lnTo>
                        <a:pt x="65" y="34"/>
                      </a:lnTo>
                      <a:lnTo>
                        <a:pt x="65" y="34"/>
                      </a:lnTo>
                      <a:lnTo>
                        <a:pt x="65" y="34"/>
                      </a:lnTo>
                      <a:lnTo>
                        <a:pt x="65" y="34"/>
                      </a:lnTo>
                      <a:lnTo>
                        <a:pt x="65" y="35"/>
                      </a:lnTo>
                      <a:lnTo>
                        <a:pt x="65" y="34"/>
                      </a:lnTo>
                      <a:lnTo>
                        <a:pt x="65" y="35"/>
                      </a:lnTo>
                      <a:lnTo>
                        <a:pt x="65" y="35"/>
                      </a:lnTo>
                      <a:lnTo>
                        <a:pt x="65" y="35"/>
                      </a:lnTo>
                      <a:lnTo>
                        <a:pt x="65" y="34"/>
                      </a:lnTo>
                      <a:lnTo>
                        <a:pt x="65" y="34"/>
                      </a:lnTo>
                      <a:lnTo>
                        <a:pt x="65" y="34"/>
                      </a:lnTo>
                      <a:lnTo>
                        <a:pt x="65" y="33"/>
                      </a:lnTo>
                      <a:lnTo>
                        <a:pt x="66" y="33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2"/>
                      </a:lnTo>
                      <a:lnTo>
                        <a:pt x="66" y="31"/>
                      </a:lnTo>
                      <a:lnTo>
                        <a:pt x="66" y="31"/>
                      </a:lnTo>
                      <a:lnTo>
                        <a:pt x="66" y="31"/>
                      </a:lnTo>
                      <a:lnTo>
                        <a:pt x="66" y="31"/>
                      </a:lnTo>
                      <a:lnTo>
                        <a:pt x="66" y="31"/>
                      </a:lnTo>
                      <a:lnTo>
                        <a:pt x="66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7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1"/>
                      </a:lnTo>
                      <a:lnTo>
                        <a:pt x="68" y="30"/>
                      </a:lnTo>
                      <a:lnTo>
                        <a:pt x="68" y="30"/>
                      </a:lnTo>
                      <a:lnTo>
                        <a:pt x="68" y="30"/>
                      </a:lnTo>
                      <a:lnTo>
                        <a:pt x="68" y="30"/>
                      </a:lnTo>
                      <a:lnTo>
                        <a:pt x="68" y="30"/>
                      </a:lnTo>
                      <a:lnTo>
                        <a:pt x="68" y="30"/>
                      </a:lnTo>
                      <a:lnTo>
                        <a:pt x="68" y="30"/>
                      </a:lnTo>
                      <a:lnTo>
                        <a:pt x="68" y="29"/>
                      </a:lnTo>
                      <a:lnTo>
                        <a:pt x="68" y="29"/>
                      </a:lnTo>
                      <a:lnTo>
                        <a:pt x="68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29"/>
                      </a:lnTo>
                      <a:lnTo>
                        <a:pt x="69" y="30"/>
                      </a:lnTo>
                      <a:lnTo>
                        <a:pt x="69" y="29"/>
                      </a:lnTo>
                      <a:lnTo>
                        <a:pt x="69" y="30"/>
                      </a:lnTo>
                      <a:lnTo>
                        <a:pt x="70" y="30"/>
                      </a:lnTo>
                      <a:lnTo>
                        <a:pt x="70" y="29"/>
                      </a:lnTo>
                      <a:lnTo>
                        <a:pt x="70" y="29"/>
                      </a:lnTo>
                      <a:lnTo>
                        <a:pt x="70" y="30"/>
                      </a:lnTo>
                      <a:lnTo>
                        <a:pt x="70" y="29"/>
                      </a:lnTo>
                      <a:lnTo>
                        <a:pt x="70" y="30"/>
                      </a:lnTo>
                      <a:lnTo>
                        <a:pt x="70" y="29"/>
                      </a:lnTo>
                      <a:lnTo>
                        <a:pt x="70" y="29"/>
                      </a:lnTo>
                      <a:lnTo>
                        <a:pt x="70" y="29"/>
                      </a:lnTo>
                      <a:lnTo>
                        <a:pt x="70" y="28"/>
                      </a:lnTo>
                      <a:lnTo>
                        <a:pt x="70" y="28"/>
                      </a:lnTo>
                      <a:lnTo>
                        <a:pt x="70" y="28"/>
                      </a:lnTo>
                      <a:lnTo>
                        <a:pt x="71" y="28"/>
                      </a:lnTo>
                      <a:lnTo>
                        <a:pt x="71" y="27"/>
                      </a:lnTo>
                      <a:lnTo>
                        <a:pt x="71" y="27"/>
                      </a:lnTo>
                      <a:lnTo>
                        <a:pt x="71" y="26"/>
                      </a:lnTo>
                      <a:lnTo>
                        <a:pt x="71" y="26"/>
                      </a:lnTo>
                      <a:lnTo>
                        <a:pt x="71" y="25"/>
                      </a:lnTo>
                      <a:lnTo>
                        <a:pt x="71" y="24"/>
                      </a:lnTo>
                      <a:lnTo>
                        <a:pt x="71" y="24"/>
                      </a:lnTo>
                      <a:lnTo>
                        <a:pt x="72" y="23"/>
                      </a:lnTo>
                      <a:lnTo>
                        <a:pt x="72" y="23"/>
                      </a:lnTo>
                      <a:lnTo>
                        <a:pt x="72" y="23"/>
                      </a:lnTo>
                      <a:lnTo>
                        <a:pt x="72" y="22"/>
                      </a:lnTo>
                      <a:lnTo>
                        <a:pt x="72" y="22"/>
                      </a:lnTo>
                      <a:lnTo>
                        <a:pt x="72" y="22"/>
                      </a:lnTo>
                      <a:lnTo>
                        <a:pt x="72" y="22"/>
                      </a:lnTo>
                      <a:lnTo>
                        <a:pt x="72" y="22"/>
                      </a:lnTo>
                      <a:lnTo>
                        <a:pt x="73" y="21"/>
                      </a:lnTo>
                      <a:lnTo>
                        <a:pt x="73" y="21"/>
                      </a:lnTo>
                      <a:lnTo>
                        <a:pt x="73" y="21"/>
                      </a:lnTo>
                      <a:lnTo>
                        <a:pt x="73" y="21"/>
                      </a:lnTo>
                      <a:lnTo>
                        <a:pt x="73" y="21"/>
                      </a:lnTo>
                      <a:lnTo>
                        <a:pt x="73" y="21"/>
                      </a:lnTo>
                      <a:lnTo>
                        <a:pt x="73" y="21"/>
                      </a:lnTo>
                      <a:lnTo>
                        <a:pt x="73" y="21"/>
                      </a:lnTo>
                      <a:lnTo>
                        <a:pt x="73" y="20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4" y="19"/>
                      </a:lnTo>
                      <a:lnTo>
                        <a:pt x="74" y="18"/>
                      </a:lnTo>
                      <a:lnTo>
                        <a:pt x="74" y="17"/>
                      </a:lnTo>
                      <a:lnTo>
                        <a:pt x="74" y="16"/>
                      </a:lnTo>
                      <a:lnTo>
                        <a:pt x="74" y="16"/>
                      </a:lnTo>
                      <a:lnTo>
                        <a:pt x="74" y="14"/>
                      </a:lnTo>
                      <a:lnTo>
                        <a:pt x="74" y="13"/>
                      </a:lnTo>
                      <a:lnTo>
                        <a:pt x="74" y="11"/>
                      </a:lnTo>
                      <a:lnTo>
                        <a:pt x="75" y="10"/>
                      </a:lnTo>
                      <a:lnTo>
                        <a:pt x="75" y="7"/>
                      </a:lnTo>
                      <a:lnTo>
                        <a:pt x="75" y="5"/>
                      </a:lnTo>
                      <a:lnTo>
                        <a:pt x="75" y="3"/>
                      </a:lnTo>
                      <a:lnTo>
                        <a:pt x="75" y="2"/>
                      </a:lnTo>
                      <a:lnTo>
                        <a:pt x="75" y="1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1"/>
                      </a:lnTo>
                      <a:lnTo>
                        <a:pt x="75" y="0"/>
                      </a:lnTo>
                      <a:lnTo>
                        <a:pt x="75" y="1"/>
                      </a:lnTo>
                      <a:lnTo>
                        <a:pt x="76" y="2"/>
                      </a:lnTo>
                      <a:lnTo>
                        <a:pt x="76" y="4"/>
                      </a:lnTo>
                      <a:lnTo>
                        <a:pt x="76" y="2"/>
                      </a:lnTo>
                      <a:lnTo>
                        <a:pt x="76" y="4"/>
                      </a:lnTo>
                      <a:lnTo>
                        <a:pt x="76" y="5"/>
                      </a:lnTo>
                      <a:lnTo>
                        <a:pt x="76" y="6"/>
                      </a:lnTo>
                      <a:lnTo>
                        <a:pt x="76" y="5"/>
                      </a:lnTo>
                      <a:lnTo>
                        <a:pt x="76" y="6"/>
                      </a:lnTo>
                      <a:lnTo>
                        <a:pt x="76" y="7"/>
                      </a:lnTo>
                      <a:lnTo>
                        <a:pt x="76" y="8"/>
                      </a:lnTo>
                      <a:lnTo>
                        <a:pt x="76" y="7"/>
                      </a:lnTo>
                      <a:lnTo>
                        <a:pt x="76" y="8"/>
                      </a:lnTo>
                      <a:lnTo>
                        <a:pt x="76" y="9"/>
                      </a:lnTo>
                      <a:lnTo>
                        <a:pt x="76" y="10"/>
                      </a:lnTo>
                      <a:lnTo>
                        <a:pt x="76" y="9"/>
                      </a:lnTo>
                      <a:lnTo>
                        <a:pt x="76" y="10"/>
                      </a:lnTo>
                      <a:lnTo>
                        <a:pt x="77" y="10"/>
                      </a:lnTo>
                      <a:lnTo>
                        <a:pt x="77" y="11"/>
                      </a:lnTo>
                      <a:lnTo>
                        <a:pt x="77" y="10"/>
                      </a:lnTo>
                      <a:lnTo>
                        <a:pt x="77" y="11"/>
                      </a:lnTo>
                      <a:lnTo>
                        <a:pt x="77" y="12"/>
                      </a:lnTo>
                      <a:lnTo>
                        <a:pt x="77" y="13"/>
                      </a:lnTo>
                      <a:lnTo>
                        <a:pt x="77" y="12"/>
                      </a:lnTo>
                      <a:lnTo>
                        <a:pt x="77" y="13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5"/>
                      </a:lnTo>
                      <a:lnTo>
                        <a:pt x="77" y="16"/>
                      </a:lnTo>
                      <a:lnTo>
                        <a:pt x="77" y="15"/>
                      </a:lnTo>
                      <a:lnTo>
                        <a:pt x="77" y="16"/>
                      </a:lnTo>
                      <a:lnTo>
                        <a:pt x="78" y="17"/>
                      </a:lnTo>
                      <a:lnTo>
                        <a:pt x="78" y="18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8" name="Freeform 301"/>
                <p:cNvSpPr>
                  <a:spLocks/>
                </p:cNvSpPr>
                <p:nvPr/>
              </p:nvSpPr>
              <p:spPr bwMode="auto">
                <a:xfrm>
                  <a:off x="3325813" y="6172201"/>
                  <a:ext cx="127000" cy="1366838"/>
                </a:xfrm>
                <a:custGeom>
                  <a:avLst/>
                  <a:gdLst/>
                  <a:ahLst/>
                  <a:cxnLst>
                    <a:cxn ang="0">
                      <a:pos x="0" y="850"/>
                    </a:cxn>
                    <a:cxn ang="0">
                      <a:pos x="2" y="847"/>
                    </a:cxn>
                    <a:cxn ang="0">
                      <a:pos x="3" y="846"/>
                    </a:cxn>
                    <a:cxn ang="0">
                      <a:pos x="5" y="844"/>
                    </a:cxn>
                    <a:cxn ang="0">
                      <a:pos x="6" y="840"/>
                    </a:cxn>
                    <a:cxn ang="0">
                      <a:pos x="8" y="834"/>
                    </a:cxn>
                    <a:cxn ang="0">
                      <a:pos x="9" y="829"/>
                    </a:cxn>
                    <a:cxn ang="0">
                      <a:pos x="11" y="819"/>
                    </a:cxn>
                    <a:cxn ang="0">
                      <a:pos x="12" y="822"/>
                    </a:cxn>
                    <a:cxn ang="0">
                      <a:pos x="13" y="818"/>
                    </a:cxn>
                    <a:cxn ang="0">
                      <a:pos x="15" y="812"/>
                    </a:cxn>
                    <a:cxn ang="0">
                      <a:pos x="16" y="807"/>
                    </a:cxn>
                    <a:cxn ang="0">
                      <a:pos x="18" y="798"/>
                    </a:cxn>
                    <a:cxn ang="0">
                      <a:pos x="20" y="792"/>
                    </a:cxn>
                    <a:cxn ang="0">
                      <a:pos x="22" y="778"/>
                    </a:cxn>
                    <a:cxn ang="0">
                      <a:pos x="23" y="753"/>
                    </a:cxn>
                    <a:cxn ang="0">
                      <a:pos x="25" y="717"/>
                    </a:cxn>
                    <a:cxn ang="0">
                      <a:pos x="27" y="686"/>
                    </a:cxn>
                    <a:cxn ang="0">
                      <a:pos x="29" y="678"/>
                    </a:cxn>
                    <a:cxn ang="0">
                      <a:pos x="30" y="614"/>
                    </a:cxn>
                    <a:cxn ang="0">
                      <a:pos x="32" y="521"/>
                    </a:cxn>
                    <a:cxn ang="0">
                      <a:pos x="34" y="115"/>
                    </a:cxn>
                    <a:cxn ang="0">
                      <a:pos x="35" y="173"/>
                    </a:cxn>
                    <a:cxn ang="0">
                      <a:pos x="36" y="501"/>
                    </a:cxn>
                    <a:cxn ang="0">
                      <a:pos x="37" y="631"/>
                    </a:cxn>
                    <a:cxn ang="0">
                      <a:pos x="38" y="690"/>
                    </a:cxn>
                    <a:cxn ang="0">
                      <a:pos x="39" y="725"/>
                    </a:cxn>
                    <a:cxn ang="0">
                      <a:pos x="40" y="751"/>
                    </a:cxn>
                    <a:cxn ang="0">
                      <a:pos x="41" y="774"/>
                    </a:cxn>
                    <a:cxn ang="0">
                      <a:pos x="42" y="773"/>
                    </a:cxn>
                    <a:cxn ang="0">
                      <a:pos x="43" y="791"/>
                    </a:cxn>
                    <a:cxn ang="0">
                      <a:pos x="44" y="805"/>
                    </a:cxn>
                    <a:cxn ang="0">
                      <a:pos x="45" y="814"/>
                    </a:cxn>
                    <a:cxn ang="0">
                      <a:pos x="46" y="821"/>
                    </a:cxn>
                    <a:cxn ang="0">
                      <a:pos x="47" y="814"/>
                    </a:cxn>
                    <a:cxn ang="0">
                      <a:pos x="48" y="819"/>
                    </a:cxn>
                    <a:cxn ang="0">
                      <a:pos x="49" y="831"/>
                    </a:cxn>
                    <a:cxn ang="0">
                      <a:pos x="50" y="835"/>
                    </a:cxn>
                    <a:cxn ang="0">
                      <a:pos x="51" y="840"/>
                    </a:cxn>
                    <a:cxn ang="0">
                      <a:pos x="52" y="841"/>
                    </a:cxn>
                    <a:cxn ang="0">
                      <a:pos x="53" y="841"/>
                    </a:cxn>
                    <a:cxn ang="0">
                      <a:pos x="55" y="842"/>
                    </a:cxn>
                    <a:cxn ang="0">
                      <a:pos x="56" y="843"/>
                    </a:cxn>
                    <a:cxn ang="0">
                      <a:pos x="57" y="844"/>
                    </a:cxn>
                    <a:cxn ang="0">
                      <a:pos x="58" y="841"/>
                    </a:cxn>
                    <a:cxn ang="0">
                      <a:pos x="60" y="835"/>
                    </a:cxn>
                    <a:cxn ang="0">
                      <a:pos x="61" y="828"/>
                    </a:cxn>
                    <a:cxn ang="0">
                      <a:pos x="63" y="822"/>
                    </a:cxn>
                    <a:cxn ang="0">
                      <a:pos x="64" y="809"/>
                    </a:cxn>
                    <a:cxn ang="0">
                      <a:pos x="65" y="828"/>
                    </a:cxn>
                    <a:cxn ang="0">
                      <a:pos x="66" y="840"/>
                    </a:cxn>
                    <a:cxn ang="0">
                      <a:pos x="67" y="847"/>
                    </a:cxn>
                    <a:cxn ang="0">
                      <a:pos x="68" y="851"/>
                    </a:cxn>
                    <a:cxn ang="0">
                      <a:pos x="69" y="853"/>
                    </a:cxn>
                    <a:cxn ang="0">
                      <a:pos x="70" y="856"/>
                    </a:cxn>
                    <a:cxn ang="0">
                      <a:pos x="71" y="857"/>
                    </a:cxn>
                    <a:cxn ang="0">
                      <a:pos x="72" y="858"/>
                    </a:cxn>
                    <a:cxn ang="0">
                      <a:pos x="73" y="857"/>
                    </a:cxn>
                    <a:cxn ang="0">
                      <a:pos x="74" y="859"/>
                    </a:cxn>
                    <a:cxn ang="0">
                      <a:pos x="75" y="860"/>
                    </a:cxn>
                    <a:cxn ang="0">
                      <a:pos x="76" y="859"/>
                    </a:cxn>
                    <a:cxn ang="0">
                      <a:pos x="78" y="858"/>
                    </a:cxn>
                    <a:cxn ang="0">
                      <a:pos x="79" y="857"/>
                    </a:cxn>
                  </a:cxnLst>
                  <a:rect l="0" t="0" r="r" b="b"/>
                  <a:pathLst>
                    <a:path w="80" h="861">
                      <a:moveTo>
                        <a:pt x="0" y="848"/>
                      </a:move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50"/>
                      </a:ln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49"/>
                      </a:lnTo>
                      <a:lnTo>
                        <a:pt x="0" y="850"/>
                      </a:lnTo>
                      <a:lnTo>
                        <a:pt x="0" y="850"/>
                      </a:lnTo>
                      <a:lnTo>
                        <a:pt x="0" y="850"/>
                      </a:lnTo>
                      <a:lnTo>
                        <a:pt x="0" y="850"/>
                      </a:lnTo>
                      <a:lnTo>
                        <a:pt x="1" y="850"/>
                      </a:lnTo>
                      <a:lnTo>
                        <a:pt x="1" y="850"/>
                      </a:lnTo>
                      <a:lnTo>
                        <a:pt x="1" y="850"/>
                      </a:lnTo>
                      <a:lnTo>
                        <a:pt x="1" y="850"/>
                      </a:lnTo>
                      <a:lnTo>
                        <a:pt x="1" y="850"/>
                      </a:lnTo>
                      <a:lnTo>
                        <a:pt x="1" y="849"/>
                      </a:lnTo>
                      <a:lnTo>
                        <a:pt x="1" y="849"/>
                      </a:lnTo>
                      <a:lnTo>
                        <a:pt x="1" y="849"/>
                      </a:lnTo>
                      <a:lnTo>
                        <a:pt x="1" y="849"/>
                      </a:lnTo>
                      <a:lnTo>
                        <a:pt x="1" y="849"/>
                      </a:lnTo>
                      <a:lnTo>
                        <a:pt x="2" y="848"/>
                      </a:lnTo>
                      <a:lnTo>
                        <a:pt x="2" y="848"/>
                      </a:lnTo>
                      <a:lnTo>
                        <a:pt x="2" y="848"/>
                      </a:lnTo>
                      <a:lnTo>
                        <a:pt x="2" y="847"/>
                      </a:lnTo>
                      <a:lnTo>
                        <a:pt x="2" y="847"/>
                      </a:lnTo>
                      <a:lnTo>
                        <a:pt x="2" y="847"/>
                      </a:lnTo>
                      <a:lnTo>
                        <a:pt x="2" y="847"/>
                      </a:lnTo>
                      <a:lnTo>
                        <a:pt x="2" y="847"/>
                      </a:lnTo>
                      <a:lnTo>
                        <a:pt x="2" y="848"/>
                      </a:lnTo>
                      <a:lnTo>
                        <a:pt x="2" y="848"/>
                      </a:lnTo>
                      <a:lnTo>
                        <a:pt x="2" y="848"/>
                      </a:lnTo>
                      <a:lnTo>
                        <a:pt x="2" y="848"/>
                      </a:lnTo>
                      <a:lnTo>
                        <a:pt x="3" y="848"/>
                      </a:lnTo>
                      <a:lnTo>
                        <a:pt x="3" y="848"/>
                      </a:lnTo>
                      <a:lnTo>
                        <a:pt x="3" y="848"/>
                      </a:lnTo>
                      <a:lnTo>
                        <a:pt x="3" y="848"/>
                      </a:lnTo>
                      <a:lnTo>
                        <a:pt x="3" y="847"/>
                      </a:lnTo>
                      <a:lnTo>
                        <a:pt x="3" y="847"/>
                      </a:lnTo>
                      <a:lnTo>
                        <a:pt x="3" y="846"/>
                      </a:lnTo>
                      <a:lnTo>
                        <a:pt x="3" y="846"/>
                      </a:lnTo>
                      <a:lnTo>
                        <a:pt x="3" y="846"/>
                      </a:lnTo>
                      <a:lnTo>
                        <a:pt x="3" y="846"/>
                      </a:lnTo>
                      <a:lnTo>
                        <a:pt x="3" y="846"/>
                      </a:lnTo>
                      <a:lnTo>
                        <a:pt x="3" y="846"/>
                      </a:lnTo>
                      <a:lnTo>
                        <a:pt x="3" y="847"/>
                      </a:lnTo>
                      <a:lnTo>
                        <a:pt x="3" y="846"/>
                      </a:lnTo>
                      <a:lnTo>
                        <a:pt x="3" y="847"/>
                      </a:lnTo>
                      <a:lnTo>
                        <a:pt x="4" y="847"/>
                      </a:lnTo>
                      <a:lnTo>
                        <a:pt x="4" y="846"/>
                      </a:lnTo>
                      <a:lnTo>
                        <a:pt x="4" y="846"/>
                      </a:lnTo>
                      <a:lnTo>
                        <a:pt x="4" y="846"/>
                      </a:lnTo>
                      <a:lnTo>
                        <a:pt x="4" y="846"/>
                      </a:lnTo>
                      <a:lnTo>
                        <a:pt x="4" y="846"/>
                      </a:lnTo>
                      <a:lnTo>
                        <a:pt x="4" y="846"/>
                      </a:lnTo>
                      <a:lnTo>
                        <a:pt x="4" y="845"/>
                      </a:lnTo>
                      <a:lnTo>
                        <a:pt x="4" y="844"/>
                      </a:lnTo>
                      <a:lnTo>
                        <a:pt x="5" y="844"/>
                      </a:lnTo>
                      <a:lnTo>
                        <a:pt x="5" y="844"/>
                      </a:lnTo>
                      <a:lnTo>
                        <a:pt x="5" y="844"/>
                      </a:lnTo>
                      <a:lnTo>
                        <a:pt x="5" y="844"/>
                      </a:lnTo>
                      <a:lnTo>
                        <a:pt x="5" y="844"/>
                      </a:lnTo>
                      <a:lnTo>
                        <a:pt x="5" y="844"/>
                      </a:lnTo>
                      <a:lnTo>
                        <a:pt x="5" y="844"/>
                      </a:lnTo>
                      <a:lnTo>
                        <a:pt x="5" y="844"/>
                      </a:lnTo>
                      <a:lnTo>
                        <a:pt x="5" y="843"/>
                      </a:lnTo>
                      <a:lnTo>
                        <a:pt x="5" y="843"/>
                      </a:lnTo>
                      <a:lnTo>
                        <a:pt x="5" y="842"/>
                      </a:lnTo>
                      <a:lnTo>
                        <a:pt x="5" y="841"/>
                      </a:lnTo>
                      <a:lnTo>
                        <a:pt x="6" y="841"/>
                      </a:lnTo>
                      <a:lnTo>
                        <a:pt x="6" y="841"/>
                      </a:lnTo>
                      <a:lnTo>
                        <a:pt x="6" y="841"/>
                      </a:lnTo>
                      <a:lnTo>
                        <a:pt x="6" y="841"/>
                      </a:lnTo>
                      <a:lnTo>
                        <a:pt x="6" y="841"/>
                      </a:lnTo>
                      <a:lnTo>
                        <a:pt x="6" y="840"/>
                      </a:lnTo>
                      <a:lnTo>
                        <a:pt x="6" y="840"/>
                      </a:lnTo>
                      <a:lnTo>
                        <a:pt x="6" y="840"/>
                      </a:lnTo>
                      <a:lnTo>
                        <a:pt x="6" y="839"/>
                      </a:lnTo>
                      <a:lnTo>
                        <a:pt x="6" y="838"/>
                      </a:lnTo>
                      <a:lnTo>
                        <a:pt x="7" y="837"/>
                      </a:lnTo>
                      <a:lnTo>
                        <a:pt x="7" y="837"/>
                      </a:lnTo>
                      <a:lnTo>
                        <a:pt x="7" y="837"/>
                      </a:lnTo>
                      <a:lnTo>
                        <a:pt x="7" y="836"/>
                      </a:lnTo>
                      <a:lnTo>
                        <a:pt x="7" y="836"/>
                      </a:lnTo>
                      <a:lnTo>
                        <a:pt x="7" y="836"/>
                      </a:lnTo>
                      <a:lnTo>
                        <a:pt x="7" y="836"/>
                      </a:lnTo>
                      <a:lnTo>
                        <a:pt x="7" y="836"/>
                      </a:lnTo>
                      <a:lnTo>
                        <a:pt x="7" y="836"/>
                      </a:lnTo>
                      <a:lnTo>
                        <a:pt x="7" y="835"/>
                      </a:lnTo>
                      <a:lnTo>
                        <a:pt x="8" y="835"/>
                      </a:lnTo>
                      <a:lnTo>
                        <a:pt x="8" y="834"/>
                      </a:lnTo>
                      <a:lnTo>
                        <a:pt x="8" y="834"/>
                      </a:lnTo>
                      <a:lnTo>
                        <a:pt x="8" y="834"/>
                      </a:lnTo>
                      <a:lnTo>
                        <a:pt x="8" y="833"/>
                      </a:lnTo>
                      <a:lnTo>
                        <a:pt x="8" y="833"/>
                      </a:lnTo>
                      <a:lnTo>
                        <a:pt x="8" y="832"/>
                      </a:lnTo>
                      <a:lnTo>
                        <a:pt x="8" y="832"/>
                      </a:lnTo>
                      <a:lnTo>
                        <a:pt x="8" y="832"/>
                      </a:lnTo>
                      <a:lnTo>
                        <a:pt x="8" y="832"/>
                      </a:lnTo>
                      <a:lnTo>
                        <a:pt x="8" y="832"/>
                      </a:lnTo>
                      <a:lnTo>
                        <a:pt x="9" y="832"/>
                      </a:lnTo>
                      <a:lnTo>
                        <a:pt x="9" y="831"/>
                      </a:lnTo>
                      <a:lnTo>
                        <a:pt x="9" y="831"/>
                      </a:lnTo>
                      <a:lnTo>
                        <a:pt x="9" y="830"/>
                      </a:lnTo>
                      <a:lnTo>
                        <a:pt x="9" y="830"/>
                      </a:lnTo>
                      <a:lnTo>
                        <a:pt x="9" y="829"/>
                      </a:lnTo>
                      <a:lnTo>
                        <a:pt x="9" y="829"/>
                      </a:lnTo>
                      <a:lnTo>
                        <a:pt x="9" y="828"/>
                      </a:lnTo>
                      <a:lnTo>
                        <a:pt x="10" y="827"/>
                      </a:lnTo>
                      <a:lnTo>
                        <a:pt x="10" y="826"/>
                      </a:lnTo>
                      <a:lnTo>
                        <a:pt x="10" y="825"/>
                      </a:lnTo>
                      <a:lnTo>
                        <a:pt x="10" y="824"/>
                      </a:lnTo>
                      <a:lnTo>
                        <a:pt x="10" y="823"/>
                      </a:lnTo>
                      <a:lnTo>
                        <a:pt x="10" y="822"/>
                      </a:lnTo>
                      <a:lnTo>
                        <a:pt x="10" y="821"/>
                      </a:lnTo>
                      <a:lnTo>
                        <a:pt x="10" y="820"/>
                      </a:lnTo>
                      <a:lnTo>
                        <a:pt x="10" y="820"/>
                      </a:lnTo>
                      <a:lnTo>
                        <a:pt x="10" y="820"/>
                      </a:lnTo>
                      <a:lnTo>
                        <a:pt x="11" y="820"/>
                      </a:lnTo>
                      <a:lnTo>
                        <a:pt x="11" y="820"/>
                      </a:lnTo>
                      <a:lnTo>
                        <a:pt x="11" y="819"/>
                      </a:lnTo>
                      <a:lnTo>
                        <a:pt x="11" y="820"/>
                      </a:lnTo>
                      <a:lnTo>
                        <a:pt x="11" y="819"/>
                      </a:lnTo>
                      <a:lnTo>
                        <a:pt x="11" y="820"/>
                      </a:lnTo>
                      <a:lnTo>
                        <a:pt x="11" y="820"/>
                      </a:lnTo>
                      <a:lnTo>
                        <a:pt x="11" y="820"/>
                      </a:lnTo>
                      <a:lnTo>
                        <a:pt x="11" y="820"/>
                      </a:lnTo>
                      <a:lnTo>
                        <a:pt x="11" y="820"/>
                      </a:lnTo>
                      <a:lnTo>
                        <a:pt x="11" y="821"/>
                      </a:lnTo>
                      <a:lnTo>
                        <a:pt x="11" y="822"/>
                      </a:lnTo>
                      <a:lnTo>
                        <a:pt x="11" y="821"/>
                      </a:lnTo>
                      <a:lnTo>
                        <a:pt x="11" y="822"/>
                      </a:lnTo>
                      <a:lnTo>
                        <a:pt x="12" y="822"/>
                      </a:lnTo>
                      <a:lnTo>
                        <a:pt x="12" y="821"/>
                      </a:lnTo>
                      <a:lnTo>
                        <a:pt x="12" y="821"/>
                      </a:lnTo>
                      <a:lnTo>
                        <a:pt x="12" y="821"/>
                      </a:lnTo>
                      <a:lnTo>
                        <a:pt x="12" y="821"/>
                      </a:lnTo>
                      <a:lnTo>
                        <a:pt x="12" y="821"/>
                      </a:lnTo>
                      <a:lnTo>
                        <a:pt x="12" y="822"/>
                      </a:lnTo>
                      <a:lnTo>
                        <a:pt x="12" y="822"/>
                      </a:lnTo>
                      <a:lnTo>
                        <a:pt x="12" y="822"/>
                      </a:lnTo>
                      <a:lnTo>
                        <a:pt x="12" y="822"/>
                      </a:lnTo>
                      <a:lnTo>
                        <a:pt x="12" y="822"/>
                      </a:lnTo>
                      <a:lnTo>
                        <a:pt x="12" y="821"/>
                      </a:lnTo>
                      <a:lnTo>
                        <a:pt x="13" y="820"/>
                      </a:lnTo>
                      <a:lnTo>
                        <a:pt x="13" y="820"/>
                      </a:lnTo>
                      <a:lnTo>
                        <a:pt x="13" y="820"/>
                      </a:lnTo>
                      <a:lnTo>
                        <a:pt x="13" y="820"/>
                      </a:lnTo>
                      <a:lnTo>
                        <a:pt x="13" y="820"/>
                      </a:lnTo>
                      <a:lnTo>
                        <a:pt x="13" y="819"/>
                      </a:lnTo>
                      <a:lnTo>
                        <a:pt x="13" y="819"/>
                      </a:lnTo>
                      <a:lnTo>
                        <a:pt x="13" y="819"/>
                      </a:lnTo>
                      <a:lnTo>
                        <a:pt x="13" y="819"/>
                      </a:lnTo>
                      <a:lnTo>
                        <a:pt x="13" y="819"/>
                      </a:lnTo>
                      <a:lnTo>
                        <a:pt x="13" y="818"/>
                      </a:lnTo>
                      <a:lnTo>
                        <a:pt x="13" y="818"/>
                      </a:lnTo>
                      <a:lnTo>
                        <a:pt x="13" y="818"/>
                      </a:lnTo>
                      <a:lnTo>
                        <a:pt x="14" y="818"/>
                      </a:lnTo>
                      <a:lnTo>
                        <a:pt x="14" y="818"/>
                      </a:lnTo>
                      <a:lnTo>
                        <a:pt x="14" y="818"/>
                      </a:lnTo>
                      <a:lnTo>
                        <a:pt x="14" y="818"/>
                      </a:lnTo>
                      <a:lnTo>
                        <a:pt x="14" y="818"/>
                      </a:lnTo>
                      <a:lnTo>
                        <a:pt x="14" y="817"/>
                      </a:lnTo>
                      <a:lnTo>
                        <a:pt x="14" y="817"/>
                      </a:lnTo>
                      <a:lnTo>
                        <a:pt x="14" y="817"/>
                      </a:lnTo>
                      <a:lnTo>
                        <a:pt x="14" y="816"/>
                      </a:lnTo>
                      <a:lnTo>
                        <a:pt x="14" y="815"/>
                      </a:lnTo>
                      <a:lnTo>
                        <a:pt x="15" y="815"/>
                      </a:lnTo>
                      <a:lnTo>
                        <a:pt x="15" y="814"/>
                      </a:lnTo>
                      <a:lnTo>
                        <a:pt x="15" y="814"/>
                      </a:lnTo>
                      <a:lnTo>
                        <a:pt x="15" y="812"/>
                      </a:lnTo>
                      <a:lnTo>
                        <a:pt x="15" y="812"/>
                      </a:lnTo>
                      <a:lnTo>
                        <a:pt x="15" y="811"/>
                      </a:lnTo>
                      <a:lnTo>
                        <a:pt x="15" y="811"/>
                      </a:lnTo>
                      <a:lnTo>
                        <a:pt x="15" y="810"/>
                      </a:lnTo>
                      <a:lnTo>
                        <a:pt x="16" y="810"/>
                      </a:lnTo>
                      <a:lnTo>
                        <a:pt x="16" y="809"/>
                      </a:lnTo>
                      <a:lnTo>
                        <a:pt x="16" y="808"/>
                      </a:lnTo>
                      <a:lnTo>
                        <a:pt x="16" y="808"/>
                      </a:lnTo>
                      <a:lnTo>
                        <a:pt x="16" y="808"/>
                      </a:lnTo>
                      <a:lnTo>
                        <a:pt x="16" y="808"/>
                      </a:lnTo>
                      <a:lnTo>
                        <a:pt x="16" y="808"/>
                      </a:lnTo>
                      <a:lnTo>
                        <a:pt x="16" y="807"/>
                      </a:lnTo>
                      <a:lnTo>
                        <a:pt x="16" y="807"/>
                      </a:lnTo>
                      <a:lnTo>
                        <a:pt x="16" y="807"/>
                      </a:lnTo>
                      <a:lnTo>
                        <a:pt x="16" y="807"/>
                      </a:lnTo>
                      <a:lnTo>
                        <a:pt x="16" y="807"/>
                      </a:lnTo>
                      <a:lnTo>
                        <a:pt x="17" y="807"/>
                      </a:lnTo>
                      <a:lnTo>
                        <a:pt x="17" y="807"/>
                      </a:lnTo>
                      <a:lnTo>
                        <a:pt x="17" y="807"/>
                      </a:lnTo>
                      <a:lnTo>
                        <a:pt x="17" y="806"/>
                      </a:lnTo>
                      <a:lnTo>
                        <a:pt x="17" y="806"/>
                      </a:lnTo>
                      <a:lnTo>
                        <a:pt x="17" y="805"/>
                      </a:lnTo>
                      <a:lnTo>
                        <a:pt x="17" y="804"/>
                      </a:lnTo>
                      <a:lnTo>
                        <a:pt x="17" y="803"/>
                      </a:lnTo>
                      <a:lnTo>
                        <a:pt x="18" y="803"/>
                      </a:lnTo>
                      <a:lnTo>
                        <a:pt x="18" y="802"/>
                      </a:lnTo>
                      <a:lnTo>
                        <a:pt x="18" y="802"/>
                      </a:lnTo>
                      <a:lnTo>
                        <a:pt x="18" y="801"/>
                      </a:lnTo>
                      <a:lnTo>
                        <a:pt x="18" y="801"/>
                      </a:lnTo>
                      <a:lnTo>
                        <a:pt x="18" y="800"/>
                      </a:lnTo>
                      <a:lnTo>
                        <a:pt x="18" y="799"/>
                      </a:lnTo>
                      <a:lnTo>
                        <a:pt x="18" y="798"/>
                      </a:lnTo>
                      <a:lnTo>
                        <a:pt x="18" y="798"/>
                      </a:lnTo>
                      <a:lnTo>
                        <a:pt x="18" y="798"/>
                      </a:lnTo>
                      <a:lnTo>
                        <a:pt x="19" y="797"/>
                      </a:lnTo>
                      <a:lnTo>
                        <a:pt x="19" y="797"/>
                      </a:lnTo>
                      <a:lnTo>
                        <a:pt x="19" y="796"/>
                      </a:lnTo>
                      <a:lnTo>
                        <a:pt x="19" y="796"/>
                      </a:lnTo>
                      <a:lnTo>
                        <a:pt x="19" y="796"/>
                      </a:lnTo>
                      <a:lnTo>
                        <a:pt x="19" y="796"/>
                      </a:lnTo>
                      <a:lnTo>
                        <a:pt x="19" y="796"/>
                      </a:lnTo>
                      <a:lnTo>
                        <a:pt x="19" y="796"/>
                      </a:lnTo>
                      <a:lnTo>
                        <a:pt x="19" y="796"/>
                      </a:lnTo>
                      <a:lnTo>
                        <a:pt x="19" y="795"/>
                      </a:lnTo>
                      <a:lnTo>
                        <a:pt x="20" y="795"/>
                      </a:lnTo>
                      <a:lnTo>
                        <a:pt x="20" y="794"/>
                      </a:lnTo>
                      <a:lnTo>
                        <a:pt x="20" y="793"/>
                      </a:lnTo>
                      <a:lnTo>
                        <a:pt x="20" y="792"/>
                      </a:lnTo>
                      <a:lnTo>
                        <a:pt x="20" y="792"/>
                      </a:lnTo>
                      <a:lnTo>
                        <a:pt x="20" y="791"/>
                      </a:lnTo>
                      <a:lnTo>
                        <a:pt x="20" y="791"/>
                      </a:lnTo>
                      <a:lnTo>
                        <a:pt x="20" y="789"/>
                      </a:lnTo>
                      <a:lnTo>
                        <a:pt x="21" y="789"/>
                      </a:lnTo>
                      <a:lnTo>
                        <a:pt x="21" y="788"/>
                      </a:lnTo>
                      <a:lnTo>
                        <a:pt x="21" y="788"/>
                      </a:lnTo>
                      <a:lnTo>
                        <a:pt x="21" y="787"/>
                      </a:lnTo>
                      <a:lnTo>
                        <a:pt x="21" y="786"/>
                      </a:lnTo>
                      <a:lnTo>
                        <a:pt x="21" y="784"/>
                      </a:lnTo>
                      <a:lnTo>
                        <a:pt x="21" y="784"/>
                      </a:lnTo>
                      <a:lnTo>
                        <a:pt x="21" y="783"/>
                      </a:lnTo>
                      <a:lnTo>
                        <a:pt x="21" y="782"/>
                      </a:lnTo>
                      <a:lnTo>
                        <a:pt x="21" y="781"/>
                      </a:lnTo>
                      <a:lnTo>
                        <a:pt x="22" y="780"/>
                      </a:lnTo>
                      <a:lnTo>
                        <a:pt x="22" y="778"/>
                      </a:lnTo>
                      <a:lnTo>
                        <a:pt x="22" y="777"/>
                      </a:lnTo>
                      <a:lnTo>
                        <a:pt x="22" y="775"/>
                      </a:lnTo>
                      <a:lnTo>
                        <a:pt x="22" y="774"/>
                      </a:lnTo>
                      <a:lnTo>
                        <a:pt x="22" y="771"/>
                      </a:lnTo>
                      <a:lnTo>
                        <a:pt x="22" y="770"/>
                      </a:lnTo>
                      <a:lnTo>
                        <a:pt x="22" y="767"/>
                      </a:lnTo>
                      <a:lnTo>
                        <a:pt x="23" y="765"/>
                      </a:lnTo>
                      <a:lnTo>
                        <a:pt x="23" y="763"/>
                      </a:lnTo>
                      <a:lnTo>
                        <a:pt x="23" y="762"/>
                      </a:lnTo>
                      <a:lnTo>
                        <a:pt x="23" y="761"/>
                      </a:lnTo>
                      <a:lnTo>
                        <a:pt x="23" y="760"/>
                      </a:lnTo>
                      <a:lnTo>
                        <a:pt x="23" y="758"/>
                      </a:lnTo>
                      <a:lnTo>
                        <a:pt x="23" y="756"/>
                      </a:lnTo>
                      <a:lnTo>
                        <a:pt x="23" y="754"/>
                      </a:lnTo>
                      <a:lnTo>
                        <a:pt x="23" y="754"/>
                      </a:lnTo>
                      <a:lnTo>
                        <a:pt x="23" y="753"/>
                      </a:lnTo>
                      <a:lnTo>
                        <a:pt x="24" y="752"/>
                      </a:lnTo>
                      <a:lnTo>
                        <a:pt x="24" y="750"/>
                      </a:lnTo>
                      <a:lnTo>
                        <a:pt x="24" y="749"/>
                      </a:lnTo>
                      <a:lnTo>
                        <a:pt x="24" y="748"/>
                      </a:lnTo>
                      <a:lnTo>
                        <a:pt x="24" y="747"/>
                      </a:lnTo>
                      <a:lnTo>
                        <a:pt x="24" y="746"/>
                      </a:lnTo>
                      <a:lnTo>
                        <a:pt x="24" y="745"/>
                      </a:lnTo>
                      <a:lnTo>
                        <a:pt x="24" y="742"/>
                      </a:lnTo>
                      <a:lnTo>
                        <a:pt x="25" y="741"/>
                      </a:lnTo>
                      <a:lnTo>
                        <a:pt x="25" y="739"/>
                      </a:lnTo>
                      <a:lnTo>
                        <a:pt x="25" y="737"/>
                      </a:lnTo>
                      <a:lnTo>
                        <a:pt x="25" y="733"/>
                      </a:lnTo>
                      <a:lnTo>
                        <a:pt x="25" y="730"/>
                      </a:lnTo>
                      <a:lnTo>
                        <a:pt x="25" y="725"/>
                      </a:lnTo>
                      <a:lnTo>
                        <a:pt x="25" y="722"/>
                      </a:lnTo>
                      <a:lnTo>
                        <a:pt x="25" y="717"/>
                      </a:lnTo>
                      <a:lnTo>
                        <a:pt x="26" y="715"/>
                      </a:lnTo>
                      <a:lnTo>
                        <a:pt x="26" y="708"/>
                      </a:lnTo>
                      <a:lnTo>
                        <a:pt x="26" y="705"/>
                      </a:lnTo>
                      <a:lnTo>
                        <a:pt x="26" y="699"/>
                      </a:lnTo>
                      <a:lnTo>
                        <a:pt x="26" y="697"/>
                      </a:lnTo>
                      <a:lnTo>
                        <a:pt x="26" y="692"/>
                      </a:lnTo>
                      <a:lnTo>
                        <a:pt x="26" y="690"/>
                      </a:lnTo>
                      <a:lnTo>
                        <a:pt x="26" y="687"/>
                      </a:lnTo>
                      <a:lnTo>
                        <a:pt x="26" y="686"/>
                      </a:lnTo>
                      <a:lnTo>
                        <a:pt x="26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6"/>
                      </a:lnTo>
                      <a:lnTo>
                        <a:pt x="27" y="687"/>
                      </a:lnTo>
                      <a:lnTo>
                        <a:pt x="27" y="686"/>
                      </a:lnTo>
                      <a:lnTo>
                        <a:pt x="27" y="687"/>
                      </a:lnTo>
                      <a:lnTo>
                        <a:pt x="28" y="687"/>
                      </a:lnTo>
                      <a:lnTo>
                        <a:pt x="28" y="686"/>
                      </a:lnTo>
                      <a:lnTo>
                        <a:pt x="28" y="686"/>
                      </a:lnTo>
                      <a:lnTo>
                        <a:pt x="28" y="684"/>
                      </a:lnTo>
                      <a:lnTo>
                        <a:pt x="28" y="683"/>
                      </a:lnTo>
                      <a:lnTo>
                        <a:pt x="28" y="683"/>
                      </a:lnTo>
                      <a:lnTo>
                        <a:pt x="28" y="682"/>
                      </a:lnTo>
                      <a:lnTo>
                        <a:pt x="28" y="680"/>
                      </a:lnTo>
                      <a:lnTo>
                        <a:pt x="29" y="678"/>
                      </a:lnTo>
                      <a:lnTo>
                        <a:pt x="29" y="676"/>
                      </a:lnTo>
                      <a:lnTo>
                        <a:pt x="29" y="675"/>
                      </a:lnTo>
                      <a:lnTo>
                        <a:pt x="29" y="672"/>
                      </a:lnTo>
                      <a:lnTo>
                        <a:pt x="29" y="671"/>
                      </a:lnTo>
                      <a:lnTo>
                        <a:pt x="29" y="668"/>
                      </a:lnTo>
                      <a:lnTo>
                        <a:pt x="29" y="667"/>
                      </a:lnTo>
                      <a:lnTo>
                        <a:pt x="29" y="663"/>
                      </a:lnTo>
                      <a:lnTo>
                        <a:pt x="29" y="661"/>
                      </a:lnTo>
                      <a:lnTo>
                        <a:pt x="29" y="657"/>
                      </a:lnTo>
                      <a:lnTo>
                        <a:pt x="30" y="655"/>
                      </a:lnTo>
                      <a:lnTo>
                        <a:pt x="30" y="648"/>
                      </a:lnTo>
                      <a:lnTo>
                        <a:pt x="30" y="644"/>
                      </a:lnTo>
                      <a:lnTo>
                        <a:pt x="30" y="636"/>
                      </a:lnTo>
                      <a:lnTo>
                        <a:pt x="30" y="631"/>
                      </a:lnTo>
                      <a:lnTo>
                        <a:pt x="30" y="620"/>
                      </a:lnTo>
                      <a:lnTo>
                        <a:pt x="30" y="614"/>
                      </a:lnTo>
                      <a:lnTo>
                        <a:pt x="30" y="600"/>
                      </a:lnTo>
                      <a:lnTo>
                        <a:pt x="31" y="593"/>
                      </a:lnTo>
                      <a:lnTo>
                        <a:pt x="31" y="579"/>
                      </a:lnTo>
                      <a:lnTo>
                        <a:pt x="31" y="572"/>
                      </a:lnTo>
                      <a:lnTo>
                        <a:pt x="31" y="560"/>
                      </a:lnTo>
                      <a:lnTo>
                        <a:pt x="31" y="555"/>
                      </a:lnTo>
                      <a:lnTo>
                        <a:pt x="31" y="545"/>
                      </a:lnTo>
                      <a:lnTo>
                        <a:pt x="31" y="540"/>
                      </a:lnTo>
                      <a:lnTo>
                        <a:pt x="31" y="535"/>
                      </a:lnTo>
                      <a:lnTo>
                        <a:pt x="31" y="533"/>
                      </a:lnTo>
                      <a:lnTo>
                        <a:pt x="31" y="531"/>
                      </a:lnTo>
                      <a:lnTo>
                        <a:pt x="32" y="530"/>
                      </a:lnTo>
                      <a:lnTo>
                        <a:pt x="32" y="528"/>
                      </a:lnTo>
                      <a:lnTo>
                        <a:pt x="32" y="527"/>
                      </a:lnTo>
                      <a:lnTo>
                        <a:pt x="32" y="523"/>
                      </a:lnTo>
                      <a:lnTo>
                        <a:pt x="32" y="521"/>
                      </a:lnTo>
                      <a:lnTo>
                        <a:pt x="32" y="515"/>
                      </a:lnTo>
                      <a:lnTo>
                        <a:pt x="32" y="511"/>
                      </a:lnTo>
                      <a:lnTo>
                        <a:pt x="32" y="502"/>
                      </a:lnTo>
                      <a:lnTo>
                        <a:pt x="33" y="497"/>
                      </a:lnTo>
                      <a:lnTo>
                        <a:pt x="33" y="483"/>
                      </a:lnTo>
                      <a:lnTo>
                        <a:pt x="33" y="474"/>
                      </a:lnTo>
                      <a:lnTo>
                        <a:pt x="33" y="454"/>
                      </a:lnTo>
                      <a:lnTo>
                        <a:pt x="33" y="441"/>
                      </a:lnTo>
                      <a:lnTo>
                        <a:pt x="33" y="409"/>
                      </a:lnTo>
                      <a:lnTo>
                        <a:pt x="33" y="389"/>
                      </a:lnTo>
                      <a:lnTo>
                        <a:pt x="33" y="342"/>
                      </a:lnTo>
                      <a:lnTo>
                        <a:pt x="34" y="315"/>
                      </a:lnTo>
                      <a:lnTo>
                        <a:pt x="34" y="254"/>
                      </a:lnTo>
                      <a:lnTo>
                        <a:pt x="34" y="219"/>
                      </a:lnTo>
                      <a:lnTo>
                        <a:pt x="34" y="149"/>
                      </a:lnTo>
                      <a:lnTo>
                        <a:pt x="34" y="115"/>
                      </a:lnTo>
                      <a:lnTo>
                        <a:pt x="34" y="57"/>
                      </a:lnTo>
                      <a:lnTo>
                        <a:pt x="34" y="34"/>
                      </a:lnTo>
                      <a:lnTo>
                        <a:pt x="34" y="5"/>
                      </a:lnTo>
                      <a:lnTo>
                        <a:pt x="34" y="0"/>
                      </a:lnTo>
                      <a:lnTo>
                        <a:pt x="34" y="8"/>
                      </a:lnTo>
                      <a:lnTo>
                        <a:pt x="34" y="0"/>
                      </a:lnTo>
                      <a:lnTo>
                        <a:pt x="34" y="8"/>
                      </a:lnTo>
                      <a:lnTo>
                        <a:pt x="35" y="20"/>
                      </a:lnTo>
                      <a:lnTo>
                        <a:pt x="35" y="59"/>
                      </a:lnTo>
                      <a:lnTo>
                        <a:pt x="35" y="20"/>
                      </a:lnTo>
                      <a:lnTo>
                        <a:pt x="35" y="59"/>
                      </a:lnTo>
                      <a:lnTo>
                        <a:pt x="35" y="85"/>
                      </a:lnTo>
                      <a:lnTo>
                        <a:pt x="35" y="142"/>
                      </a:lnTo>
                      <a:lnTo>
                        <a:pt x="35" y="85"/>
                      </a:lnTo>
                      <a:lnTo>
                        <a:pt x="35" y="142"/>
                      </a:lnTo>
                      <a:lnTo>
                        <a:pt x="35" y="173"/>
                      </a:lnTo>
                      <a:lnTo>
                        <a:pt x="35" y="237"/>
                      </a:lnTo>
                      <a:lnTo>
                        <a:pt x="35" y="173"/>
                      </a:lnTo>
                      <a:lnTo>
                        <a:pt x="35" y="237"/>
                      </a:lnTo>
                      <a:lnTo>
                        <a:pt x="35" y="268"/>
                      </a:lnTo>
                      <a:lnTo>
                        <a:pt x="35" y="327"/>
                      </a:lnTo>
                      <a:lnTo>
                        <a:pt x="35" y="268"/>
                      </a:lnTo>
                      <a:lnTo>
                        <a:pt x="35" y="327"/>
                      </a:lnTo>
                      <a:lnTo>
                        <a:pt x="36" y="354"/>
                      </a:lnTo>
                      <a:lnTo>
                        <a:pt x="36" y="403"/>
                      </a:lnTo>
                      <a:lnTo>
                        <a:pt x="36" y="354"/>
                      </a:lnTo>
                      <a:lnTo>
                        <a:pt x="36" y="403"/>
                      </a:lnTo>
                      <a:lnTo>
                        <a:pt x="36" y="425"/>
                      </a:lnTo>
                      <a:lnTo>
                        <a:pt x="36" y="484"/>
                      </a:lnTo>
                      <a:lnTo>
                        <a:pt x="36" y="425"/>
                      </a:lnTo>
                      <a:lnTo>
                        <a:pt x="36" y="484"/>
                      </a:lnTo>
                      <a:lnTo>
                        <a:pt x="36" y="501"/>
                      </a:lnTo>
                      <a:lnTo>
                        <a:pt x="36" y="532"/>
                      </a:lnTo>
                      <a:lnTo>
                        <a:pt x="36" y="501"/>
                      </a:lnTo>
                      <a:lnTo>
                        <a:pt x="36" y="532"/>
                      </a:lnTo>
                      <a:lnTo>
                        <a:pt x="36" y="545"/>
                      </a:lnTo>
                      <a:lnTo>
                        <a:pt x="36" y="569"/>
                      </a:lnTo>
                      <a:lnTo>
                        <a:pt x="36" y="545"/>
                      </a:lnTo>
                      <a:lnTo>
                        <a:pt x="36" y="569"/>
                      </a:lnTo>
                      <a:lnTo>
                        <a:pt x="36" y="580"/>
                      </a:lnTo>
                      <a:lnTo>
                        <a:pt x="36" y="599"/>
                      </a:lnTo>
                      <a:lnTo>
                        <a:pt x="36" y="580"/>
                      </a:lnTo>
                      <a:lnTo>
                        <a:pt x="36" y="599"/>
                      </a:lnTo>
                      <a:lnTo>
                        <a:pt x="37" y="608"/>
                      </a:lnTo>
                      <a:lnTo>
                        <a:pt x="37" y="624"/>
                      </a:lnTo>
                      <a:lnTo>
                        <a:pt x="37" y="608"/>
                      </a:lnTo>
                      <a:lnTo>
                        <a:pt x="37" y="624"/>
                      </a:lnTo>
                      <a:lnTo>
                        <a:pt x="37" y="631"/>
                      </a:lnTo>
                      <a:lnTo>
                        <a:pt x="37" y="645"/>
                      </a:lnTo>
                      <a:lnTo>
                        <a:pt x="37" y="631"/>
                      </a:lnTo>
                      <a:lnTo>
                        <a:pt x="37" y="645"/>
                      </a:lnTo>
                      <a:lnTo>
                        <a:pt x="37" y="650"/>
                      </a:lnTo>
                      <a:lnTo>
                        <a:pt x="37" y="661"/>
                      </a:lnTo>
                      <a:lnTo>
                        <a:pt x="37" y="650"/>
                      </a:lnTo>
                      <a:lnTo>
                        <a:pt x="37" y="661"/>
                      </a:lnTo>
                      <a:lnTo>
                        <a:pt x="37" y="665"/>
                      </a:lnTo>
                      <a:lnTo>
                        <a:pt x="37" y="675"/>
                      </a:lnTo>
                      <a:lnTo>
                        <a:pt x="37" y="665"/>
                      </a:lnTo>
                      <a:lnTo>
                        <a:pt x="37" y="675"/>
                      </a:lnTo>
                      <a:lnTo>
                        <a:pt x="38" y="679"/>
                      </a:lnTo>
                      <a:lnTo>
                        <a:pt x="38" y="687"/>
                      </a:lnTo>
                      <a:lnTo>
                        <a:pt x="38" y="679"/>
                      </a:lnTo>
                      <a:lnTo>
                        <a:pt x="38" y="687"/>
                      </a:lnTo>
                      <a:lnTo>
                        <a:pt x="38" y="690"/>
                      </a:lnTo>
                      <a:lnTo>
                        <a:pt x="38" y="697"/>
                      </a:lnTo>
                      <a:lnTo>
                        <a:pt x="38" y="690"/>
                      </a:lnTo>
                      <a:lnTo>
                        <a:pt x="38" y="697"/>
                      </a:lnTo>
                      <a:lnTo>
                        <a:pt x="38" y="700"/>
                      </a:lnTo>
                      <a:lnTo>
                        <a:pt x="38" y="707"/>
                      </a:lnTo>
                      <a:lnTo>
                        <a:pt x="38" y="700"/>
                      </a:lnTo>
                      <a:lnTo>
                        <a:pt x="38" y="707"/>
                      </a:lnTo>
                      <a:lnTo>
                        <a:pt x="38" y="710"/>
                      </a:lnTo>
                      <a:lnTo>
                        <a:pt x="38" y="716"/>
                      </a:lnTo>
                      <a:lnTo>
                        <a:pt x="38" y="710"/>
                      </a:lnTo>
                      <a:lnTo>
                        <a:pt x="38" y="716"/>
                      </a:lnTo>
                      <a:lnTo>
                        <a:pt x="39" y="718"/>
                      </a:lnTo>
                      <a:lnTo>
                        <a:pt x="39" y="723"/>
                      </a:lnTo>
                      <a:lnTo>
                        <a:pt x="39" y="718"/>
                      </a:lnTo>
                      <a:lnTo>
                        <a:pt x="39" y="723"/>
                      </a:lnTo>
                      <a:lnTo>
                        <a:pt x="39" y="725"/>
                      </a:lnTo>
                      <a:lnTo>
                        <a:pt x="39" y="728"/>
                      </a:lnTo>
                      <a:lnTo>
                        <a:pt x="39" y="725"/>
                      </a:lnTo>
                      <a:lnTo>
                        <a:pt x="39" y="728"/>
                      </a:lnTo>
                      <a:lnTo>
                        <a:pt x="39" y="730"/>
                      </a:lnTo>
                      <a:lnTo>
                        <a:pt x="39" y="735"/>
                      </a:lnTo>
                      <a:lnTo>
                        <a:pt x="39" y="730"/>
                      </a:lnTo>
                      <a:lnTo>
                        <a:pt x="39" y="735"/>
                      </a:lnTo>
                      <a:lnTo>
                        <a:pt x="39" y="737"/>
                      </a:lnTo>
                      <a:lnTo>
                        <a:pt x="39" y="742"/>
                      </a:lnTo>
                      <a:lnTo>
                        <a:pt x="39" y="737"/>
                      </a:lnTo>
                      <a:lnTo>
                        <a:pt x="39" y="742"/>
                      </a:lnTo>
                      <a:lnTo>
                        <a:pt x="39" y="744"/>
                      </a:lnTo>
                      <a:lnTo>
                        <a:pt x="39" y="748"/>
                      </a:lnTo>
                      <a:lnTo>
                        <a:pt x="39" y="744"/>
                      </a:lnTo>
                      <a:lnTo>
                        <a:pt x="39" y="748"/>
                      </a:lnTo>
                      <a:lnTo>
                        <a:pt x="40" y="751"/>
                      </a:lnTo>
                      <a:lnTo>
                        <a:pt x="40" y="755"/>
                      </a:lnTo>
                      <a:lnTo>
                        <a:pt x="40" y="751"/>
                      </a:lnTo>
                      <a:lnTo>
                        <a:pt x="40" y="755"/>
                      </a:lnTo>
                      <a:lnTo>
                        <a:pt x="40" y="758"/>
                      </a:lnTo>
                      <a:lnTo>
                        <a:pt x="40" y="762"/>
                      </a:lnTo>
                      <a:lnTo>
                        <a:pt x="40" y="758"/>
                      </a:lnTo>
                      <a:lnTo>
                        <a:pt x="40" y="762"/>
                      </a:lnTo>
                      <a:lnTo>
                        <a:pt x="40" y="765"/>
                      </a:lnTo>
                      <a:lnTo>
                        <a:pt x="40" y="770"/>
                      </a:lnTo>
                      <a:lnTo>
                        <a:pt x="40" y="765"/>
                      </a:lnTo>
                      <a:lnTo>
                        <a:pt x="40" y="770"/>
                      </a:lnTo>
                      <a:lnTo>
                        <a:pt x="40" y="771"/>
                      </a:lnTo>
                      <a:lnTo>
                        <a:pt x="40" y="773"/>
                      </a:lnTo>
                      <a:lnTo>
                        <a:pt x="40" y="771"/>
                      </a:lnTo>
                      <a:lnTo>
                        <a:pt x="40" y="773"/>
                      </a:lnTo>
                      <a:lnTo>
                        <a:pt x="41" y="774"/>
                      </a:lnTo>
                      <a:lnTo>
                        <a:pt x="41" y="776"/>
                      </a:lnTo>
                      <a:lnTo>
                        <a:pt x="41" y="774"/>
                      </a:lnTo>
                      <a:lnTo>
                        <a:pt x="41" y="776"/>
                      </a:lnTo>
                      <a:lnTo>
                        <a:pt x="41" y="776"/>
                      </a:lnTo>
                      <a:lnTo>
                        <a:pt x="41" y="776"/>
                      </a:lnTo>
                      <a:lnTo>
                        <a:pt x="41" y="775"/>
                      </a:lnTo>
                      <a:lnTo>
                        <a:pt x="41" y="775"/>
                      </a:lnTo>
                      <a:lnTo>
                        <a:pt x="41" y="774"/>
                      </a:lnTo>
                      <a:lnTo>
                        <a:pt x="41" y="773"/>
                      </a:lnTo>
                      <a:lnTo>
                        <a:pt x="42" y="772"/>
                      </a:lnTo>
                      <a:lnTo>
                        <a:pt x="42" y="772"/>
                      </a:lnTo>
                      <a:lnTo>
                        <a:pt x="42" y="772"/>
                      </a:lnTo>
                      <a:lnTo>
                        <a:pt x="42" y="772"/>
                      </a:lnTo>
                      <a:lnTo>
                        <a:pt x="42" y="772"/>
                      </a:lnTo>
                      <a:lnTo>
                        <a:pt x="42" y="772"/>
                      </a:lnTo>
                      <a:lnTo>
                        <a:pt x="42" y="773"/>
                      </a:lnTo>
                      <a:lnTo>
                        <a:pt x="42" y="774"/>
                      </a:lnTo>
                      <a:lnTo>
                        <a:pt x="42" y="773"/>
                      </a:lnTo>
                      <a:lnTo>
                        <a:pt x="42" y="774"/>
                      </a:lnTo>
                      <a:lnTo>
                        <a:pt x="42" y="776"/>
                      </a:lnTo>
                      <a:lnTo>
                        <a:pt x="42" y="779"/>
                      </a:lnTo>
                      <a:lnTo>
                        <a:pt x="42" y="776"/>
                      </a:lnTo>
                      <a:lnTo>
                        <a:pt x="42" y="779"/>
                      </a:lnTo>
                      <a:lnTo>
                        <a:pt x="42" y="780"/>
                      </a:lnTo>
                      <a:lnTo>
                        <a:pt x="42" y="783"/>
                      </a:lnTo>
                      <a:lnTo>
                        <a:pt x="42" y="780"/>
                      </a:lnTo>
                      <a:lnTo>
                        <a:pt x="42" y="783"/>
                      </a:lnTo>
                      <a:lnTo>
                        <a:pt x="43" y="785"/>
                      </a:lnTo>
                      <a:lnTo>
                        <a:pt x="43" y="789"/>
                      </a:lnTo>
                      <a:lnTo>
                        <a:pt x="43" y="785"/>
                      </a:lnTo>
                      <a:lnTo>
                        <a:pt x="43" y="789"/>
                      </a:lnTo>
                      <a:lnTo>
                        <a:pt x="43" y="791"/>
                      </a:lnTo>
                      <a:lnTo>
                        <a:pt x="43" y="794"/>
                      </a:lnTo>
                      <a:lnTo>
                        <a:pt x="43" y="791"/>
                      </a:lnTo>
                      <a:lnTo>
                        <a:pt x="43" y="794"/>
                      </a:lnTo>
                      <a:lnTo>
                        <a:pt x="43" y="796"/>
                      </a:lnTo>
                      <a:lnTo>
                        <a:pt x="43" y="798"/>
                      </a:lnTo>
                      <a:lnTo>
                        <a:pt x="43" y="796"/>
                      </a:lnTo>
                      <a:lnTo>
                        <a:pt x="43" y="798"/>
                      </a:lnTo>
                      <a:lnTo>
                        <a:pt x="43" y="799"/>
                      </a:lnTo>
                      <a:lnTo>
                        <a:pt x="43" y="801"/>
                      </a:lnTo>
                      <a:lnTo>
                        <a:pt x="43" y="799"/>
                      </a:lnTo>
                      <a:lnTo>
                        <a:pt x="43" y="801"/>
                      </a:lnTo>
                      <a:lnTo>
                        <a:pt x="44" y="803"/>
                      </a:lnTo>
                      <a:lnTo>
                        <a:pt x="44" y="805"/>
                      </a:lnTo>
                      <a:lnTo>
                        <a:pt x="44" y="803"/>
                      </a:lnTo>
                      <a:lnTo>
                        <a:pt x="44" y="805"/>
                      </a:lnTo>
                      <a:lnTo>
                        <a:pt x="44" y="805"/>
                      </a:lnTo>
                      <a:lnTo>
                        <a:pt x="44" y="807"/>
                      </a:lnTo>
                      <a:lnTo>
                        <a:pt x="44" y="805"/>
                      </a:lnTo>
                      <a:lnTo>
                        <a:pt x="44" y="807"/>
                      </a:lnTo>
                      <a:lnTo>
                        <a:pt x="44" y="807"/>
                      </a:lnTo>
                      <a:lnTo>
                        <a:pt x="44" y="809"/>
                      </a:lnTo>
                      <a:lnTo>
                        <a:pt x="44" y="807"/>
                      </a:lnTo>
                      <a:lnTo>
                        <a:pt x="44" y="809"/>
                      </a:lnTo>
                      <a:lnTo>
                        <a:pt x="44" y="810"/>
                      </a:lnTo>
                      <a:lnTo>
                        <a:pt x="44" y="811"/>
                      </a:lnTo>
                      <a:lnTo>
                        <a:pt x="44" y="810"/>
                      </a:lnTo>
                      <a:lnTo>
                        <a:pt x="44" y="811"/>
                      </a:lnTo>
                      <a:lnTo>
                        <a:pt x="44" y="812"/>
                      </a:lnTo>
                      <a:lnTo>
                        <a:pt x="44" y="814"/>
                      </a:lnTo>
                      <a:lnTo>
                        <a:pt x="44" y="812"/>
                      </a:lnTo>
                      <a:lnTo>
                        <a:pt x="44" y="814"/>
                      </a:lnTo>
                      <a:lnTo>
                        <a:pt x="45" y="814"/>
                      </a:lnTo>
                      <a:lnTo>
                        <a:pt x="45" y="816"/>
                      </a:lnTo>
                      <a:lnTo>
                        <a:pt x="45" y="814"/>
                      </a:lnTo>
                      <a:lnTo>
                        <a:pt x="45" y="816"/>
                      </a:lnTo>
                      <a:lnTo>
                        <a:pt x="45" y="816"/>
                      </a:lnTo>
                      <a:lnTo>
                        <a:pt x="45" y="818"/>
                      </a:lnTo>
                      <a:lnTo>
                        <a:pt x="45" y="816"/>
                      </a:lnTo>
                      <a:lnTo>
                        <a:pt x="45" y="818"/>
                      </a:lnTo>
                      <a:lnTo>
                        <a:pt x="45" y="819"/>
                      </a:lnTo>
                      <a:lnTo>
                        <a:pt x="45" y="819"/>
                      </a:lnTo>
                      <a:lnTo>
                        <a:pt x="45" y="819"/>
                      </a:lnTo>
                      <a:lnTo>
                        <a:pt x="45" y="819"/>
                      </a:lnTo>
                      <a:lnTo>
                        <a:pt x="45" y="820"/>
                      </a:lnTo>
                      <a:lnTo>
                        <a:pt x="45" y="820"/>
                      </a:lnTo>
                      <a:lnTo>
                        <a:pt x="45" y="820"/>
                      </a:lnTo>
                      <a:lnTo>
                        <a:pt x="45" y="820"/>
                      </a:lnTo>
                      <a:lnTo>
                        <a:pt x="46" y="821"/>
                      </a:lnTo>
                      <a:lnTo>
                        <a:pt x="46" y="821"/>
                      </a:lnTo>
                      <a:lnTo>
                        <a:pt x="46" y="821"/>
                      </a:lnTo>
                      <a:lnTo>
                        <a:pt x="46" y="821"/>
                      </a:lnTo>
                      <a:lnTo>
                        <a:pt x="46" y="821"/>
                      </a:lnTo>
                      <a:lnTo>
                        <a:pt x="46" y="821"/>
                      </a:lnTo>
                      <a:lnTo>
                        <a:pt x="46" y="820"/>
                      </a:lnTo>
                      <a:lnTo>
                        <a:pt x="46" y="820"/>
                      </a:lnTo>
                      <a:lnTo>
                        <a:pt x="46" y="820"/>
                      </a:lnTo>
                      <a:lnTo>
                        <a:pt x="46" y="820"/>
                      </a:lnTo>
                      <a:lnTo>
                        <a:pt x="46" y="820"/>
                      </a:lnTo>
                      <a:lnTo>
                        <a:pt x="47" y="819"/>
                      </a:lnTo>
                      <a:lnTo>
                        <a:pt x="47" y="818"/>
                      </a:lnTo>
                      <a:lnTo>
                        <a:pt x="47" y="818"/>
                      </a:lnTo>
                      <a:lnTo>
                        <a:pt x="47" y="816"/>
                      </a:lnTo>
                      <a:lnTo>
                        <a:pt x="47" y="816"/>
                      </a:lnTo>
                      <a:lnTo>
                        <a:pt x="47" y="814"/>
                      </a:lnTo>
                      <a:lnTo>
                        <a:pt x="47" y="814"/>
                      </a:lnTo>
                      <a:lnTo>
                        <a:pt x="47" y="813"/>
                      </a:lnTo>
                      <a:lnTo>
                        <a:pt x="47" y="812"/>
                      </a:lnTo>
                      <a:lnTo>
                        <a:pt x="47" y="812"/>
                      </a:lnTo>
                      <a:lnTo>
                        <a:pt x="47" y="812"/>
                      </a:lnTo>
                      <a:lnTo>
                        <a:pt x="48" y="813"/>
                      </a:lnTo>
                      <a:lnTo>
                        <a:pt x="48" y="814"/>
                      </a:lnTo>
                      <a:lnTo>
                        <a:pt x="48" y="813"/>
                      </a:lnTo>
                      <a:lnTo>
                        <a:pt x="48" y="814"/>
                      </a:lnTo>
                      <a:lnTo>
                        <a:pt x="48" y="815"/>
                      </a:lnTo>
                      <a:lnTo>
                        <a:pt x="48" y="818"/>
                      </a:lnTo>
                      <a:lnTo>
                        <a:pt x="48" y="815"/>
                      </a:lnTo>
                      <a:lnTo>
                        <a:pt x="48" y="818"/>
                      </a:lnTo>
                      <a:lnTo>
                        <a:pt x="48" y="819"/>
                      </a:lnTo>
                      <a:lnTo>
                        <a:pt x="48" y="822"/>
                      </a:lnTo>
                      <a:lnTo>
                        <a:pt x="48" y="819"/>
                      </a:lnTo>
                      <a:lnTo>
                        <a:pt x="48" y="822"/>
                      </a:lnTo>
                      <a:lnTo>
                        <a:pt x="48" y="823"/>
                      </a:lnTo>
                      <a:lnTo>
                        <a:pt x="48" y="825"/>
                      </a:lnTo>
                      <a:lnTo>
                        <a:pt x="48" y="823"/>
                      </a:lnTo>
                      <a:lnTo>
                        <a:pt x="48" y="825"/>
                      </a:lnTo>
                      <a:lnTo>
                        <a:pt x="49" y="826"/>
                      </a:lnTo>
                      <a:lnTo>
                        <a:pt x="49" y="828"/>
                      </a:lnTo>
                      <a:lnTo>
                        <a:pt x="49" y="826"/>
                      </a:lnTo>
                      <a:lnTo>
                        <a:pt x="49" y="828"/>
                      </a:lnTo>
                      <a:lnTo>
                        <a:pt x="49" y="828"/>
                      </a:lnTo>
                      <a:lnTo>
                        <a:pt x="49" y="830"/>
                      </a:lnTo>
                      <a:lnTo>
                        <a:pt x="49" y="828"/>
                      </a:lnTo>
                      <a:lnTo>
                        <a:pt x="49" y="830"/>
                      </a:lnTo>
                      <a:lnTo>
                        <a:pt x="49" y="831"/>
                      </a:lnTo>
                      <a:lnTo>
                        <a:pt x="49" y="832"/>
                      </a:lnTo>
                      <a:lnTo>
                        <a:pt x="49" y="831"/>
                      </a:lnTo>
                      <a:lnTo>
                        <a:pt x="49" y="832"/>
                      </a:lnTo>
                      <a:lnTo>
                        <a:pt x="49" y="833"/>
                      </a:lnTo>
                      <a:lnTo>
                        <a:pt x="49" y="833"/>
                      </a:lnTo>
                      <a:lnTo>
                        <a:pt x="49" y="833"/>
                      </a:lnTo>
                      <a:lnTo>
                        <a:pt x="49" y="833"/>
                      </a:lnTo>
                      <a:lnTo>
                        <a:pt x="49" y="834"/>
                      </a:lnTo>
                      <a:lnTo>
                        <a:pt x="49" y="834"/>
                      </a:lnTo>
                      <a:lnTo>
                        <a:pt x="49" y="834"/>
                      </a:lnTo>
                      <a:lnTo>
                        <a:pt x="49" y="834"/>
                      </a:lnTo>
                      <a:lnTo>
                        <a:pt x="50" y="835"/>
                      </a:lnTo>
                      <a:lnTo>
                        <a:pt x="50" y="835"/>
                      </a:lnTo>
                      <a:lnTo>
                        <a:pt x="50" y="835"/>
                      </a:lnTo>
                      <a:lnTo>
                        <a:pt x="50" y="835"/>
                      </a:lnTo>
                      <a:lnTo>
                        <a:pt x="50" y="835"/>
                      </a:lnTo>
                      <a:lnTo>
                        <a:pt x="50" y="835"/>
                      </a:lnTo>
                      <a:lnTo>
                        <a:pt x="50" y="835"/>
                      </a:lnTo>
                      <a:lnTo>
                        <a:pt x="50" y="836"/>
                      </a:lnTo>
                      <a:lnTo>
                        <a:pt x="50" y="835"/>
                      </a:lnTo>
                      <a:lnTo>
                        <a:pt x="50" y="836"/>
                      </a:lnTo>
                      <a:lnTo>
                        <a:pt x="50" y="836"/>
                      </a:lnTo>
                      <a:lnTo>
                        <a:pt x="50" y="837"/>
                      </a:lnTo>
                      <a:lnTo>
                        <a:pt x="50" y="836"/>
                      </a:lnTo>
                      <a:lnTo>
                        <a:pt x="50" y="837"/>
                      </a:lnTo>
                      <a:lnTo>
                        <a:pt x="51" y="838"/>
                      </a:lnTo>
                      <a:lnTo>
                        <a:pt x="51" y="839"/>
                      </a:lnTo>
                      <a:lnTo>
                        <a:pt x="51" y="838"/>
                      </a:lnTo>
                      <a:lnTo>
                        <a:pt x="51" y="839"/>
                      </a:lnTo>
                      <a:lnTo>
                        <a:pt x="51" y="839"/>
                      </a:lnTo>
                      <a:lnTo>
                        <a:pt x="51" y="840"/>
                      </a:lnTo>
                      <a:lnTo>
                        <a:pt x="51" y="839"/>
                      </a:lnTo>
                      <a:lnTo>
                        <a:pt x="51" y="840"/>
                      </a:lnTo>
                      <a:lnTo>
                        <a:pt x="51" y="840"/>
                      </a:lnTo>
                      <a:lnTo>
                        <a:pt x="51" y="841"/>
                      </a:lnTo>
                      <a:lnTo>
                        <a:pt x="51" y="840"/>
                      </a:lnTo>
                      <a:lnTo>
                        <a:pt x="51" y="841"/>
                      </a:lnTo>
                      <a:lnTo>
                        <a:pt x="51" y="841"/>
                      </a:lnTo>
                      <a:lnTo>
                        <a:pt x="51" y="841"/>
                      </a:lnTo>
                      <a:lnTo>
                        <a:pt x="51" y="841"/>
                      </a:lnTo>
                      <a:lnTo>
                        <a:pt x="51" y="841"/>
                      </a:lnTo>
                      <a:lnTo>
                        <a:pt x="52" y="842"/>
                      </a:lnTo>
                      <a:lnTo>
                        <a:pt x="52" y="842"/>
                      </a:lnTo>
                      <a:lnTo>
                        <a:pt x="52" y="842"/>
                      </a:lnTo>
                      <a:lnTo>
                        <a:pt x="52" y="842"/>
                      </a:lnTo>
                      <a:lnTo>
                        <a:pt x="52" y="842"/>
                      </a:lnTo>
                      <a:lnTo>
                        <a:pt x="52" y="842"/>
                      </a:lnTo>
                      <a:lnTo>
                        <a:pt x="52" y="841"/>
                      </a:lnTo>
                      <a:lnTo>
                        <a:pt x="52" y="841"/>
                      </a:lnTo>
                      <a:lnTo>
                        <a:pt x="52" y="841"/>
                      </a:lnTo>
                      <a:lnTo>
                        <a:pt x="52" y="841"/>
                      </a:lnTo>
                      <a:lnTo>
                        <a:pt x="52" y="841"/>
                      </a:lnTo>
                      <a:lnTo>
                        <a:pt x="52" y="841"/>
                      </a:lnTo>
                      <a:lnTo>
                        <a:pt x="52" y="841"/>
                      </a:lnTo>
                      <a:lnTo>
                        <a:pt x="53" y="841"/>
                      </a:lnTo>
                      <a:lnTo>
                        <a:pt x="53" y="840"/>
                      </a:lnTo>
                      <a:lnTo>
                        <a:pt x="53" y="840"/>
                      </a:lnTo>
                      <a:lnTo>
                        <a:pt x="53" y="840"/>
                      </a:lnTo>
                      <a:lnTo>
                        <a:pt x="53" y="840"/>
                      </a:lnTo>
                      <a:lnTo>
                        <a:pt x="53" y="841"/>
                      </a:lnTo>
                      <a:lnTo>
                        <a:pt x="53" y="840"/>
                      </a:lnTo>
                      <a:lnTo>
                        <a:pt x="53" y="841"/>
                      </a:lnTo>
                      <a:lnTo>
                        <a:pt x="53" y="841"/>
                      </a:lnTo>
                      <a:lnTo>
                        <a:pt x="53" y="841"/>
                      </a:lnTo>
                      <a:lnTo>
                        <a:pt x="53" y="841"/>
                      </a:lnTo>
                      <a:lnTo>
                        <a:pt x="53" y="841"/>
                      </a:lnTo>
                      <a:lnTo>
                        <a:pt x="54" y="841"/>
                      </a:lnTo>
                      <a:lnTo>
                        <a:pt x="54" y="842"/>
                      </a:lnTo>
                      <a:lnTo>
                        <a:pt x="54" y="841"/>
                      </a:lnTo>
                      <a:lnTo>
                        <a:pt x="54" y="842"/>
                      </a:lnTo>
                      <a:lnTo>
                        <a:pt x="54" y="842"/>
                      </a:lnTo>
                      <a:lnTo>
                        <a:pt x="54" y="842"/>
                      </a:lnTo>
                      <a:lnTo>
                        <a:pt x="54" y="842"/>
                      </a:lnTo>
                      <a:lnTo>
                        <a:pt x="54" y="842"/>
                      </a:lnTo>
                      <a:lnTo>
                        <a:pt x="54" y="843"/>
                      </a:lnTo>
                      <a:lnTo>
                        <a:pt x="54" y="843"/>
                      </a:lnTo>
                      <a:lnTo>
                        <a:pt x="54" y="843"/>
                      </a:lnTo>
                      <a:lnTo>
                        <a:pt x="54" y="843"/>
                      </a:lnTo>
                      <a:lnTo>
                        <a:pt x="54" y="843"/>
                      </a:lnTo>
                      <a:lnTo>
                        <a:pt x="54" y="843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3"/>
                      </a:lnTo>
                      <a:lnTo>
                        <a:pt x="55" y="842"/>
                      </a:lnTo>
                      <a:lnTo>
                        <a:pt x="55" y="843"/>
                      </a:lnTo>
                      <a:lnTo>
                        <a:pt x="55" y="843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5" y="842"/>
                      </a:lnTo>
                      <a:lnTo>
                        <a:pt x="56" y="842"/>
                      </a:lnTo>
                      <a:lnTo>
                        <a:pt x="56" y="843"/>
                      </a:lnTo>
                      <a:lnTo>
                        <a:pt x="56" y="842"/>
                      </a:lnTo>
                      <a:lnTo>
                        <a:pt x="56" y="843"/>
                      </a:lnTo>
                      <a:lnTo>
                        <a:pt x="56" y="843"/>
                      </a:lnTo>
                      <a:lnTo>
                        <a:pt x="56" y="843"/>
                      </a:lnTo>
                      <a:lnTo>
                        <a:pt x="56" y="843"/>
                      </a:lnTo>
                      <a:lnTo>
                        <a:pt x="56" y="843"/>
                      </a:lnTo>
                      <a:lnTo>
                        <a:pt x="56" y="844"/>
                      </a:lnTo>
                      <a:lnTo>
                        <a:pt x="56" y="844"/>
                      </a:lnTo>
                      <a:lnTo>
                        <a:pt x="56" y="844"/>
                      </a:lnTo>
                      <a:lnTo>
                        <a:pt x="56" y="844"/>
                      </a:lnTo>
                      <a:lnTo>
                        <a:pt x="56" y="844"/>
                      </a:lnTo>
                      <a:lnTo>
                        <a:pt x="56" y="844"/>
                      </a:lnTo>
                      <a:lnTo>
                        <a:pt x="57" y="844"/>
                      </a:lnTo>
                      <a:lnTo>
                        <a:pt x="57" y="844"/>
                      </a:lnTo>
                      <a:lnTo>
                        <a:pt x="57" y="844"/>
                      </a:lnTo>
                      <a:lnTo>
                        <a:pt x="57" y="844"/>
                      </a:lnTo>
                      <a:lnTo>
                        <a:pt x="57" y="843"/>
                      </a:lnTo>
                      <a:lnTo>
                        <a:pt x="57" y="843"/>
                      </a:lnTo>
                      <a:lnTo>
                        <a:pt x="57" y="843"/>
                      </a:lnTo>
                      <a:lnTo>
                        <a:pt x="57" y="843"/>
                      </a:lnTo>
                      <a:lnTo>
                        <a:pt x="57" y="842"/>
                      </a:lnTo>
                      <a:lnTo>
                        <a:pt x="57" y="842"/>
                      </a:lnTo>
                      <a:lnTo>
                        <a:pt x="57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2"/>
                      </a:lnTo>
                      <a:lnTo>
                        <a:pt x="58" y="842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8" y="841"/>
                      </a:lnTo>
                      <a:lnTo>
                        <a:pt x="59" y="841"/>
                      </a:lnTo>
                      <a:lnTo>
                        <a:pt x="59" y="840"/>
                      </a:lnTo>
                      <a:lnTo>
                        <a:pt x="59" y="840"/>
                      </a:lnTo>
                      <a:lnTo>
                        <a:pt x="59" y="840"/>
                      </a:lnTo>
                      <a:lnTo>
                        <a:pt x="59" y="840"/>
                      </a:lnTo>
                      <a:lnTo>
                        <a:pt x="59" y="839"/>
                      </a:lnTo>
                      <a:lnTo>
                        <a:pt x="59" y="839"/>
                      </a:lnTo>
                      <a:lnTo>
                        <a:pt x="59" y="838"/>
                      </a:lnTo>
                      <a:lnTo>
                        <a:pt x="60" y="837"/>
                      </a:lnTo>
                      <a:lnTo>
                        <a:pt x="60" y="836"/>
                      </a:lnTo>
                      <a:lnTo>
                        <a:pt x="60" y="836"/>
                      </a:lnTo>
                      <a:lnTo>
                        <a:pt x="60" y="835"/>
                      </a:lnTo>
                      <a:lnTo>
                        <a:pt x="60" y="834"/>
                      </a:lnTo>
                      <a:lnTo>
                        <a:pt x="60" y="833"/>
                      </a:lnTo>
                      <a:lnTo>
                        <a:pt x="60" y="833"/>
                      </a:lnTo>
                      <a:lnTo>
                        <a:pt x="60" y="832"/>
                      </a:lnTo>
                      <a:lnTo>
                        <a:pt x="60" y="831"/>
                      </a:lnTo>
                      <a:lnTo>
                        <a:pt x="60" y="830"/>
                      </a:lnTo>
                      <a:lnTo>
                        <a:pt x="61" y="829"/>
                      </a:lnTo>
                      <a:lnTo>
                        <a:pt x="61" y="829"/>
                      </a:lnTo>
                      <a:lnTo>
                        <a:pt x="61" y="828"/>
                      </a:lnTo>
                      <a:lnTo>
                        <a:pt x="61" y="827"/>
                      </a:lnTo>
                      <a:lnTo>
                        <a:pt x="61" y="827"/>
                      </a:lnTo>
                      <a:lnTo>
                        <a:pt x="61" y="828"/>
                      </a:lnTo>
                      <a:lnTo>
                        <a:pt x="61" y="827"/>
                      </a:lnTo>
                      <a:lnTo>
                        <a:pt x="61" y="828"/>
                      </a:lnTo>
                      <a:lnTo>
                        <a:pt x="61" y="828"/>
                      </a:lnTo>
                      <a:lnTo>
                        <a:pt x="61" y="828"/>
                      </a:lnTo>
                      <a:lnTo>
                        <a:pt x="61" y="828"/>
                      </a:lnTo>
                      <a:lnTo>
                        <a:pt x="62" y="828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7"/>
                      </a:lnTo>
                      <a:lnTo>
                        <a:pt x="62" y="826"/>
                      </a:lnTo>
                      <a:lnTo>
                        <a:pt x="62" y="825"/>
                      </a:lnTo>
                      <a:lnTo>
                        <a:pt x="62" y="823"/>
                      </a:lnTo>
                      <a:lnTo>
                        <a:pt x="63" y="822"/>
                      </a:lnTo>
                      <a:lnTo>
                        <a:pt x="63" y="819"/>
                      </a:lnTo>
                      <a:lnTo>
                        <a:pt x="63" y="818"/>
                      </a:lnTo>
                      <a:lnTo>
                        <a:pt x="63" y="814"/>
                      </a:lnTo>
                      <a:lnTo>
                        <a:pt x="63" y="813"/>
                      </a:lnTo>
                      <a:lnTo>
                        <a:pt x="63" y="810"/>
                      </a:lnTo>
                      <a:lnTo>
                        <a:pt x="63" y="809"/>
                      </a:lnTo>
                      <a:lnTo>
                        <a:pt x="63" y="807"/>
                      </a:lnTo>
                      <a:lnTo>
                        <a:pt x="64" y="806"/>
                      </a:lnTo>
                      <a:lnTo>
                        <a:pt x="64" y="805"/>
                      </a:lnTo>
                      <a:lnTo>
                        <a:pt x="64" y="806"/>
                      </a:lnTo>
                      <a:lnTo>
                        <a:pt x="64" y="808"/>
                      </a:lnTo>
                      <a:lnTo>
                        <a:pt x="64" y="806"/>
                      </a:lnTo>
                      <a:lnTo>
                        <a:pt x="64" y="808"/>
                      </a:lnTo>
                      <a:lnTo>
                        <a:pt x="64" y="809"/>
                      </a:lnTo>
                      <a:lnTo>
                        <a:pt x="64" y="812"/>
                      </a:lnTo>
                      <a:lnTo>
                        <a:pt x="64" y="809"/>
                      </a:lnTo>
                      <a:lnTo>
                        <a:pt x="64" y="812"/>
                      </a:lnTo>
                      <a:lnTo>
                        <a:pt x="64" y="814"/>
                      </a:lnTo>
                      <a:lnTo>
                        <a:pt x="64" y="817"/>
                      </a:lnTo>
                      <a:lnTo>
                        <a:pt x="64" y="814"/>
                      </a:lnTo>
                      <a:lnTo>
                        <a:pt x="64" y="817"/>
                      </a:lnTo>
                      <a:lnTo>
                        <a:pt x="65" y="819"/>
                      </a:lnTo>
                      <a:lnTo>
                        <a:pt x="65" y="822"/>
                      </a:lnTo>
                      <a:lnTo>
                        <a:pt x="65" y="819"/>
                      </a:lnTo>
                      <a:lnTo>
                        <a:pt x="65" y="822"/>
                      </a:lnTo>
                      <a:lnTo>
                        <a:pt x="65" y="824"/>
                      </a:lnTo>
                      <a:lnTo>
                        <a:pt x="65" y="827"/>
                      </a:lnTo>
                      <a:lnTo>
                        <a:pt x="65" y="824"/>
                      </a:lnTo>
                      <a:lnTo>
                        <a:pt x="65" y="827"/>
                      </a:lnTo>
                      <a:lnTo>
                        <a:pt x="65" y="828"/>
                      </a:lnTo>
                      <a:lnTo>
                        <a:pt x="65" y="831"/>
                      </a:lnTo>
                      <a:lnTo>
                        <a:pt x="65" y="828"/>
                      </a:lnTo>
                      <a:lnTo>
                        <a:pt x="65" y="831"/>
                      </a:lnTo>
                      <a:lnTo>
                        <a:pt x="65" y="832"/>
                      </a:lnTo>
                      <a:lnTo>
                        <a:pt x="65" y="834"/>
                      </a:lnTo>
                      <a:lnTo>
                        <a:pt x="65" y="832"/>
                      </a:lnTo>
                      <a:lnTo>
                        <a:pt x="65" y="834"/>
                      </a:lnTo>
                      <a:lnTo>
                        <a:pt x="65" y="835"/>
                      </a:lnTo>
                      <a:lnTo>
                        <a:pt x="65" y="837"/>
                      </a:lnTo>
                      <a:lnTo>
                        <a:pt x="65" y="835"/>
                      </a:lnTo>
                      <a:lnTo>
                        <a:pt x="65" y="837"/>
                      </a:lnTo>
                      <a:lnTo>
                        <a:pt x="66" y="838"/>
                      </a:lnTo>
                      <a:lnTo>
                        <a:pt x="66" y="839"/>
                      </a:lnTo>
                      <a:lnTo>
                        <a:pt x="66" y="838"/>
                      </a:lnTo>
                      <a:lnTo>
                        <a:pt x="66" y="839"/>
                      </a:lnTo>
                      <a:lnTo>
                        <a:pt x="66" y="840"/>
                      </a:lnTo>
                      <a:lnTo>
                        <a:pt x="66" y="842"/>
                      </a:lnTo>
                      <a:lnTo>
                        <a:pt x="66" y="840"/>
                      </a:lnTo>
                      <a:lnTo>
                        <a:pt x="66" y="842"/>
                      </a:lnTo>
                      <a:lnTo>
                        <a:pt x="66" y="842"/>
                      </a:lnTo>
                      <a:lnTo>
                        <a:pt x="66" y="843"/>
                      </a:lnTo>
                      <a:lnTo>
                        <a:pt x="66" y="842"/>
                      </a:lnTo>
                      <a:lnTo>
                        <a:pt x="66" y="843"/>
                      </a:lnTo>
                      <a:lnTo>
                        <a:pt x="66" y="844"/>
                      </a:lnTo>
                      <a:lnTo>
                        <a:pt x="66" y="845"/>
                      </a:lnTo>
                      <a:lnTo>
                        <a:pt x="66" y="844"/>
                      </a:lnTo>
                      <a:lnTo>
                        <a:pt x="66" y="845"/>
                      </a:lnTo>
                      <a:lnTo>
                        <a:pt x="67" y="846"/>
                      </a:lnTo>
                      <a:lnTo>
                        <a:pt x="67" y="846"/>
                      </a:lnTo>
                      <a:lnTo>
                        <a:pt x="67" y="846"/>
                      </a:lnTo>
                      <a:lnTo>
                        <a:pt x="67" y="846"/>
                      </a:lnTo>
                      <a:lnTo>
                        <a:pt x="67" y="847"/>
                      </a:lnTo>
                      <a:lnTo>
                        <a:pt x="67" y="847"/>
                      </a:lnTo>
                      <a:lnTo>
                        <a:pt x="67" y="847"/>
                      </a:lnTo>
                      <a:lnTo>
                        <a:pt x="67" y="847"/>
                      </a:lnTo>
                      <a:lnTo>
                        <a:pt x="67" y="848"/>
                      </a:lnTo>
                      <a:lnTo>
                        <a:pt x="67" y="849"/>
                      </a:lnTo>
                      <a:lnTo>
                        <a:pt x="67" y="848"/>
                      </a:lnTo>
                      <a:lnTo>
                        <a:pt x="67" y="849"/>
                      </a:lnTo>
                      <a:lnTo>
                        <a:pt x="67" y="849"/>
                      </a:lnTo>
                      <a:lnTo>
                        <a:pt x="67" y="850"/>
                      </a:lnTo>
                      <a:lnTo>
                        <a:pt x="67" y="849"/>
                      </a:lnTo>
                      <a:lnTo>
                        <a:pt x="67" y="850"/>
                      </a:lnTo>
                      <a:lnTo>
                        <a:pt x="68" y="850"/>
                      </a:lnTo>
                      <a:lnTo>
                        <a:pt x="68" y="851"/>
                      </a:lnTo>
                      <a:lnTo>
                        <a:pt x="68" y="850"/>
                      </a:lnTo>
                      <a:lnTo>
                        <a:pt x="68" y="851"/>
                      </a:lnTo>
                      <a:lnTo>
                        <a:pt x="68" y="851"/>
                      </a:lnTo>
                      <a:lnTo>
                        <a:pt x="68" y="851"/>
                      </a:lnTo>
                      <a:lnTo>
                        <a:pt x="68" y="851"/>
                      </a:lnTo>
                      <a:lnTo>
                        <a:pt x="68" y="851"/>
                      </a:lnTo>
                      <a:lnTo>
                        <a:pt x="68" y="852"/>
                      </a:lnTo>
                      <a:lnTo>
                        <a:pt x="68" y="853"/>
                      </a:lnTo>
                      <a:lnTo>
                        <a:pt x="68" y="852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8" y="853"/>
                      </a:lnTo>
                      <a:lnTo>
                        <a:pt x="69" y="853"/>
                      </a:lnTo>
                      <a:lnTo>
                        <a:pt x="69" y="854"/>
                      </a:lnTo>
                      <a:lnTo>
                        <a:pt x="69" y="853"/>
                      </a:lnTo>
                      <a:lnTo>
                        <a:pt x="69" y="854"/>
                      </a:lnTo>
                      <a:lnTo>
                        <a:pt x="69" y="854"/>
                      </a:lnTo>
                      <a:lnTo>
                        <a:pt x="69" y="855"/>
                      </a:lnTo>
                      <a:lnTo>
                        <a:pt x="69" y="854"/>
                      </a:lnTo>
                      <a:lnTo>
                        <a:pt x="69" y="855"/>
                      </a:lnTo>
                      <a:lnTo>
                        <a:pt x="69" y="855"/>
                      </a:lnTo>
                      <a:lnTo>
                        <a:pt x="69" y="855"/>
                      </a:lnTo>
                      <a:lnTo>
                        <a:pt x="69" y="855"/>
                      </a:lnTo>
                      <a:lnTo>
                        <a:pt x="69" y="855"/>
                      </a:lnTo>
                      <a:lnTo>
                        <a:pt x="69" y="855"/>
                      </a:lnTo>
                      <a:lnTo>
                        <a:pt x="69" y="856"/>
                      </a:lnTo>
                      <a:lnTo>
                        <a:pt x="69" y="855"/>
                      </a:lnTo>
                      <a:lnTo>
                        <a:pt x="69" y="856"/>
                      </a:lnTo>
                      <a:lnTo>
                        <a:pt x="70" y="856"/>
                      </a:lnTo>
                      <a:lnTo>
                        <a:pt x="70" y="856"/>
                      </a:lnTo>
                      <a:lnTo>
                        <a:pt x="70" y="856"/>
                      </a:lnTo>
                      <a:lnTo>
                        <a:pt x="70" y="856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0" y="857"/>
                      </a:lnTo>
                      <a:lnTo>
                        <a:pt x="71" y="857"/>
                      </a:lnTo>
                      <a:lnTo>
                        <a:pt x="71" y="857"/>
                      </a:lnTo>
                      <a:lnTo>
                        <a:pt x="71" y="857"/>
                      </a:lnTo>
                      <a:lnTo>
                        <a:pt x="71" y="857"/>
                      </a:lnTo>
                      <a:lnTo>
                        <a:pt x="71" y="858"/>
                      </a:lnTo>
                      <a:lnTo>
                        <a:pt x="71" y="858"/>
                      </a:lnTo>
                      <a:lnTo>
                        <a:pt x="71" y="858"/>
                      </a:lnTo>
                      <a:lnTo>
                        <a:pt x="71" y="857"/>
                      </a:lnTo>
                      <a:lnTo>
                        <a:pt x="71" y="858"/>
                      </a:lnTo>
                      <a:lnTo>
                        <a:pt x="71" y="857"/>
                      </a:lnTo>
                      <a:lnTo>
                        <a:pt x="71" y="858"/>
                      </a:lnTo>
                      <a:lnTo>
                        <a:pt x="71" y="858"/>
                      </a:lnTo>
                      <a:lnTo>
                        <a:pt x="71" y="858"/>
                      </a:lnTo>
                      <a:lnTo>
                        <a:pt x="71" y="858"/>
                      </a:lnTo>
                      <a:lnTo>
                        <a:pt x="71" y="858"/>
                      </a:lnTo>
                      <a:lnTo>
                        <a:pt x="72" y="858"/>
                      </a:lnTo>
                      <a:lnTo>
                        <a:pt x="72" y="858"/>
                      </a:lnTo>
                      <a:lnTo>
                        <a:pt x="72" y="857"/>
                      </a:lnTo>
                      <a:lnTo>
                        <a:pt x="72" y="857"/>
                      </a:lnTo>
                      <a:lnTo>
                        <a:pt x="72" y="857"/>
                      </a:lnTo>
                      <a:lnTo>
                        <a:pt x="72" y="858"/>
                      </a:lnTo>
                      <a:lnTo>
                        <a:pt x="72" y="858"/>
                      </a:lnTo>
                      <a:lnTo>
                        <a:pt x="72" y="858"/>
                      </a:lnTo>
                      <a:lnTo>
                        <a:pt x="72" y="858"/>
                      </a:lnTo>
                      <a:lnTo>
                        <a:pt x="72" y="857"/>
                      </a:lnTo>
                      <a:lnTo>
                        <a:pt x="72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7"/>
                      </a:lnTo>
                      <a:lnTo>
                        <a:pt x="73" y="858"/>
                      </a:lnTo>
                      <a:lnTo>
                        <a:pt x="73" y="858"/>
                      </a:lnTo>
                      <a:lnTo>
                        <a:pt x="73" y="858"/>
                      </a:lnTo>
                      <a:lnTo>
                        <a:pt x="73" y="858"/>
                      </a:lnTo>
                      <a:lnTo>
                        <a:pt x="74" y="858"/>
                      </a:lnTo>
                      <a:lnTo>
                        <a:pt x="74" y="859"/>
                      </a:lnTo>
                      <a:lnTo>
                        <a:pt x="74" y="858"/>
                      </a:lnTo>
                      <a:lnTo>
                        <a:pt x="74" y="859"/>
                      </a:lnTo>
                      <a:lnTo>
                        <a:pt x="74" y="859"/>
                      </a:lnTo>
                      <a:lnTo>
                        <a:pt x="74" y="860"/>
                      </a:lnTo>
                      <a:lnTo>
                        <a:pt x="74" y="859"/>
                      </a:lnTo>
                      <a:lnTo>
                        <a:pt x="74" y="860"/>
                      </a:lnTo>
                      <a:lnTo>
                        <a:pt x="74" y="860"/>
                      </a:lnTo>
                      <a:lnTo>
                        <a:pt x="74" y="860"/>
                      </a:lnTo>
                      <a:lnTo>
                        <a:pt x="74" y="860"/>
                      </a:lnTo>
                      <a:lnTo>
                        <a:pt x="74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1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60"/>
                      </a:lnTo>
                      <a:lnTo>
                        <a:pt x="75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9"/>
                      </a:lnTo>
                      <a:lnTo>
                        <a:pt x="76" y="858"/>
                      </a:lnTo>
                      <a:lnTo>
                        <a:pt x="77" y="858"/>
                      </a:lnTo>
                      <a:lnTo>
                        <a:pt x="77" y="859"/>
                      </a:lnTo>
                      <a:lnTo>
                        <a:pt x="77" y="858"/>
                      </a:lnTo>
                      <a:lnTo>
                        <a:pt x="77" y="859"/>
                      </a:lnTo>
                      <a:lnTo>
                        <a:pt x="77" y="859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7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8"/>
                      </a:lnTo>
                      <a:lnTo>
                        <a:pt x="78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7"/>
                      </a:lnTo>
                      <a:lnTo>
                        <a:pt x="79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  <a:lnTo>
                        <a:pt x="80" y="856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9" name="Freeform 302"/>
                <p:cNvSpPr>
                  <a:spLocks/>
                </p:cNvSpPr>
                <p:nvPr/>
              </p:nvSpPr>
              <p:spPr bwMode="auto">
                <a:xfrm>
                  <a:off x="3452813" y="7340601"/>
                  <a:ext cx="134938" cy="206375"/>
                </a:xfrm>
                <a:custGeom>
                  <a:avLst/>
                  <a:gdLst/>
                  <a:ahLst/>
                  <a:cxnLst>
                    <a:cxn ang="0">
                      <a:pos x="2" y="117"/>
                    </a:cxn>
                    <a:cxn ang="0">
                      <a:pos x="3" y="115"/>
                    </a:cxn>
                    <a:cxn ang="0">
                      <a:pos x="5" y="111"/>
                    </a:cxn>
                    <a:cxn ang="0">
                      <a:pos x="6" y="108"/>
                    </a:cxn>
                    <a:cxn ang="0">
                      <a:pos x="8" y="103"/>
                    </a:cxn>
                    <a:cxn ang="0">
                      <a:pos x="10" y="98"/>
                    </a:cxn>
                    <a:cxn ang="0">
                      <a:pos x="12" y="92"/>
                    </a:cxn>
                    <a:cxn ang="0">
                      <a:pos x="14" y="83"/>
                    </a:cxn>
                    <a:cxn ang="0">
                      <a:pos x="15" y="75"/>
                    </a:cxn>
                    <a:cxn ang="0">
                      <a:pos x="17" y="66"/>
                    </a:cxn>
                    <a:cxn ang="0">
                      <a:pos x="19" y="56"/>
                    </a:cxn>
                    <a:cxn ang="0">
                      <a:pos x="21" y="23"/>
                    </a:cxn>
                    <a:cxn ang="0">
                      <a:pos x="22" y="23"/>
                    </a:cxn>
                    <a:cxn ang="0">
                      <a:pos x="23" y="25"/>
                    </a:cxn>
                    <a:cxn ang="0">
                      <a:pos x="24" y="14"/>
                    </a:cxn>
                    <a:cxn ang="0">
                      <a:pos x="25" y="62"/>
                    </a:cxn>
                    <a:cxn ang="0">
                      <a:pos x="26" y="89"/>
                    </a:cxn>
                    <a:cxn ang="0">
                      <a:pos x="27" y="105"/>
                    </a:cxn>
                    <a:cxn ang="0">
                      <a:pos x="28" y="112"/>
                    </a:cxn>
                    <a:cxn ang="0">
                      <a:pos x="29" y="120"/>
                    </a:cxn>
                    <a:cxn ang="0">
                      <a:pos x="30" y="127"/>
                    </a:cxn>
                    <a:cxn ang="0">
                      <a:pos x="31" y="129"/>
                    </a:cxn>
                    <a:cxn ang="0">
                      <a:pos x="32" y="129"/>
                    </a:cxn>
                    <a:cxn ang="0">
                      <a:pos x="34" y="130"/>
                    </a:cxn>
                    <a:cxn ang="0">
                      <a:pos x="37" y="130"/>
                    </a:cxn>
                    <a:cxn ang="0">
                      <a:pos x="40" y="129"/>
                    </a:cxn>
                    <a:cxn ang="0">
                      <a:pos x="41" y="130"/>
                    </a:cxn>
                    <a:cxn ang="0">
                      <a:pos x="42" y="129"/>
                    </a:cxn>
                    <a:cxn ang="0">
                      <a:pos x="43" y="128"/>
                    </a:cxn>
                    <a:cxn ang="0">
                      <a:pos x="45" y="128"/>
                    </a:cxn>
                    <a:cxn ang="0">
                      <a:pos x="46" y="127"/>
                    </a:cxn>
                    <a:cxn ang="0">
                      <a:pos x="47" y="126"/>
                    </a:cxn>
                    <a:cxn ang="0">
                      <a:pos x="48" y="127"/>
                    </a:cxn>
                    <a:cxn ang="0">
                      <a:pos x="50" y="128"/>
                    </a:cxn>
                    <a:cxn ang="0">
                      <a:pos x="51" y="128"/>
                    </a:cxn>
                    <a:cxn ang="0">
                      <a:pos x="52" y="128"/>
                    </a:cxn>
                    <a:cxn ang="0">
                      <a:pos x="53" y="129"/>
                    </a:cxn>
                    <a:cxn ang="0">
                      <a:pos x="54" y="129"/>
                    </a:cxn>
                    <a:cxn ang="0">
                      <a:pos x="55" y="129"/>
                    </a:cxn>
                    <a:cxn ang="0">
                      <a:pos x="56" y="130"/>
                    </a:cxn>
                    <a:cxn ang="0">
                      <a:pos x="58" y="130"/>
                    </a:cxn>
                    <a:cxn ang="0">
                      <a:pos x="59" y="130"/>
                    </a:cxn>
                    <a:cxn ang="0">
                      <a:pos x="60" y="130"/>
                    </a:cxn>
                    <a:cxn ang="0">
                      <a:pos x="61" y="130"/>
                    </a:cxn>
                    <a:cxn ang="0">
                      <a:pos x="62" y="130"/>
                    </a:cxn>
                    <a:cxn ang="0">
                      <a:pos x="63" y="129"/>
                    </a:cxn>
                    <a:cxn ang="0">
                      <a:pos x="65" y="130"/>
                    </a:cxn>
                    <a:cxn ang="0">
                      <a:pos x="66" y="129"/>
                    </a:cxn>
                    <a:cxn ang="0">
                      <a:pos x="67" y="130"/>
                    </a:cxn>
                    <a:cxn ang="0">
                      <a:pos x="69" y="130"/>
                    </a:cxn>
                    <a:cxn ang="0">
                      <a:pos x="70" y="129"/>
                    </a:cxn>
                    <a:cxn ang="0">
                      <a:pos x="71" y="130"/>
                    </a:cxn>
                    <a:cxn ang="0">
                      <a:pos x="72" y="130"/>
                    </a:cxn>
                    <a:cxn ang="0">
                      <a:pos x="73" y="130"/>
                    </a:cxn>
                    <a:cxn ang="0">
                      <a:pos x="75" y="130"/>
                    </a:cxn>
                    <a:cxn ang="0">
                      <a:pos x="76" y="130"/>
                    </a:cxn>
                    <a:cxn ang="0">
                      <a:pos x="77" y="130"/>
                    </a:cxn>
                    <a:cxn ang="0">
                      <a:pos x="78" y="129"/>
                    </a:cxn>
                    <a:cxn ang="0">
                      <a:pos x="80" y="128"/>
                    </a:cxn>
                    <a:cxn ang="0">
                      <a:pos x="81" y="129"/>
                    </a:cxn>
                    <a:cxn ang="0">
                      <a:pos x="82" y="130"/>
                    </a:cxn>
                    <a:cxn ang="0">
                      <a:pos x="83" y="130"/>
                    </a:cxn>
                    <a:cxn ang="0">
                      <a:pos x="84" y="129"/>
                    </a:cxn>
                  </a:cxnLst>
                  <a:rect l="0" t="0" r="r" b="b"/>
                  <a:pathLst>
                    <a:path w="85" h="130">
                      <a:moveTo>
                        <a:pt x="0" y="119"/>
                      </a:moveTo>
                      <a:lnTo>
                        <a:pt x="1" y="119"/>
                      </a:lnTo>
                      <a:lnTo>
                        <a:pt x="1" y="118"/>
                      </a:lnTo>
                      <a:lnTo>
                        <a:pt x="1" y="118"/>
                      </a:lnTo>
                      <a:lnTo>
                        <a:pt x="1" y="118"/>
                      </a:lnTo>
                      <a:lnTo>
                        <a:pt x="1" y="117"/>
                      </a:lnTo>
                      <a:lnTo>
                        <a:pt x="1" y="117"/>
                      </a:lnTo>
                      <a:lnTo>
                        <a:pt x="1" y="117"/>
                      </a:lnTo>
                      <a:lnTo>
                        <a:pt x="1" y="117"/>
                      </a:lnTo>
                      <a:lnTo>
                        <a:pt x="1" y="117"/>
                      </a:lnTo>
                      <a:lnTo>
                        <a:pt x="1" y="117"/>
                      </a:lnTo>
                      <a:lnTo>
                        <a:pt x="2" y="117"/>
                      </a:lnTo>
                      <a:lnTo>
                        <a:pt x="2" y="117"/>
                      </a:lnTo>
                      <a:lnTo>
                        <a:pt x="2" y="117"/>
                      </a:lnTo>
                      <a:lnTo>
                        <a:pt x="2" y="117"/>
                      </a:lnTo>
                      <a:lnTo>
                        <a:pt x="2" y="117"/>
                      </a:lnTo>
                      <a:lnTo>
                        <a:pt x="2" y="116"/>
                      </a:lnTo>
                      <a:lnTo>
                        <a:pt x="2" y="116"/>
                      </a:lnTo>
                      <a:lnTo>
                        <a:pt x="2" y="116"/>
                      </a:lnTo>
                      <a:lnTo>
                        <a:pt x="2" y="116"/>
                      </a:lnTo>
                      <a:lnTo>
                        <a:pt x="2" y="116"/>
                      </a:lnTo>
                      <a:lnTo>
                        <a:pt x="2" y="117"/>
                      </a:lnTo>
                      <a:lnTo>
                        <a:pt x="2" y="116"/>
                      </a:lnTo>
                      <a:lnTo>
                        <a:pt x="2" y="116"/>
                      </a:lnTo>
                      <a:lnTo>
                        <a:pt x="3" y="116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5"/>
                      </a:lnTo>
                      <a:lnTo>
                        <a:pt x="3" y="114"/>
                      </a:lnTo>
                      <a:lnTo>
                        <a:pt x="3" y="114"/>
                      </a:lnTo>
                      <a:lnTo>
                        <a:pt x="3" y="114"/>
                      </a:lnTo>
                      <a:lnTo>
                        <a:pt x="4" y="113"/>
                      </a:lnTo>
                      <a:lnTo>
                        <a:pt x="4" y="113"/>
                      </a:lnTo>
                      <a:lnTo>
                        <a:pt x="4" y="113"/>
                      </a:lnTo>
                      <a:lnTo>
                        <a:pt x="4" y="113"/>
                      </a:lnTo>
                      <a:lnTo>
                        <a:pt x="4" y="114"/>
                      </a:lnTo>
                      <a:lnTo>
                        <a:pt x="4" y="113"/>
                      </a:lnTo>
                      <a:lnTo>
                        <a:pt x="4" y="113"/>
                      </a:lnTo>
                      <a:lnTo>
                        <a:pt x="4" y="113"/>
                      </a:lnTo>
                      <a:lnTo>
                        <a:pt x="4" y="112"/>
                      </a:lnTo>
                      <a:lnTo>
                        <a:pt x="4" y="112"/>
                      </a:lnTo>
                      <a:lnTo>
                        <a:pt x="5" y="111"/>
                      </a:lnTo>
                      <a:lnTo>
                        <a:pt x="5" y="111"/>
                      </a:lnTo>
                      <a:lnTo>
                        <a:pt x="5" y="110"/>
                      </a:lnTo>
                      <a:lnTo>
                        <a:pt x="5" y="110"/>
                      </a:lnTo>
                      <a:lnTo>
                        <a:pt x="5" y="110"/>
                      </a:lnTo>
                      <a:lnTo>
                        <a:pt x="5" y="110"/>
                      </a:lnTo>
                      <a:lnTo>
                        <a:pt x="5" y="110"/>
                      </a:lnTo>
                      <a:lnTo>
                        <a:pt x="5" y="110"/>
                      </a:lnTo>
                      <a:lnTo>
                        <a:pt x="6" y="109"/>
                      </a:lnTo>
                      <a:lnTo>
                        <a:pt x="6" y="109"/>
                      </a:lnTo>
                      <a:lnTo>
                        <a:pt x="6" y="109"/>
                      </a:lnTo>
                      <a:lnTo>
                        <a:pt x="6" y="109"/>
                      </a:lnTo>
                      <a:lnTo>
                        <a:pt x="6" y="108"/>
                      </a:lnTo>
                      <a:lnTo>
                        <a:pt x="6" y="108"/>
                      </a:lnTo>
                      <a:lnTo>
                        <a:pt x="6" y="108"/>
                      </a:lnTo>
                      <a:lnTo>
                        <a:pt x="6" y="108"/>
                      </a:lnTo>
                      <a:lnTo>
                        <a:pt x="6" y="108"/>
                      </a:lnTo>
                      <a:lnTo>
                        <a:pt x="6" y="108"/>
                      </a:lnTo>
                      <a:lnTo>
                        <a:pt x="6" y="108"/>
                      </a:lnTo>
                      <a:lnTo>
                        <a:pt x="7" y="108"/>
                      </a:lnTo>
                      <a:lnTo>
                        <a:pt x="7" y="107"/>
                      </a:lnTo>
                      <a:lnTo>
                        <a:pt x="7" y="107"/>
                      </a:lnTo>
                      <a:lnTo>
                        <a:pt x="7" y="107"/>
                      </a:lnTo>
                      <a:lnTo>
                        <a:pt x="7" y="106"/>
                      </a:lnTo>
                      <a:lnTo>
                        <a:pt x="7" y="106"/>
                      </a:lnTo>
                      <a:lnTo>
                        <a:pt x="7" y="106"/>
                      </a:lnTo>
                      <a:lnTo>
                        <a:pt x="7" y="105"/>
                      </a:lnTo>
                      <a:lnTo>
                        <a:pt x="8" y="105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3"/>
                      </a:lnTo>
                      <a:lnTo>
                        <a:pt x="8" y="103"/>
                      </a:lnTo>
                      <a:lnTo>
                        <a:pt x="8" y="103"/>
                      </a:lnTo>
                      <a:lnTo>
                        <a:pt x="8" y="103"/>
                      </a:lnTo>
                      <a:lnTo>
                        <a:pt x="8" y="102"/>
                      </a:lnTo>
                      <a:lnTo>
                        <a:pt x="8" y="102"/>
                      </a:lnTo>
                      <a:lnTo>
                        <a:pt x="8" y="102"/>
                      </a:lnTo>
                      <a:lnTo>
                        <a:pt x="9" y="102"/>
                      </a:lnTo>
                      <a:lnTo>
                        <a:pt x="9" y="101"/>
                      </a:lnTo>
                      <a:lnTo>
                        <a:pt x="9" y="101"/>
                      </a:lnTo>
                      <a:lnTo>
                        <a:pt x="9" y="101"/>
                      </a:lnTo>
                      <a:lnTo>
                        <a:pt x="9" y="100"/>
                      </a:lnTo>
                      <a:lnTo>
                        <a:pt x="9" y="100"/>
                      </a:lnTo>
                      <a:lnTo>
                        <a:pt x="9" y="100"/>
                      </a:lnTo>
                      <a:lnTo>
                        <a:pt x="9" y="99"/>
                      </a:lnTo>
                      <a:lnTo>
                        <a:pt x="10" y="99"/>
                      </a:lnTo>
                      <a:lnTo>
                        <a:pt x="10" y="99"/>
                      </a:lnTo>
                      <a:lnTo>
                        <a:pt x="10" y="99"/>
                      </a:lnTo>
                      <a:lnTo>
                        <a:pt x="10" y="98"/>
                      </a:lnTo>
                      <a:lnTo>
                        <a:pt x="10" y="98"/>
                      </a:lnTo>
                      <a:lnTo>
                        <a:pt x="10" y="97"/>
                      </a:lnTo>
                      <a:lnTo>
                        <a:pt x="10" y="97"/>
                      </a:lnTo>
                      <a:lnTo>
                        <a:pt x="10" y="97"/>
                      </a:lnTo>
                      <a:lnTo>
                        <a:pt x="11" y="96"/>
                      </a:lnTo>
                      <a:lnTo>
                        <a:pt x="11" y="95"/>
                      </a:lnTo>
                      <a:lnTo>
                        <a:pt x="11" y="95"/>
                      </a:lnTo>
                      <a:lnTo>
                        <a:pt x="11" y="95"/>
                      </a:lnTo>
                      <a:lnTo>
                        <a:pt x="11" y="95"/>
                      </a:lnTo>
                      <a:lnTo>
                        <a:pt x="11" y="94"/>
                      </a:lnTo>
                      <a:lnTo>
                        <a:pt x="11" y="94"/>
                      </a:lnTo>
                      <a:lnTo>
                        <a:pt x="11" y="94"/>
                      </a:lnTo>
                      <a:lnTo>
                        <a:pt x="11" y="94"/>
                      </a:lnTo>
                      <a:lnTo>
                        <a:pt x="11" y="93"/>
                      </a:lnTo>
                      <a:lnTo>
                        <a:pt x="12" y="93"/>
                      </a:lnTo>
                      <a:lnTo>
                        <a:pt x="12" y="92"/>
                      </a:lnTo>
                      <a:lnTo>
                        <a:pt x="12" y="91"/>
                      </a:lnTo>
                      <a:lnTo>
                        <a:pt x="12" y="90"/>
                      </a:lnTo>
                      <a:lnTo>
                        <a:pt x="12" y="90"/>
                      </a:lnTo>
                      <a:lnTo>
                        <a:pt x="12" y="89"/>
                      </a:lnTo>
                      <a:lnTo>
                        <a:pt x="12" y="89"/>
                      </a:lnTo>
                      <a:lnTo>
                        <a:pt x="12" y="88"/>
                      </a:lnTo>
                      <a:lnTo>
                        <a:pt x="13" y="88"/>
                      </a:lnTo>
                      <a:lnTo>
                        <a:pt x="13" y="87"/>
                      </a:lnTo>
                      <a:lnTo>
                        <a:pt x="13" y="86"/>
                      </a:lnTo>
                      <a:lnTo>
                        <a:pt x="13" y="85"/>
                      </a:lnTo>
                      <a:lnTo>
                        <a:pt x="13" y="85"/>
                      </a:lnTo>
                      <a:lnTo>
                        <a:pt x="13" y="84"/>
                      </a:lnTo>
                      <a:lnTo>
                        <a:pt x="13" y="84"/>
                      </a:lnTo>
                      <a:lnTo>
                        <a:pt x="13" y="83"/>
                      </a:lnTo>
                      <a:lnTo>
                        <a:pt x="14" y="83"/>
                      </a:lnTo>
                      <a:lnTo>
                        <a:pt x="14" y="83"/>
                      </a:lnTo>
                      <a:lnTo>
                        <a:pt x="14" y="82"/>
                      </a:lnTo>
                      <a:lnTo>
                        <a:pt x="14" y="82"/>
                      </a:lnTo>
                      <a:lnTo>
                        <a:pt x="14" y="81"/>
                      </a:lnTo>
                      <a:lnTo>
                        <a:pt x="14" y="81"/>
                      </a:lnTo>
                      <a:lnTo>
                        <a:pt x="14" y="81"/>
                      </a:lnTo>
                      <a:lnTo>
                        <a:pt x="14" y="81"/>
                      </a:lnTo>
                      <a:lnTo>
                        <a:pt x="14" y="81"/>
                      </a:lnTo>
                      <a:lnTo>
                        <a:pt x="14" y="81"/>
                      </a:lnTo>
                      <a:lnTo>
                        <a:pt x="15" y="80"/>
                      </a:lnTo>
                      <a:lnTo>
                        <a:pt x="15" y="79"/>
                      </a:lnTo>
                      <a:lnTo>
                        <a:pt x="15" y="78"/>
                      </a:lnTo>
                      <a:lnTo>
                        <a:pt x="15" y="78"/>
                      </a:lnTo>
                      <a:lnTo>
                        <a:pt x="15" y="77"/>
                      </a:lnTo>
                      <a:lnTo>
                        <a:pt x="15" y="76"/>
                      </a:lnTo>
                      <a:lnTo>
                        <a:pt x="15" y="76"/>
                      </a:lnTo>
                      <a:lnTo>
                        <a:pt x="15" y="75"/>
                      </a:lnTo>
                      <a:lnTo>
                        <a:pt x="16" y="74"/>
                      </a:lnTo>
                      <a:lnTo>
                        <a:pt x="16" y="73"/>
                      </a:lnTo>
                      <a:lnTo>
                        <a:pt x="16" y="72"/>
                      </a:lnTo>
                      <a:lnTo>
                        <a:pt x="16" y="71"/>
                      </a:lnTo>
                      <a:lnTo>
                        <a:pt x="16" y="71"/>
                      </a:lnTo>
                      <a:lnTo>
                        <a:pt x="16" y="70"/>
                      </a:lnTo>
                      <a:lnTo>
                        <a:pt x="16" y="70"/>
                      </a:lnTo>
                      <a:lnTo>
                        <a:pt x="16" y="70"/>
                      </a:lnTo>
                      <a:lnTo>
                        <a:pt x="16" y="69"/>
                      </a:lnTo>
                      <a:lnTo>
                        <a:pt x="16" y="68"/>
                      </a:lnTo>
                      <a:lnTo>
                        <a:pt x="17" y="68"/>
                      </a:lnTo>
                      <a:lnTo>
                        <a:pt x="17" y="68"/>
                      </a:lnTo>
                      <a:lnTo>
                        <a:pt x="17" y="68"/>
                      </a:lnTo>
                      <a:lnTo>
                        <a:pt x="17" y="67"/>
                      </a:lnTo>
                      <a:lnTo>
                        <a:pt x="17" y="66"/>
                      </a:lnTo>
                      <a:lnTo>
                        <a:pt x="17" y="66"/>
                      </a:lnTo>
                      <a:lnTo>
                        <a:pt x="17" y="65"/>
                      </a:lnTo>
                      <a:lnTo>
                        <a:pt x="17" y="65"/>
                      </a:lnTo>
                      <a:lnTo>
                        <a:pt x="18" y="64"/>
                      </a:lnTo>
                      <a:lnTo>
                        <a:pt x="18" y="64"/>
                      </a:lnTo>
                      <a:lnTo>
                        <a:pt x="18" y="63"/>
                      </a:lnTo>
                      <a:lnTo>
                        <a:pt x="18" y="63"/>
                      </a:lnTo>
                      <a:lnTo>
                        <a:pt x="18" y="63"/>
                      </a:lnTo>
                      <a:lnTo>
                        <a:pt x="18" y="62"/>
                      </a:lnTo>
                      <a:lnTo>
                        <a:pt x="18" y="61"/>
                      </a:lnTo>
                      <a:lnTo>
                        <a:pt x="18" y="60"/>
                      </a:lnTo>
                      <a:lnTo>
                        <a:pt x="19" y="60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9" y="58"/>
                      </a:lnTo>
                      <a:lnTo>
                        <a:pt x="19" y="57"/>
                      </a:lnTo>
                      <a:lnTo>
                        <a:pt x="19" y="56"/>
                      </a:lnTo>
                      <a:lnTo>
                        <a:pt x="19" y="56"/>
                      </a:lnTo>
                      <a:lnTo>
                        <a:pt x="19" y="55"/>
                      </a:lnTo>
                      <a:lnTo>
                        <a:pt x="19" y="55"/>
                      </a:lnTo>
                      <a:lnTo>
                        <a:pt x="19" y="54"/>
                      </a:lnTo>
                      <a:lnTo>
                        <a:pt x="20" y="53"/>
                      </a:lnTo>
                      <a:lnTo>
                        <a:pt x="20" y="50"/>
                      </a:lnTo>
                      <a:lnTo>
                        <a:pt x="20" y="49"/>
                      </a:lnTo>
                      <a:lnTo>
                        <a:pt x="20" y="47"/>
                      </a:lnTo>
                      <a:lnTo>
                        <a:pt x="20" y="45"/>
                      </a:lnTo>
                      <a:lnTo>
                        <a:pt x="20" y="42"/>
                      </a:lnTo>
                      <a:lnTo>
                        <a:pt x="20" y="40"/>
                      </a:lnTo>
                      <a:lnTo>
                        <a:pt x="20" y="36"/>
                      </a:lnTo>
                      <a:lnTo>
                        <a:pt x="21" y="34"/>
                      </a:lnTo>
                      <a:lnTo>
                        <a:pt x="21" y="30"/>
                      </a:lnTo>
                      <a:lnTo>
                        <a:pt x="21" y="27"/>
                      </a:lnTo>
                      <a:lnTo>
                        <a:pt x="21" y="23"/>
                      </a:lnTo>
                      <a:lnTo>
                        <a:pt x="21" y="21"/>
                      </a:lnTo>
                      <a:lnTo>
                        <a:pt x="21" y="18"/>
                      </a:lnTo>
                      <a:lnTo>
                        <a:pt x="21" y="17"/>
                      </a:lnTo>
                      <a:lnTo>
                        <a:pt x="21" y="17"/>
                      </a:lnTo>
                      <a:lnTo>
                        <a:pt x="21" y="17"/>
                      </a:lnTo>
                      <a:lnTo>
                        <a:pt x="21" y="17"/>
                      </a:lnTo>
                      <a:lnTo>
                        <a:pt x="21" y="17"/>
                      </a:lnTo>
                      <a:lnTo>
                        <a:pt x="21" y="17"/>
                      </a:lnTo>
                      <a:lnTo>
                        <a:pt x="22" y="17"/>
                      </a:lnTo>
                      <a:lnTo>
                        <a:pt x="22" y="19"/>
                      </a:lnTo>
                      <a:lnTo>
                        <a:pt x="22" y="17"/>
                      </a:lnTo>
                      <a:lnTo>
                        <a:pt x="22" y="19"/>
                      </a:lnTo>
                      <a:lnTo>
                        <a:pt x="22" y="20"/>
                      </a:lnTo>
                      <a:lnTo>
                        <a:pt x="22" y="23"/>
                      </a:lnTo>
                      <a:lnTo>
                        <a:pt x="22" y="20"/>
                      </a:lnTo>
                      <a:lnTo>
                        <a:pt x="22" y="23"/>
                      </a:lnTo>
                      <a:lnTo>
                        <a:pt x="22" y="25"/>
                      </a:lnTo>
                      <a:lnTo>
                        <a:pt x="22" y="27"/>
                      </a:lnTo>
                      <a:lnTo>
                        <a:pt x="22" y="25"/>
                      </a:lnTo>
                      <a:lnTo>
                        <a:pt x="22" y="27"/>
                      </a:lnTo>
                      <a:lnTo>
                        <a:pt x="22" y="27"/>
                      </a:lnTo>
                      <a:lnTo>
                        <a:pt x="22" y="29"/>
                      </a:lnTo>
                      <a:lnTo>
                        <a:pt x="22" y="27"/>
                      </a:lnTo>
                      <a:lnTo>
                        <a:pt x="22" y="29"/>
                      </a:lnTo>
                      <a:lnTo>
                        <a:pt x="23" y="30"/>
                      </a:lnTo>
                      <a:lnTo>
                        <a:pt x="23" y="32"/>
                      </a:lnTo>
                      <a:lnTo>
                        <a:pt x="23" y="30"/>
                      </a:lnTo>
                      <a:lnTo>
                        <a:pt x="23" y="32"/>
                      </a:lnTo>
                      <a:lnTo>
                        <a:pt x="23" y="32"/>
                      </a:lnTo>
                      <a:lnTo>
                        <a:pt x="23" y="30"/>
                      </a:lnTo>
                      <a:lnTo>
                        <a:pt x="23" y="29"/>
                      </a:lnTo>
                      <a:lnTo>
                        <a:pt x="23" y="25"/>
                      </a:lnTo>
                      <a:lnTo>
                        <a:pt x="23" y="23"/>
                      </a:lnTo>
                      <a:lnTo>
                        <a:pt x="23" y="18"/>
                      </a:lnTo>
                      <a:lnTo>
                        <a:pt x="24" y="15"/>
                      </a:lnTo>
                      <a:lnTo>
                        <a:pt x="24" y="9"/>
                      </a:lnTo>
                      <a:lnTo>
                        <a:pt x="24" y="6"/>
                      </a:lnTo>
                      <a:lnTo>
                        <a:pt x="24" y="2"/>
                      </a:lnTo>
                      <a:lnTo>
                        <a:pt x="24" y="1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4"/>
                      </a:lnTo>
                      <a:lnTo>
                        <a:pt x="24" y="0"/>
                      </a:lnTo>
                      <a:lnTo>
                        <a:pt x="24" y="4"/>
                      </a:lnTo>
                      <a:lnTo>
                        <a:pt x="24" y="7"/>
                      </a:lnTo>
                      <a:lnTo>
                        <a:pt x="24" y="14"/>
                      </a:lnTo>
                      <a:lnTo>
                        <a:pt x="24" y="7"/>
                      </a:lnTo>
                      <a:lnTo>
                        <a:pt x="24" y="14"/>
                      </a:lnTo>
                      <a:lnTo>
                        <a:pt x="25" y="18"/>
                      </a:lnTo>
                      <a:lnTo>
                        <a:pt x="25" y="26"/>
                      </a:lnTo>
                      <a:lnTo>
                        <a:pt x="25" y="18"/>
                      </a:lnTo>
                      <a:lnTo>
                        <a:pt x="25" y="26"/>
                      </a:lnTo>
                      <a:lnTo>
                        <a:pt x="25" y="30"/>
                      </a:lnTo>
                      <a:lnTo>
                        <a:pt x="25" y="39"/>
                      </a:lnTo>
                      <a:lnTo>
                        <a:pt x="25" y="30"/>
                      </a:lnTo>
                      <a:lnTo>
                        <a:pt x="25" y="39"/>
                      </a:lnTo>
                      <a:lnTo>
                        <a:pt x="25" y="43"/>
                      </a:lnTo>
                      <a:lnTo>
                        <a:pt x="25" y="51"/>
                      </a:lnTo>
                      <a:lnTo>
                        <a:pt x="25" y="43"/>
                      </a:lnTo>
                      <a:lnTo>
                        <a:pt x="25" y="51"/>
                      </a:lnTo>
                      <a:lnTo>
                        <a:pt x="25" y="55"/>
                      </a:lnTo>
                      <a:lnTo>
                        <a:pt x="25" y="62"/>
                      </a:lnTo>
                      <a:lnTo>
                        <a:pt x="25" y="55"/>
                      </a:lnTo>
                      <a:lnTo>
                        <a:pt x="25" y="62"/>
                      </a:lnTo>
                      <a:lnTo>
                        <a:pt x="26" y="65"/>
                      </a:lnTo>
                      <a:lnTo>
                        <a:pt x="26" y="70"/>
                      </a:lnTo>
                      <a:lnTo>
                        <a:pt x="26" y="65"/>
                      </a:lnTo>
                      <a:lnTo>
                        <a:pt x="26" y="70"/>
                      </a:lnTo>
                      <a:lnTo>
                        <a:pt x="26" y="73"/>
                      </a:lnTo>
                      <a:lnTo>
                        <a:pt x="26" y="78"/>
                      </a:lnTo>
                      <a:lnTo>
                        <a:pt x="26" y="73"/>
                      </a:lnTo>
                      <a:lnTo>
                        <a:pt x="26" y="78"/>
                      </a:lnTo>
                      <a:lnTo>
                        <a:pt x="26" y="80"/>
                      </a:lnTo>
                      <a:lnTo>
                        <a:pt x="26" y="85"/>
                      </a:lnTo>
                      <a:lnTo>
                        <a:pt x="26" y="80"/>
                      </a:lnTo>
                      <a:lnTo>
                        <a:pt x="26" y="85"/>
                      </a:lnTo>
                      <a:lnTo>
                        <a:pt x="26" y="86"/>
                      </a:lnTo>
                      <a:lnTo>
                        <a:pt x="26" y="89"/>
                      </a:lnTo>
                      <a:lnTo>
                        <a:pt x="26" y="86"/>
                      </a:lnTo>
                      <a:lnTo>
                        <a:pt x="26" y="89"/>
                      </a:lnTo>
                      <a:lnTo>
                        <a:pt x="27" y="90"/>
                      </a:lnTo>
                      <a:lnTo>
                        <a:pt x="27" y="94"/>
                      </a:lnTo>
                      <a:lnTo>
                        <a:pt x="27" y="90"/>
                      </a:lnTo>
                      <a:lnTo>
                        <a:pt x="27" y="94"/>
                      </a:lnTo>
                      <a:lnTo>
                        <a:pt x="27" y="96"/>
                      </a:lnTo>
                      <a:lnTo>
                        <a:pt x="27" y="99"/>
                      </a:lnTo>
                      <a:lnTo>
                        <a:pt x="27" y="96"/>
                      </a:lnTo>
                      <a:lnTo>
                        <a:pt x="27" y="99"/>
                      </a:lnTo>
                      <a:lnTo>
                        <a:pt x="27" y="99"/>
                      </a:lnTo>
                      <a:lnTo>
                        <a:pt x="27" y="102"/>
                      </a:lnTo>
                      <a:lnTo>
                        <a:pt x="27" y="99"/>
                      </a:lnTo>
                      <a:lnTo>
                        <a:pt x="27" y="102"/>
                      </a:lnTo>
                      <a:lnTo>
                        <a:pt x="27" y="103"/>
                      </a:lnTo>
                      <a:lnTo>
                        <a:pt x="27" y="105"/>
                      </a:lnTo>
                      <a:lnTo>
                        <a:pt x="27" y="103"/>
                      </a:lnTo>
                      <a:lnTo>
                        <a:pt x="27" y="105"/>
                      </a:lnTo>
                      <a:lnTo>
                        <a:pt x="27" y="106"/>
                      </a:lnTo>
                      <a:lnTo>
                        <a:pt x="27" y="108"/>
                      </a:lnTo>
                      <a:lnTo>
                        <a:pt x="27" y="106"/>
                      </a:lnTo>
                      <a:lnTo>
                        <a:pt x="27" y="108"/>
                      </a:lnTo>
                      <a:lnTo>
                        <a:pt x="28" y="108"/>
                      </a:lnTo>
                      <a:lnTo>
                        <a:pt x="28" y="109"/>
                      </a:lnTo>
                      <a:lnTo>
                        <a:pt x="28" y="108"/>
                      </a:lnTo>
                      <a:lnTo>
                        <a:pt x="28" y="109"/>
                      </a:lnTo>
                      <a:lnTo>
                        <a:pt x="28" y="110"/>
                      </a:lnTo>
                      <a:lnTo>
                        <a:pt x="28" y="111"/>
                      </a:lnTo>
                      <a:lnTo>
                        <a:pt x="28" y="110"/>
                      </a:lnTo>
                      <a:lnTo>
                        <a:pt x="28" y="111"/>
                      </a:lnTo>
                      <a:lnTo>
                        <a:pt x="28" y="111"/>
                      </a:lnTo>
                      <a:lnTo>
                        <a:pt x="28" y="112"/>
                      </a:lnTo>
                      <a:lnTo>
                        <a:pt x="28" y="111"/>
                      </a:lnTo>
                      <a:lnTo>
                        <a:pt x="28" y="112"/>
                      </a:lnTo>
                      <a:lnTo>
                        <a:pt x="28" y="113"/>
                      </a:lnTo>
                      <a:lnTo>
                        <a:pt x="28" y="114"/>
                      </a:lnTo>
                      <a:lnTo>
                        <a:pt x="28" y="113"/>
                      </a:lnTo>
                      <a:lnTo>
                        <a:pt x="28" y="114"/>
                      </a:lnTo>
                      <a:lnTo>
                        <a:pt x="29" y="115"/>
                      </a:lnTo>
                      <a:lnTo>
                        <a:pt x="29" y="116"/>
                      </a:lnTo>
                      <a:lnTo>
                        <a:pt x="29" y="115"/>
                      </a:lnTo>
                      <a:lnTo>
                        <a:pt x="29" y="116"/>
                      </a:lnTo>
                      <a:lnTo>
                        <a:pt x="29" y="117"/>
                      </a:lnTo>
                      <a:lnTo>
                        <a:pt x="29" y="118"/>
                      </a:lnTo>
                      <a:lnTo>
                        <a:pt x="29" y="117"/>
                      </a:lnTo>
                      <a:lnTo>
                        <a:pt x="29" y="118"/>
                      </a:lnTo>
                      <a:lnTo>
                        <a:pt x="29" y="118"/>
                      </a:lnTo>
                      <a:lnTo>
                        <a:pt x="29" y="120"/>
                      </a:lnTo>
                      <a:lnTo>
                        <a:pt x="29" y="118"/>
                      </a:lnTo>
                      <a:lnTo>
                        <a:pt x="29" y="120"/>
                      </a:lnTo>
                      <a:lnTo>
                        <a:pt x="29" y="120"/>
                      </a:lnTo>
                      <a:lnTo>
                        <a:pt x="29" y="122"/>
                      </a:lnTo>
                      <a:lnTo>
                        <a:pt x="29" y="120"/>
                      </a:lnTo>
                      <a:lnTo>
                        <a:pt x="29" y="122"/>
                      </a:lnTo>
                      <a:lnTo>
                        <a:pt x="29" y="123"/>
                      </a:lnTo>
                      <a:lnTo>
                        <a:pt x="29" y="124"/>
                      </a:lnTo>
                      <a:lnTo>
                        <a:pt x="29" y="123"/>
                      </a:lnTo>
                      <a:lnTo>
                        <a:pt x="29" y="124"/>
                      </a:lnTo>
                      <a:lnTo>
                        <a:pt x="30" y="124"/>
                      </a:lnTo>
                      <a:lnTo>
                        <a:pt x="30" y="125"/>
                      </a:lnTo>
                      <a:lnTo>
                        <a:pt x="30" y="124"/>
                      </a:lnTo>
                      <a:lnTo>
                        <a:pt x="30" y="125"/>
                      </a:lnTo>
                      <a:lnTo>
                        <a:pt x="30" y="126"/>
                      </a:lnTo>
                      <a:lnTo>
                        <a:pt x="30" y="127"/>
                      </a:lnTo>
                      <a:lnTo>
                        <a:pt x="30" y="126"/>
                      </a:lnTo>
                      <a:lnTo>
                        <a:pt x="30" y="127"/>
                      </a:lnTo>
                      <a:lnTo>
                        <a:pt x="30" y="127"/>
                      </a:lnTo>
                      <a:lnTo>
                        <a:pt x="30" y="127"/>
                      </a:lnTo>
                      <a:lnTo>
                        <a:pt x="30" y="127"/>
                      </a:lnTo>
                      <a:lnTo>
                        <a:pt x="30" y="127"/>
                      </a:lnTo>
                      <a:lnTo>
                        <a:pt x="30" y="127"/>
                      </a:lnTo>
                      <a:lnTo>
                        <a:pt x="30" y="128"/>
                      </a:lnTo>
                      <a:lnTo>
                        <a:pt x="30" y="127"/>
                      </a:lnTo>
                      <a:lnTo>
                        <a:pt x="30" y="128"/>
                      </a:lnTo>
                      <a:lnTo>
                        <a:pt x="31" y="128"/>
                      </a:lnTo>
                      <a:lnTo>
                        <a:pt x="31" y="129"/>
                      </a:lnTo>
                      <a:lnTo>
                        <a:pt x="31" y="128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1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29"/>
                      </a:lnTo>
                      <a:lnTo>
                        <a:pt x="32" y="130"/>
                      </a:lnTo>
                      <a:lnTo>
                        <a:pt x="32" y="129"/>
                      </a:lnTo>
                      <a:lnTo>
                        <a:pt x="32" y="130"/>
                      </a:lnTo>
                      <a:lnTo>
                        <a:pt x="32" y="130"/>
                      </a:lnTo>
                      <a:lnTo>
                        <a:pt x="32" y="130"/>
                      </a:lnTo>
                      <a:lnTo>
                        <a:pt x="32" y="130"/>
                      </a:lnTo>
                      <a:lnTo>
                        <a:pt x="32" y="130"/>
                      </a:lnTo>
                      <a:lnTo>
                        <a:pt x="33" y="130"/>
                      </a:lnTo>
                      <a:lnTo>
                        <a:pt x="33" y="130"/>
                      </a:lnTo>
                      <a:lnTo>
                        <a:pt x="33" y="130"/>
                      </a:lnTo>
                      <a:lnTo>
                        <a:pt x="33" y="130"/>
                      </a:lnTo>
                      <a:lnTo>
                        <a:pt x="33" y="130"/>
                      </a:lnTo>
                      <a:lnTo>
                        <a:pt x="33" y="130"/>
                      </a:lnTo>
                      <a:lnTo>
                        <a:pt x="33" y="130"/>
                      </a:lnTo>
                      <a:lnTo>
                        <a:pt x="34" y="130"/>
                      </a:lnTo>
                      <a:lnTo>
                        <a:pt x="34" y="130"/>
                      </a:lnTo>
                      <a:lnTo>
                        <a:pt x="34" y="130"/>
                      </a:lnTo>
                      <a:lnTo>
                        <a:pt x="34" y="130"/>
                      </a:lnTo>
                      <a:lnTo>
                        <a:pt x="34" y="130"/>
                      </a:lnTo>
                      <a:lnTo>
                        <a:pt x="35" y="130"/>
                      </a:lnTo>
                      <a:lnTo>
                        <a:pt x="35" y="130"/>
                      </a:lnTo>
                      <a:lnTo>
                        <a:pt x="35" y="130"/>
                      </a:lnTo>
                      <a:lnTo>
                        <a:pt x="35" y="130"/>
                      </a:lnTo>
                      <a:lnTo>
                        <a:pt x="36" y="130"/>
                      </a:lnTo>
                      <a:lnTo>
                        <a:pt x="36" y="130"/>
                      </a:lnTo>
                      <a:lnTo>
                        <a:pt x="36" y="130"/>
                      </a:lnTo>
                      <a:lnTo>
                        <a:pt x="36" y="130"/>
                      </a:lnTo>
                      <a:lnTo>
                        <a:pt x="37" y="130"/>
                      </a:lnTo>
                      <a:lnTo>
                        <a:pt x="37" y="130"/>
                      </a:lnTo>
                      <a:lnTo>
                        <a:pt x="37" y="130"/>
                      </a:lnTo>
                      <a:lnTo>
                        <a:pt x="37" y="130"/>
                      </a:lnTo>
                      <a:lnTo>
                        <a:pt x="37" y="130"/>
                      </a:lnTo>
                      <a:lnTo>
                        <a:pt x="38" y="130"/>
                      </a:lnTo>
                      <a:lnTo>
                        <a:pt x="38" y="130"/>
                      </a:lnTo>
                      <a:lnTo>
                        <a:pt x="38" y="130"/>
                      </a:lnTo>
                      <a:lnTo>
                        <a:pt x="38" y="130"/>
                      </a:lnTo>
                      <a:lnTo>
                        <a:pt x="39" y="130"/>
                      </a:lnTo>
                      <a:lnTo>
                        <a:pt x="39" y="130"/>
                      </a:lnTo>
                      <a:lnTo>
                        <a:pt x="39" y="130"/>
                      </a:lnTo>
                      <a:lnTo>
                        <a:pt x="39" y="130"/>
                      </a:lnTo>
                      <a:lnTo>
                        <a:pt x="39" y="130"/>
                      </a:lnTo>
                      <a:lnTo>
                        <a:pt x="39" y="130"/>
                      </a:lnTo>
                      <a:lnTo>
                        <a:pt x="39" y="130"/>
                      </a:lnTo>
                      <a:lnTo>
                        <a:pt x="39" y="130"/>
                      </a:lnTo>
                      <a:lnTo>
                        <a:pt x="40" y="130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29"/>
                      </a:lnTo>
                      <a:lnTo>
                        <a:pt x="40" y="130"/>
                      </a:lnTo>
                      <a:lnTo>
                        <a:pt x="40" y="129"/>
                      </a:lnTo>
                      <a:lnTo>
                        <a:pt x="40" y="130"/>
                      </a:lnTo>
                      <a:lnTo>
                        <a:pt x="40" y="130"/>
                      </a:lnTo>
                      <a:lnTo>
                        <a:pt x="40" y="130"/>
                      </a:lnTo>
                      <a:lnTo>
                        <a:pt x="40" y="130"/>
                      </a:lnTo>
                      <a:lnTo>
                        <a:pt x="40" y="130"/>
                      </a:lnTo>
                      <a:lnTo>
                        <a:pt x="41" y="130"/>
                      </a:lnTo>
                      <a:lnTo>
                        <a:pt x="41" y="130"/>
                      </a:lnTo>
                      <a:lnTo>
                        <a:pt x="41" y="130"/>
                      </a:lnTo>
                      <a:lnTo>
                        <a:pt x="41" y="130"/>
                      </a:lnTo>
                      <a:lnTo>
                        <a:pt x="41" y="130"/>
                      </a:lnTo>
                      <a:lnTo>
                        <a:pt x="41" y="130"/>
                      </a:lnTo>
                      <a:lnTo>
                        <a:pt x="41" y="130"/>
                      </a:lnTo>
                      <a:lnTo>
                        <a:pt x="41" y="130"/>
                      </a:lnTo>
                      <a:lnTo>
                        <a:pt x="41" y="129"/>
                      </a:lnTo>
                      <a:lnTo>
                        <a:pt x="41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2" y="129"/>
                      </a:lnTo>
                      <a:lnTo>
                        <a:pt x="43" y="129"/>
                      </a:lnTo>
                      <a:lnTo>
                        <a:pt x="43" y="129"/>
                      </a:lnTo>
                      <a:lnTo>
                        <a:pt x="43" y="129"/>
                      </a:lnTo>
                      <a:lnTo>
                        <a:pt x="43" y="129"/>
                      </a:lnTo>
                      <a:lnTo>
                        <a:pt x="43" y="129"/>
                      </a:lnTo>
                      <a:lnTo>
                        <a:pt x="43" y="129"/>
                      </a:lnTo>
                      <a:lnTo>
                        <a:pt x="43" y="129"/>
                      </a:lnTo>
                      <a:lnTo>
                        <a:pt x="43" y="129"/>
                      </a:lnTo>
                      <a:lnTo>
                        <a:pt x="43" y="128"/>
                      </a:lnTo>
                      <a:lnTo>
                        <a:pt x="43" y="128"/>
                      </a:lnTo>
                      <a:lnTo>
                        <a:pt x="43" y="128"/>
                      </a:lnTo>
                      <a:lnTo>
                        <a:pt x="43" y="128"/>
                      </a:lnTo>
                      <a:lnTo>
                        <a:pt x="44" y="129"/>
                      </a:lnTo>
                      <a:lnTo>
                        <a:pt x="44" y="129"/>
                      </a:lnTo>
                      <a:lnTo>
                        <a:pt x="44" y="129"/>
                      </a:lnTo>
                      <a:lnTo>
                        <a:pt x="44" y="129"/>
                      </a:lnTo>
                      <a:lnTo>
                        <a:pt x="44" y="129"/>
                      </a:lnTo>
                      <a:lnTo>
                        <a:pt x="44" y="129"/>
                      </a:lnTo>
                      <a:lnTo>
                        <a:pt x="44" y="129"/>
                      </a:lnTo>
                      <a:lnTo>
                        <a:pt x="44" y="128"/>
                      </a:lnTo>
                      <a:lnTo>
                        <a:pt x="44" y="128"/>
                      </a:lnTo>
                      <a:lnTo>
                        <a:pt x="44" y="128"/>
                      </a:lnTo>
                      <a:lnTo>
                        <a:pt x="44" y="128"/>
                      </a:lnTo>
                      <a:lnTo>
                        <a:pt x="45" y="128"/>
                      </a:lnTo>
                      <a:lnTo>
                        <a:pt x="45" y="129"/>
                      </a:lnTo>
                      <a:lnTo>
                        <a:pt x="45" y="128"/>
                      </a:lnTo>
                      <a:lnTo>
                        <a:pt x="45" y="129"/>
                      </a:lnTo>
                      <a:lnTo>
                        <a:pt x="45" y="129"/>
                      </a:lnTo>
                      <a:lnTo>
                        <a:pt x="45" y="129"/>
                      </a:lnTo>
                      <a:lnTo>
                        <a:pt x="45" y="129"/>
                      </a:lnTo>
                      <a:lnTo>
                        <a:pt x="45" y="128"/>
                      </a:lnTo>
                      <a:lnTo>
                        <a:pt x="45" y="128"/>
                      </a:lnTo>
                      <a:lnTo>
                        <a:pt x="45" y="128"/>
                      </a:lnTo>
                      <a:lnTo>
                        <a:pt x="45" y="128"/>
                      </a:lnTo>
                      <a:lnTo>
                        <a:pt x="45" y="128"/>
                      </a:lnTo>
                      <a:lnTo>
                        <a:pt x="45" y="128"/>
                      </a:lnTo>
                      <a:lnTo>
                        <a:pt x="45" y="128"/>
                      </a:lnTo>
                      <a:lnTo>
                        <a:pt x="45" y="128"/>
                      </a:lnTo>
                      <a:lnTo>
                        <a:pt x="46" y="128"/>
                      </a:lnTo>
                      <a:lnTo>
                        <a:pt x="46" y="128"/>
                      </a:lnTo>
                      <a:lnTo>
                        <a:pt x="46" y="128"/>
                      </a:lnTo>
                      <a:lnTo>
                        <a:pt x="46" y="127"/>
                      </a:lnTo>
                      <a:lnTo>
                        <a:pt x="46" y="127"/>
                      </a:lnTo>
                      <a:lnTo>
                        <a:pt x="46" y="127"/>
                      </a:lnTo>
                      <a:lnTo>
                        <a:pt x="46" y="127"/>
                      </a:lnTo>
                      <a:lnTo>
                        <a:pt x="46" y="127"/>
                      </a:lnTo>
                      <a:lnTo>
                        <a:pt x="46" y="127"/>
                      </a:lnTo>
                      <a:lnTo>
                        <a:pt x="47" y="127"/>
                      </a:lnTo>
                      <a:lnTo>
                        <a:pt x="47" y="127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7" y="126"/>
                      </a:lnTo>
                      <a:lnTo>
                        <a:pt x="48" y="126"/>
                      </a:lnTo>
                      <a:lnTo>
                        <a:pt x="48" y="127"/>
                      </a:lnTo>
                      <a:lnTo>
                        <a:pt x="48" y="126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8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7"/>
                      </a:lnTo>
                      <a:lnTo>
                        <a:pt x="49" y="128"/>
                      </a:lnTo>
                      <a:lnTo>
                        <a:pt x="49" y="127"/>
                      </a:lnTo>
                      <a:lnTo>
                        <a:pt x="49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0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8"/>
                      </a:lnTo>
                      <a:lnTo>
                        <a:pt x="51" y="127"/>
                      </a:lnTo>
                      <a:lnTo>
                        <a:pt x="52" y="127"/>
                      </a:lnTo>
                      <a:lnTo>
                        <a:pt x="52" y="127"/>
                      </a:lnTo>
                      <a:lnTo>
                        <a:pt x="52" y="127"/>
                      </a:lnTo>
                      <a:lnTo>
                        <a:pt x="52" y="127"/>
                      </a:lnTo>
                      <a:lnTo>
                        <a:pt x="52" y="128"/>
                      </a:lnTo>
                      <a:lnTo>
                        <a:pt x="52" y="128"/>
                      </a:lnTo>
                      <a:lnTo>
                        <a:pt x="52" y="128"/>
                      </a:lnTo>
                      <a:lnTo>
                        <a:pt x="52" y="128"/>
                      </a:lnTo>
                      <a:lnTo>
                        <a:pt x="52" y="129"/>
                      </a:lnTo>
                      <a:lnTo>
                        <a:pt x="52" y="129"/>
                      </a:lnTo>
                      <a:lnTo>
                        <a:pt x="52" y="129"/>
                      </a:lnTo>
                      <a:lnTo>
                        <a:pt x="52" y="129"/>
                      </a:lnTo>
                      <a:lnTo>
                        <a:pt x="52" y="129"/>
                      </a:lnTo>
                      <a:lnTo>
                        <a:pt x="52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29"/>
                      </a:lnTo>
                      <a:lnTo>
                        <a:pt x="53" y="130"/>
                      </a:lnTo>
                      <a:lnTo>
                        <a:pt x="53" y="129"/>
                      </a:lnTo>
                      <a:lnTo>
                        <a:pt x="53" y="130"/>
                      </a:lnTo>
                      <a:lnTo>
                        <a:pt x="53" y="130"/>
                      </a:lnTo>
                      <a:lnTo>
                        <a:pt x="53" y="130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4" y="129"/>
                      </a:lnTo>
                      <a:lnTo>
                        <a:pt x="55" y="128"/>
                      </a:lnTo>
                      <a:lnTo>
                        <a:pt x="55" y="128"/>
                      </a:lnTo>
                      <a:lnTo>
                        <a:pt x="55" y="128"/>
                      </a:lnTo>
                      <a:lnTo>
                        <a:pt x="55" y="129"/>
                      </a:lnTo>
                      <a:lnTo>
                        <a:pt x="55" y="128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5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29"/>
                      </a:lnTo>
                      <a:lnTo>
                        <a:pt x="56" y="130"/>
                      </a:lnTo>
                      <a:lnTo>
                        <a:pt x="56" y="130"/>
                      </a:lnTo>
                      <a:lnTo>
                        <a:pt x="56" y="130"/>
                      </a:lnTo>
                      <a:lnTo>
                        <a:pt x="56" y="130"/>
                      </a:lnTo>
                      <a:lnTo>
                        <a:pt x="57" y="130"/>
                      </a:lnTo>
                      <a:lnTo>
                        <a:pt x="57" y="130"/>
                      </a:lnTo>
                      <a:lnTo>
                        <a:pt x="57" y="130"/>
                      </a:lnTo>
                      <a:lnTo>
                        <a:pt x="57" y="129"/>
                      </a:lnTo>
                      <a:lnTo>
                        <a:pt x="57" y="129"/>
                      </a:lnTo>
                      <a:lnTo>
                        <a:pt x="57" y="129"/>
                      </a:lnTo>
                      <a:lnTo>
                        <a:pt x="57" y="129"/>
                      </a:lnTo>
                      <a:lnTo>
                        <a:pt x="57" y="129"/>
                      </a:lnTo>
                      <a:lnTo>
                        <a:pt x="57" y="130"/>
                      </a:lnTo>
                      <a:lnTo>
                        <a:pt x="57" y="130"/>
                      </a:lnTo>
                      <a:lnTo>
                        <a:pt x="57" y="130"/>
                      </a:lnTo>
                      <a:lnTo>
                        <a:pt x="57" y="130"/>
                      </a:lnTo>
                      <a:lnTo>
                        <a:pt x="58" y="130"/>
                      </a:lnTo>
                      <a:lnTo>
                        <a:pt x="58" y="129"/>
                      </a:lnTo>
                      <a:lnTo>
                        <a:pt x="58" y="129"/>
                      </a:lnTo>
                      <a:lnTo>
                        <a:pt x="58" y="130"/>
                      </a:lnTo>
                      <a:lnTo>
                        <a:pt x="58" y="129"/>
                      </a:lnTo>
                      <a:lnTo>
                        <a:pt x="58" y="130"/>
                      </a:lnTo>
                      <a:lnTo>
                        <a:pt x="58" y="130"/>
                      </a:lnTo>
                      <a:lnTo>
                        <a:pt x="58" y="130"/>
                      </a:lnTo>
                      <a:lnTo>
                        <a:pt x="58" y="130"/>
                      </a:lnTo>
                      <a:lnTo>
                        <a:pt x="58" y="130"/>
                      </a:lnTo>
                      <a:lnTo>
                        <a:pt x="58" y="130"/>
                      </a:lnTo>
                      <a:lnTo>
                        <a:pt x="58" y="130"/>
                      </a:lnTo>
                      <a:lnTo>
                        <a:pt x="58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30"/>
                      </a:lnTo>
                      <a:lnTo>
                        <a:pt x="59" y="129"/>
                      </a:lnTo>
                      <a:lnTo>
                        <a:pt x="60" y="129"/>
                      </a:lnTo>
                      <a:lnTo>
                        <a:pt x="60" y="129"/>
                      </a:lnTo>
                      <a:lnTo>
                        <a:pt x="60" y="129"/>
                      </a:lnTo>
                      <a:lnTo>
                        <a:pt x="60" y="129"/>
                      </a:lnTo>
                      <a:lnTo>
                        <a:pt x="60" y="129"/>
                      </a:lnTo>
                      <a:lnTo>
                        <a:pt x="60" y="129"/>
                      </a:lnTo>
                      <a:lnTo>
                        <a:pt x="60" y="129"/>
                      </a:lnTo>
                      <a:lnTo>
                        <a:pt x="60" y="129"/>
                      </a:lnTo>
                      <a:lnTo>
                        <a:pt x="60" y="130"/>
                      </a:lnTo>
                      <a:lnTo>
                        <a:pt x="60" y="129"/>
                      </a:lnTo>
                      <a:lnTo>
                        <a:pt x="60" y="130"/>
                      </a:lnTo>
                      <a:lnTo>
                        <a:pt x="60" y="130"/>
                      </a:lnTo>
                      <a:lnTo>
                        <a:pt x="60" y="130"/>
                      </a:lnTo>
                      <a:lnTo>
                        <a:pt x="60" y="130"/>
                      </a:lnTo>
                      <a:lnTo>
                        <a:pt x="60" y="130"/>
                      </a:lnTo>
                      <a:lnTo>
                        <a:pt x="60" y="130"/>
                      </a:lnTo>
                      <a:lnTo>
                        <a:pt x="60" y="130"/>
                      </a:lnTo>
                      <a:lnTo>
                        <a:pt x="60" y="130"/>
                      </a:lnTo>
                      <a:lnTo>
                        <a:pt x="61" y="130"/>
                      </a:lnTo>
                      <a:lnTo>
                        <a:pt x="61" y="130"/>
                      </a:lnTo>
                      <a:lnTo>
                        <a:pt x="61" y="130"/>
                      </a:lnTo>
                      <a:lnTo>
                        <a:pt x="61" y="130"/>
                      </a:lnTo>
                      <a:lnTo>
                        <a:pt x="61" y="130"/>
                      </a:lnTo>
                      <a:lnTo>
                        <a:pt x="61" y="130"/>
                      </a:lnTo>
                      <a:lnTo>
                        <a:pt x="61" y="130"/>
                      </a:lnTo>
                      <a:lnTo>
                        <a:pt x="61" y="130"/>
                      </a:lnTo>
                      <a:lnTo>
                        <a:pt x="61" y="129"/>
                      </a:lnTo>
                      <a:lnTo>
                        <a:pt x="62" y="129"/>
                      </a:lnTo>
                      <a:lnTo>
                        <a:pt x="62" y="129"/>
                      </a:lnTo>
                      <a:lnTo>
                        <a:pt x="62" y="129"/>
                      </a:lnTo>
                      <a:lnTo>
                        <a:pt x="62" y="129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2" y="130"/>
                      </a:lnTo>
                      <a:lnTo>
                        <a:pt x="63" y="130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29"/>
                      </a:lnTo>
                      <a:lnTo>
                        <a:pt x="63" y="130"/>
                      </a:lnTo>
                      <a:lnTo>
                        <a:pt x="63" y="129"/>
                      </a:lnTo>
                      <a:lnTo>
                        <a:pt x="63" y="130"/>
                      </a:lnTo>
                      <a:lnTo>
                        <a:pt x="64" y="130"/>
                      </a:lnTo>
                      <a:lnTo>
                        <a:pt x="64" y="130"/>
                      </a:lnTo>
                      <a:lnTo>
                        <a:pt x="64" y="129"/>
                      </a:lnTo>
                      <a:lnTo>
                        <a:pt x="64" y="130"/>
                      </a:lnTo>
                      <a:lnTo>
                        <a:pt x="64" y="129"/>
                      </a:lnTo>
                      <a:lnTo>
                        <a:pt x="64" y="130"/>
                      </a:lnTo>
                      <a:lnTo>
                        <a:pt x="64" y="130"/>
                      </a:lnTo>
                      <a:lnTo>
                        <a:pt x="64" y="130"/>
                      </a:lnTo>
                      <a:lnTo>
                        <a:pt x="64" y="130"/>
                      </a:lnTo>
                      <a:lnTo>
                        <a:pt x="64" y="130"/>
                      </a:lnTo>
                      <a:lnTo>
                        <a:pt x="64" y="130"/>
                      </a:lnTo>
                      <a:lnTo>
                        <a:pt x="64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30"/>
                      </a:lnTo>
                      <a:lnTo>
                        <a:pt x="65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29"/>
                      </a:lnTo>
                      <a:lnTo>
                        <a:pt x="66" y="130"/>
                      </a:lnTo>
                      <a:lnTo>
                        <a:pt x="66" y="130"/>
                      </a:lnTo>
                      <a:lnTo>
                        <a:pt x="66" y="130"/>
                      </a:lnTo>
                      <a:lnTo>
                        <a:pt x="66" y="130"/>
                      </a:lnTo>
                      <a:lnTo>
                        <a:pt x="66" y="130"/>
                      </a:lnTo>
                      <a:lnTo>
                        <a:pt x="66" y="129"/>
                      </a:lnTo>
                      <a:lnTo>
                        <a:pt x="67" y="129"/>
                      </a:lnTo>
                      <a:lnTo>
                        <a:pt x="67" y="129"/>
                      </a:lnTo>
                      <a:lnTo>
                        <a:pt x="67" y="129"/>
                      </a:lnTo>
                      <a:lnTo>
                        <a:pt x="67" y="129"/>
                      </a:lnTo>
                      <a:lnTo>
                        <a:pt x="67" y="129"/>
                      </a:lnTo>
                      <a:lnTo>
                        <a:pt x="67" y="129"/>
                      </a:lnTo>
                      <a:lnTo>
                        <a:pt x="67" y="129"/>
                      </a:lnTo>
                      <a:lnTo>
                        <a:pt x="67" y="130"/>
                      </a:lnTo>
                      <a:lnTo>
                        <a:pt x="67" y="129"/>
                      </a:lnTo>
                      <a:lnTo>
                        <a:pt x="67" y="130"/>
                      </a:lnTo>
                      <a:lnTo>
                        <a:pt x="67" y="130"/>
                      </a:lnTo>
                      <a:lnTo>
                        <a:pt x="67" y="130"/>
                      </a:lnTo>
                      <a:lnTo>
                        <a:pt x="68" y="130"/>
                      </a:lnTo>
                      <a:lnTo>
                        <a:pt x="68" y="130"/>
                      </a:lnTo>
                      <a:lnTo>
                        <a:pt x="68" y="130"/>
                      </a:lnTo>
                      <a:lnTo>
                        <a:pt x="68" y="130"/>
                      </a:lnTo>
                      <a:lnTo>
                        <a:pt x="68" y="130"/>
                      </a:lnTo>
                      <a:lnTo>
                        <a:pt x="68" y="130"/>
                      </a:lnTo>
                      <a:lnTo>
                        <a:pt x="68" y="130"/>
                      </a:lnTo>
                      <a:lnTo>
                        <a:pt x="68" y="130"/>
                      </a:lnTo>
                      <a:lnTo>
                        <a:pt x="68" y="129"/>
                      </a:lnTo>
                      <a:lnTo>
                        <a:pt x="68" y="129"/>
                      </a:lnTo>
                      <a:lnTo>
                        <a:pt x="68" y="130"/>
                      </a:lnTo>
                      <a:lnTo>
                        <a:pt x="68" y="129"/>
                      </a:lnTo>
                      <a:lnTo>
                        <a:pt x="68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69" y="130"/>
                      </a:lnTo>
                      <a:lnTo>
                        <a:pt x="70" y="129"/>
                      </a:lnTo>
                      <a:lnTo>
                        <a:pt x="70" y="129"/>
                      </a:lnTo>
                      <a:lnTo>
                        <a:pt x="70" y="129"/>
                      </a:lnTo>
                      <a:lnTo>
                        <a:pt x="70" y="129"/>
                      </a:lnTo>
                      <a:lnTo>
                        <a:pt x="70" y="129"/>
                      </a:lnTo>
                      <a:lnTo>
                        <a:pt x="70" y="129"/>
                      </a:lnTo>
                      <a:lnTo>
                        <a:pt x="70" y="129"/>
                      </a:lnTo>
                      <a:lnTo>
                        <a:pt x="70" y="129"/>
                      </a:lnTo>
                      <a:lnTo>
                        <a:pt x="70" y="130"/>
                      </a:lnTo>
                      <a:lnTo>
                        <a:pt x="70" y="130"/>
                      </a:lnTo>
                      <a:lnTo>
                        <a:pt x="70" y="130"/>
                      </a:lnTo>
                      <a:lnTo>
                        <a:pt x="70" y="130"/>
                      </a:lnTo>
                      <a:lnTo>
                        <a:pt x="71" y="130"/>
                      </a:lnTo>
                      <a:lnTo>
                        <a:pt x="71" y="129"/>
                      </a:lnTo>
                      <a:lnTo>
                        <a:pt x="71" y="129"/>
                      </a:lnTo>
                      <a:lnTo>
                        <a:pt x="71" y="129"/>
                      </a:lnTo>
                      <a:lnTo>
                        <a:pt x="71" y="129"/>
                      </a:lnTo>
                      <a:lnTo>
                        <a:pt x="71" y="130"/>
                      </a:lnTo>
                      <a:lnTo>
                        <a:pt x="71" y="129"/>
                      </a:lnTo>
                      <a:lnTo>
                        <a:pt x="71" y="130"/>
                      </a:lnTo>
                      <a:lnTo>
                        <a:pt x="71" y="130"/>
                      </a:lnTo>
                      <a:lnTo>
                        <a:pt x="71" y="130"/>
                      </a:lnTo>
                      <a:lnTo>
                        <a:pt x="71" y="130"/>
                      </a:lnTo>
                      <a:lnTo>
                        <a:pt x="71" y="130"/>
                      </a:lnTo>
                      <a:lnTo>
                        <a:pt x="71" y="130"/>
                      </a:lnTo>
                      <a:lnTo>
                        <a:pt x="72" y="130"/>
                      </a:lnTo>
                      <a:lnTo>
                        <a:pt x="72" y="130"/>
                      </a:lnTo>
                      <a:lnTo>
                        <a:pt x="72" y="130"/>
                      </a:lnTo>
                      <a:lnTo>
                        <a:pt x="72" y="129"/>
                      </a:lnTo>
                      <a:lnTo>
                        <a:pt x="72" y="129"/>
                      </a:lnTo>
                      <a:lnTo>
                        <a:pt x="72" y="129"/>
                      </a:lnTo>
                      <a:lnTo>
                        <a:pt x="72" y="129"/>
                      </a:lnTo>
                      <a:lnTo>
                        <a:pt x="72" y="129"/>
                      </a:lnTo>
                      <a:lnTo>
                        <a:pt x="72" y="130"/>
                      </a:lnTo>
                      <a:lnTo>
                        <a:pt x="72" y="130"/>
                      </a:lnTo>
                      <a:lnTo>
                        <a:pt x="72" y="130"/>
                      </a:lnTo>
                      <a:lnTo>
                        <a:pt x="72" y="130"/>
                      </a:lnTo>
                      <a:lnTo>
                        <a:pt x="73" y="130"/>
                      </a:lnTo>
                      <a:lnTo>
                        <a:pt x="73" y="130"/>
                      </a:lnTo>
                      <a:lnTo>
                        <a:pt x="73" y="129"/>
                      </a:lnTo>
                      <a:lnTo>
                        <a:pt x="73" y="130"/>
                      </a:lnTo>
                      <a:lnTo>
                        <a:pt x="73" y="129"/>
                      </a:lnTo>
                      <a:lnTo>
                        <a:pt x="73" y="130"/>
                      </a:lnTo>
                      <a:lnTo>
                        <a:pt x="73" y="130"/>
                      </a:lnTo>
                      <a:lnTo>
                        <a:pt x="73" y="129"/>
                      </a:lnTo>
                      <a:lnTo>
                        <a:pt x="73" y="129"/>
                      </a:lnTo>
                      <a:lnTo>
                        <a:pt x="73" y="129"/>
                      </a:lnTo>
                      <a:lnTo>
                        <a:pt x="73" y="129"/>
                      </a:lnTo>
                      <a:lnTo>
                        <a:pt x="73" y="129"/>
                      </a:lnTo>
                      <a:lnTo>
                        <a:pt x="73" y="130"/>
                      </a:lnTo>
                      <a:lnTo>
                        <a:pt x="73" y="130"/>
                      </a:lnTo>
                      <a:lnTo>
                        <a:pt x="73" y="130"/>
                      </a:lnTo>
                      <a:lnTo>
                        <a:pt x="73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4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5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6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7" y="130"/>
                      </a:lnTo>
                      <a:lnTo>
                        <a:pt x="78" y="130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8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9"/>
                      </a:lnTo>
                      <a:lnTo>
                        <a:pt x="79" y="128"/>
                      </a:lnTo>
                      <a:lnTo>
                        <a:pt x="79" y="128"/>
                      </a:lnTo>
                      <a:lnTo>
                        <a:pt x="79" y="128"/>
                      </a:lnTo>
                      <a:lnTo>
                        <a:pt x="79" y="128"/>
                      </a:lnTo>
                      <a:lnTo>
                        <a:pt x="79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8"/>
                      </a:lnTo>
                      <a:lnTo>
                        <a:pt x="80" y="129"/>
                      </a:lnTo>
                      <a:lnTo>
                        <a:pt x="80" y="129"/>
                      </a:lnTo>
                      <a:lnTo>
                        <a:pt x="80" y="129"/>
                      </a:lnTo>
                      <a:lnTo>
                        <a:pt x="80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29"/>
                      </a:lnTo>
                      <a:lnTo>
                        <a:pt x="81" y="130"/>
                      </a:lnTo>
                      <a:lnTo>
                        <a:pt x="81" y="129"/>
                      </a:lnTo>
                      <a:lnTo>
                        <a:pt x="81" y="130"/>
                      </a:lnTo>
                      <a:lnTo>
                        <a:pt x="81" y="130"/>
                      </a:lnTo>
                      <a:lnTo>
                        <a:pt x="81" y="129"/>
                      </a:lnTo>
                      <a:lnTo>
                        <a:pt x="82" y="129"/>
                      </a:lnTo>
                      <a:lnTo>
                        <a:pt x="82" y="130"/>
                      </a:lnTo>
                      <a:lnTo>
                        <a:pt x="82" y="129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2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3" y="130"/>
                      </a:lnTo>
                      <a:lnTo>
                        <a:pt x="84" y="130"/>
                      </a:lnTo>
                      <a:lnTo>
                        <a:pt x="84" y="130"/>
                      </a:lnTo>
                      <a:lnTo>
                        <a:pt x="84" y="130"/>
                      </a:lnTo>
                      <a:lnTo>
                        <a:pt x="84" y="130"/>
                      </a:lnTo>
                      <a:lnTo>
                        <a:pt x="84" y="130"/>
                      </a:lnTo>
                      <a:lnTo>
                        <a:pt x="84" y="130"/>
                      </a:lnTo>
                      <a:lnTo>
                        <a:pt x="84" y="130"/>
                      </a:lnTo>
                      <a:lnTo>
                        <a:pt x="84" y="130"/>
                      </a:lnTo>
                      <a:lnTo>
                        <a:pt x="84" y="129"/>
                      </a:lnTo>
                      <a:lnTo>
                        <a:pt x="84" y="129"/>
                      </a:lnTo>
                      <a:lnTo>
                        <a:pt x="84" y="129"/>
                      </a:lnTo>
                      <a:lnTo>
                        <a:pt x="84" y="129"/>
                      </a:lnTo>
                      <a:lnTo>
                        <a:pt x="84" y="129"/>
                      </a:lnTo>
                      <a:lnTo>
                        <a:pt x="84" y="129"/>
                      </a:lnTo>
                      <a:lnTo>
                        <a:pt x="84" y="129"/>
                      </a:lnTo>
                      <a:lnTo>
                        <a:pt x="84" y="129"/>
                      </a:lnTo>
                      <a:lnTo>
                        <a:pt x="85" y="129"/>
                      </a:lnTo>
                      <a:lnTo>
                        <a:pt x="85" y="129"/>
                      </a:lnTo>
                      <a:lnTo>
                        <a:pt x="85" y="129"/>
                      </a:lnTo>
                      <a:lnTo>
                        <a:pt x="85" y="128"/>
                      </a:lnTo>
                      <a:lnTo>
                        <a:pt x="85" y="128"/>
                      </a:lnTo>
                      <a:lnTo>
                        <a:pt x="85" y="129"/>
                      </a:lnTo>
                      <a:lnTo>
                        <a:pt x="85" y="128"/>
                      </a:lnTo>
                      <a:lnTo>
                        <a:pt x="85" y="129"/>
                      </a:lnTo>
                      <a:lnTo>
                        <a:pt x="85" y="129"/>
                      </a:lnTo>
                      <a:lnTo>
                        <a:pt x="85" y="129"/>
                      </a:lnTo>
                      <a:lnTo>
                        <a:pt x="85" y="129"/>
                      </a:lnTo>
                      <a:lnTo>
                        <a:pt x="85" y="12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30" name="Freeform 303"/>
                <p:cNvSpPr>
                  <a:spLocks/>
                </p:cNvSpPr>
                <p:nvPr/>
              </p:nvSpPr>
              <p:spPr bwMode="auto">
                <a:xfrm>
                  <a:off x="3589338" y="7399338"/>
                  <a:ext cx="136525" cy="147638"/>
                </a:xfrm>
                <a:custGeom>
                  <a:avLst/>
                  <a:gdLst/>
                  <a:ahLst/>
                  <a:cxnLst>
                    <a:cxn ang="0">
                      <a:pos x="1" y="90"/>
                    </a:cxn>
                    <a:cxn ang="0">
                      <a:pos x="2" y="89"/>
                    </a:cxn>
                    <a:cxn ang="0">
                      <a:pos x="4" y="88"/>
                    </a:cxn>
                    <a:cxn ang="0">
                      <a:pos x="5" y="84"/>
                    </a:cxn>
                    <a:cxn ang="0">
                      <a:pos x="7" y="81"/>
                    </a:cxn>
                    <a:cxn ang="0">
                      <a:pos x="9" y="77"/>
                    </a:cxn>
                    <a:cxn ang="0">
                      <a:pos x="11" y="72"/>
                    </a:cxn>
                    <a:cxn ang="0">
                      <a:pos x="12" y="66"/>
                    </a:cxn>
                    <a:cxn ang="0">
                      <a:pos x="14" y="59"/>
                    </a:cxn>
                    <a:cxn ang="0">
                      <a:pos x="16" y="46"/>
                    </a:cxn>
                    <a:cxn ang="0">
                      <a:pos x="17" y="43"/>
                    </a:cxn>
                    <a:cxn ang="0">
                      <a:pos x="18" y="44"/>
                    </a:cxn>
                    <a:cxn ang="0">
                      <a:pos x="20" y="43"/>
                    </a:cxn>
                    <a:cxn ang="0">
                      <a:pos x="21" y="41"/>
                    </a:cxn>
                    <a:cxn ang="0">
                      <a:pos x="23" y="23"/>
                    </a:cxn>
                    <a:cxn ang="0">
                      <a:pos x="24" y="29"/>
                    </a:cxn>
                    <a:cxn ang="0">
                      <a:pos x="25" y="48"/>
                    </a:cxn>
                    <a:cxn ang="0">
                      <a:pos x="26" y="58"/>
                    </a:cxn>
                    <a:cxn ang="0">
                      <a:pos x="27" y="66"/>
                    </a:cxn>
                    <a:cxn ang="0">
                      <a:pos x="28" y="74"/>
                    </a:cxn>
                    <a:cxn ang="0">
                      <a:pos x="29" y="80"/>
                    </a:cxn>
                    <a:cxn ang="0">
                      <a:pos x="30" y="84"/>
                    </a:cxn>
                    <a:cxn ang="0">
                      <a:pos x="31" y="86"/>
                    </a:cxn>
                    <a:cxn ang="0">
                      <a:pos x="32" y="89"/>
                    </a:cxn>
                    <a:cxn ang="0">
                      <a:pos x="32" y="90"/>
                    </a:cxn>
                    <a:cxn ang="0">
                      <a:pos x="33" y="91"/>
                    </a:cxn>
                    <a:cxn ang="0">
                      <a:pos x="34" y="93"/>
                    </a:cxn>
                    <a:cxn ang="0">
                      <a:pos x="36" y="92"/>
                    </a:cxn>
                    <a:cxn ang="0">
                      <a:pos x="37" y="90"/>
                    </a:cxn>
                    <a:cxn ang="0">
                      <a:pos x="38" y="92"/>
                    </a:cxn>
                    <a:cxn ang="0">
                      <a:pos x="39" y="93"/>
                    </a:cxn>
                    <a:cxn ang="0">
                      <a:pos x="40" y="92"/>
                    </a:cxn>
                    <a:cxn ang="0">
                      <a:pos x="42" y="92"/>
                    </a:cxn>
                    <a:cxn ang="0">
                      <a:pos x="43" y="93"/>
                    </a:cxn>
                    <a:cxn ang="0">
                      <a:pos x="44" y="92"/>
                    </a:cxn>
                    <a:cxn ang="0">
                      <a:pos x="45" y="92"/>
                    </a:cxn>
                    <a:cxn ang="0">
                      <a:pos x="47" y="91"/>
                    </a:cxn>
                    <a:cxn ang="0">
                      <a:pos x="48" y="90"/>
                    </a:cxn>
                    <a:cxn ang="0">
                      <a:pos x="50" y="87"/>
                    </a:cxn>
                    <a:cxn ang="0">
                      <a:pos x="51" y="83"/>
                    </a:cxn>
                    <a:cxn ang="0">
                      <a:pos x="53" y="78"/>
                    </a:cxn>
                    <a:cxn ang="0">
                      <a:pos x="54" y="73"/>
                    </a:cxn>
                    <a:cxn ang="0">
                      <a:pos x="55" y="79"/>
                    </a:cxn>
                    <a:cxn ang="0">
                      <a:pos x="56" y="81"/>
                    </a:cxn>
                    <a:cxn ang="0">
                      <a:pos x="57" y="82"/>
                    </a:cxn>
                    <a:cxn ang="0">
                      <a:pos x="58" y="82"/>
                    </a:cxn>
                    <a:cxn ang="0">
                      <a:pos x="60" y="82"/>
                    </a:cxn>
                    <a:cxn ang="0">
                      <a:pos x="61" y="81"/>
                    </a:cxn>
                    <a:cxn ang="0">
                      <a:pos x="62" y="79"/>
                    </a:cxn>
                    <a:cxn ang="0">
                      <a:pos x="64" y="78"/>
                    </a:cxn>
                    <a:cxn ang="0">
                      <a:pos x="65" y="75"/>
                    </a:cxn>
                    <a:cxn ang="0">
                      <a:pos x="67" y="70"/>
                    </a:cxn>
                    <a:cxn ang="0">
                      <a:pos x="69" y="65"/>
                    </a:cxn>
                    <a:cxn ang="0">
                      <a:pos x="71" y="56"/>
                    </a:cxn>
                    <a:cxn ang="0">
                      <a:pos x="72" y="51"/>
                    </a:cxn>
                    <a:cxn ang="0">
                      <a:pos x="74" y="50"/>
                    </a:cxn>
                    <a:cxn ang="0">
                      <a:pos x="75" y="47"/>
                    </a:cxn>
                    <a:cxn ang="0">
                      <a:pos x="77" y="42"/>
                    </a:cxn>
                    <a:cxn ang="0">
                      <a:pos x="79" y="37"/>
                    </a:cxn>
                    <a:cxn ang="0">
                      <a:pos x="80" y="26"/>
                    </a:cxn>
                    <a:cxn ang="0">
                      <a:pos x="82" y="14"/>
                    </a:cxn>
                    <a:cxn ang="0">
                      <a:pos x="83" y="18"/>
                    </a:cxn>
                    <a:cxn ang="0">
                      <a:pos x="85" y="1"/>
                    </a:cxn>
                  </a:cxnLst>
                  <a:rect l="0" t="0" r="r" b="b"/>
                  <a:pathLst>
                    <a:path w="86" h="93">
                      <a:moveTo>
                        <a:pt x="0" y="92"/>
                      </a:moveTo>
                      <a:lnTo>
                        <a:pt x="0" y="91"/>
                      </a:lnTo>
                      <a:lnTo>
                        <a:pt x="0" y="91"/>
                      </a:lnTo>
                      <a:lnTo>
                        <a:pt x="0" y="91"/>
                      </a:lnTo>
                      <a:lnTo>
                        <a:pt x="0" y="91"/>
                      </a:lnTo>
                      <a:lnTo>
                        <a:pt x="0" y="91"/>
                      </a:lnTo>
                      <a:lnTo>
                        <a:pt x="0" y="91"/>
                      </a:lnTo>
                      <a:lnTo>
                        <a:pt x="0" y="90"/>
                      </a:lnTo>
                      <a:lnTo>
                        <a:pt x="1" y="90"/>
                      </a:lnTo>
                      <a:lnTo>
                        <a:pt x="1" y="90"/>
                      </a:lnTo>
                      <a:lnTo>
                        <a:pt x="1" y="90"/>
                      </a:lnTo>
                      <a:lnTo>
                        <a:pt x="1" y="89"/>
                      </a:lnTo>
                      <a:lnTo>
                        <a:pt x="1" y="89"/>
                      </a:lnTo>
                      <a:lnTo>
                        <a:pt x="1" y="90"/>
                      </a:lnTo>
                      <a:lnTo>
                        <a:pt x="1" y="89"/>
                      </a:lnTo>
                      <a:lnTo>
                        <a:pt x="1" y="90"/>
                      </a:lnTo>
                      <a:lnTo>
                        <a:pt x="1" y="90"/>
                      </a:lnTo>
                      <a:lnTo>
                        <a:pt x="1" y="89"/>
                      </a:lnTo>
                      <a:lnTo>
                        <a:pt x="1" y="89"/>
                      </a:lnTo>
                      <a:lnTo>
                        <a:pt x="1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2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9"/>
                      </a:lnTo>
                      <a:lnTo>
                        <a:pt x="3" y="88"/>
                      </a:lnTo>
                      <a:lnTo>
                        <a:pt x="3" y="88"/>
                      </a:lnTo>
                      <a:lnTo>
                        <a:pt x="3" y="88"/>
                      </a:lnTo>
                      <a:lnTo>
                        <a:pt x="3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8"/>
                      </a:lnTo>
                      <a:lnTo>
                        <a:pt x="4" y="87"/>
                      </a:lnTo>
                      <a:lnTo>
                        <a:pt x="4" y="87"/>
                      </a:lnTo>
                      <a:lnTo>
                        <a:pt x="4" y="86"/>
                      </a:lnTo>
                      <a:lnTo>
                        <a:pt x="5" y="86"/>
                      </a:lnTo>
                      <a:lnTo>
                        <a:pt x="5" y="86"/>
                      </a:lnTo>
                      <a:lnTo>
                        <a:pt x="5" y="85"/>
                      </a:lnTo>
                      <a:lnTo>
                        <a:pt x="5" y="84"/>
                      </a:lnTo>
                      <a:lnTo>
                        <a:pt x="5" y="84"/>
                      </a:lnTo>
                      <a:lnTo>
                        <a:pt x="5" y="84"/>
                      </a:lnTo>
                      <a:lnTo>
                        <a:pt x="5" y="84"/>
                      </a:lnTo>
                      <a:lnTo>
                        <a:pt x="5" y="84"/>
                      </a:lnTo>
                      <a:lnTo>
                        <a:pt x="6" y="84"/>
                      </a:lnTo>
                      <a:lnTo>
                        <a:pt x="6" y="84"/>
                      </a:lnTo>
                      <a:lnTo>
                        <a:pt x="6" y="84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3"/>
                      </a:lnTo>
                      <a:lnTo>
                        <a:pt x="6" y="82"/>
                      </a:lnTo>
                      <a:lnTo>
                        <a:pt x="7" y="82"/>
                      </a:lnTo>
                      <a:lnTo>
                        <a:pt x="7" y="82"/>
                      </a:lnTo>
                      <a:lnTo>
                        <a:pt x="7" y="81"/>
                      </a:lnTo>
                      <a:lnTo>
                        <a:pt x="7" y="81"/>
                      </a:lnTo>
                      <a:lnTo>
                        <a:pt x="7" y="81"/>
                      </a:lnTo>
                      <a:lnTo>
                        <a:pt x="7" y="81"/>
                      </a:lnTo>
                      <a:lnTo>
                        <a:pt x="7" y="80"/>
                      </a:lnTo>
                      <a:lnTo>
                        <a:pt x="7" y="80"/>
                      </a:lnTo>
                      <a:lnTo>
                        <a:pt x="8" y="80"/>
                      </a:lnTo>
                      <a:lnTo>
                        <a:pt x="8" y="80"/>
                      </a:lnTo>
                      <a:lnTo>
                        <a:pt x="8" y="80"/>
                      </a:lnTo>
                      <a:lnTo>
                        <a:pt x="8" y="79"/>
                      </a:lnTo>
                      <a:lnTo>
                        <a:pt x="8" y="79"/>
                      </a:lnTo>
                      <a:lnTo>
                        <a:pt x="8" y="78"/>
                      </a:lnTo>
                      <a:lnTo>
                        <a:pt x="8" y="78"/>
                      </a:lnTo>
                      <a:lnTo>
                        <a:pt x="8" y="78"/>
                      </a:lnTo>
                      <a:lnTo>
                        <a:pt x="8" y="78"/>
                      </a:lnTo>
                      <a:lnTo>
                        <a:pt x="8" y="78"/>
                      </a:lnTo>
                      <a:lnTo>
                        <a:pt x="9" y="77"/>
                      </a:lnTo>
                      <a:lnTo>
                        <a:pt x="9" y="77"/>
                      </a:lnTo>
                      <a:lnTo>
                        <a:pt x="9" y="77"/>
                      </a:lnTo>
                      <a:lnTo>
                        <a:pt x="9" y="76"/>
                      </a:lnTo>
                      <a:lnTo>
                        <a:pt x="9" y="76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10" y="75"/>
                      </a:lnTo>
                      <a:lnTo>
                        <a:pt x="10" y="74"/>
                      </a:lnTo>
                      <a:lnTo>
                        <a:pt x="10" y="74"/>
                      </a:lnTo>
                      <a:lnTo>
                        <a:pt x="10" y="73"/>
                      </a:lnTo>
                      <a:lnTo>
                        <a:pt x="10" y="73"/>
                      </a:lnTo>
                      <a:lnTo>
                        <a:pt x="10" y="72"/>
                      </a:lnTo>
                      <a:lnTo>
                        <a:pt x="10" y="72"/>
                      </a:lnTo>
                      <a:lnTo>
                        <a:pt x="10" y="72"/>
                      </a:lnTo>
                      <a:lnTo>
                        <a:pt x="11" y="72"/>
                      </a:lnTo>
                      <a:lnTo>
                        <a:pt x="11" y="71"/>
                      </a:lnTo>
                      <a:lnTo>
                        <a:pt x="11" y="71"/>
                      </a:lnTo>
                      <a:lnTo>
                        <a:pt x="11" y="71"/>
                      </a:lnTo>
                      <a:lnTo>
                        <a:pt x="11" y="71"/>
                      </a:lnTo>
                      <a:lnTo>
                        <a:pt x="11" y="71"/>
                      </a:lnTo>
                      <a:lnTo>
                        <a:pt x="11" y="71"/>
                      </a:lnTo>
                      <a:lnTo>
                        <a:pt x="11" y="70"/>
                      </a:lnTo>
                      <a:lnTo>
                        <a:pt x="11" y="70"/>
                      </a:lnTo>
                      <a:lnTo>
                        <a:pt x="11" y="70"/>
                      </a:lnTo>
                      <a:lnTo>
                        <a:pt x="11" y="69"/>
                      </a:lnTo>
                      <a:lnTo>
                        <a:pt x="12" y="69"/>
                      </a:lnTo>
                      <a:lnTo>
                        <a:pt x="12" y="68"/>
                      </a:lnTo>
                      <a:lnTo>
                        <a:pt x="12" y="68"/>
                      </a:lnTo>
                      <a:lnTo>
                        <a:pt x="12" y="67"/>
                      </a:lnTo>
                      <a:lnTo>
                        <a:pt x="12" y="67"/>
                      </a:lnTo>
                      <a:lnTo>
                        <a:pt x="12" y="66"/>
                      </a:lnTo>
                      <a:lnTo>
                        <a:pt x="12" y="66"/>
                      </a:lnTo>
                      <a:lnTo>
                        <a:pt x="12" y="65"/>
                      </a:lnTo>
                      <a:lnTo>
                        <a:pt x="13" y="64"/>
                      </a:lnTo>
                      <a:lnTo>
                        <a:pt x="13" y="64"/>
                      </a:lnTo>
                      <a:lnTo>
                        <a:pt x="13" y="63"/>
                      </a:lnTo>
                      <a:lnTo>
                        <a:pt x="13" y="62"/>
                      </a:lnTo>
                      <a:lnTo>
                        <a:pt x="13" y="62"/>
                      </a:lnTo>
                      <a:lnTo>
                        <a:pt x="13" y="62"/>
                      </a:lnTo>
                      <a:lnTo>
                        <a:pt x="13" y="61"/>
                      </a:lnTo>
                      <a:lnTo>
                        <a:pt x="13" y="61"/>
                      </a:lnTo>
                      <a:lnTo>
                        <a:pt x="14" y="61"/>
                      </a:lnTo>
                      <a:lnTo>
                        <a:pt x="14" y="61"/>
                      </a:lnTo>
                      <a:lnTo>
                        <a:pt x="14" y="60"/>
                      </a:lnTo>
                      <a:lnTo>
                        <a:pt x="14" y="60"/>
                      </a:lnTo>
                      <a:lnTo>
                        <a:pt x="14" y="59"/>
                      </a:lnTo>
                      <a:lnTo>
                        <a:pt x="14" y="59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57"/>
                      </a:lnTo>
                      <a:lnTo>
                        <a:pt x="14" y="57"/>
                      </a:lnTo>
                      <a:lnTo>
                        <a:pt x="15" y="57"/>
                      </a:lnTo>
                      <a:lnTo>
                        <a:pt x="15" y="55"/>
                      </a:lnTo>
                      <a:lnTo>
                        <a:pt x="15" y="55"/>
                      </a:lnTo>
                      <a:lnTo>
                        <a:pt x="15" y="54"/>
                      </a:lnTo>
                      <a:lnTo>
                        <a:pt x="15" y="54"/>
                      </a:lnTo>
                      <a:lnTo>
                        <a:pt x="15" y="53"/>
                      </a:lnTo>
                      <a:lnTo>
                        <a:pt x="15" y="52"/>
                      </a:lnTo>
                      <a:lnTo>
                        <a:pt x="15" y="51"/>
                      </a:lnTo>
                      <a:lnTo>
                        <a:pt x="16" y="50"/>
                      </a:lnTo>
                      <a:lnTo>
                        <a:pt x="16" y="49"/>
                      </a:lnTo>
                      <a:lnTo>
                        <a:pt x="16" y="48"/>
                      </a:lnTo>
                      <a:lnTo>
                        <a:pt x="16" y="46"/>
                      </a:lnTo>
                      <a:lnTo>
                        <a:pt x="16" y="45"/>
                      </a:lnTo>
                      <a:lnTo>
                        <a:pt x="16" y="44"/>
                      </a:lnTo>
                      <a:lnTo>
                        <a:pt x="16" y="43"/>
                      </a:lnTo>
                      <a:lnTo>
                        <a:pt x="16" y="43"/>
                      </a:lnTo>
                      <a:lnTo>
                        <a:pt x="16" y="42"/>
                      </a:lnTo>
                      <a:lnTo>
                        <a:pt x="16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3"/>
                      </a:lnTo>
                      <a:lnTo>
                        <a:pt x="17" y="42"/>
                      </a:lnTo>
                      <a:lnTo>
                        <a:pt x="17" y="43"/>
                      </a:lnTo>
                      <a:lnTo>
                        <a:pt x="17" y="43"/>
                      </a:lnTo>
                      <a:lnTo>
                        <a:pt x="17" y="44"/>
                      </a:lnTo>
                      <a:lnTo>
                        <a:pt x="17" y="43"/>
                      </a:lnTo>
                      <a:lnTo>
                        <a:pt x="17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4"/>
                      </a:lnTo>
                      <a:lnTo>
                        <a:pt x="18" y="45"/>
                      </a:lnTo>
                      <a:lnTo>
                        <a:pt x="18" y="45"/>
                      </a:lnTo>
                      <a:lnTo>
                        <a:pt x="18" y="45"/>
                      </a:lnTo>
                      <a:lnTo>
                        <a:pt x="18" y="45"/>
                      </a:lnTo>
                      <a:lnTo>
                        <a:pt x="19" y="45"/>
                      </a:lnTo>
                      <a:lnTo>
                        <a:pt x="19" y="45"/>
                      </a:lnTo>
                      <a:lnTo>
                        <a:pt x="19" y="45"/>
                      </a:lnTo>
                      <a:lnTo>
                        <a:pt x="19" y="45"/>
                      </a:lnTo>
                      <a:lnTo>
                        <a:pt x="19" y="45"/>
                      </a:lnTo>
                      <a:lnTo>
                        <a:pt x="19" y="45"/>
                      </a:lnTo>
                      <a:lnTo>
                        <a:pt x="19" y="45"/>
                      </a:lnTo>
                      <a:lnTo>
                        <a:pt x="19" y="45"/>
                      </a:lnTo>
                      <a:lnTo>
                        <a:pt x="19" y="44"/>
                      </a:lnTo>
                      <a:lnTo>
                        <a:pt x="19" y="44"/>
                      </a:lnTo>
                      <a:lnTo>
                        <a:pt x="20" y="44"/>
                      </a:lnTo>
                      <a:lnTo>
                        <a:pt x="20" y="43"/>
                      </a:lnTo>
                      <a:lnTo>
                        <a:pt x="20" y="43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1"/>
                      </a:lnTo>
                      <a:lnTo>
                        <a:pt x="21" y="41"/>
                      </a:lnTo>
                      <a:lnTo>
                        <a:pt x="21" y="41"/>
                      </a:lnTo>
                      <a:lnTo>
                        <a:pt x="21" y="40"/>
                      </a:lnTo>
                      <a:lnTo>
                        <a:pt x="21" y="40"/>
                      </a:lnTo>
                      <a:lnTo>
                        <a:pt x="21" y="40"/>
                      </a:lnTo>
                      <a:lnTo>
                        <a:pt x="21" y="40"/>
                      </a:lnTo>
                      <a:lnTo>
                        <a:pt x="21" y="41"/>
                      </a:lnTo>
                      <a:lnTo>
                        <a:pt x="21" y="40"/>
                      </a:lnTo>
                      <a:lnTo>
                        <a:pt x="21" y="41"/>
                      </a:lnTo>
                      <a:lnTo>
                        <a:pt x="21" y="41"/>
                      </a:lnTo>
                      <a:lnTo>
                        <a:pt x="21" y="40"/>
                      </a:lnTo>
                      <a:lnTo>
                        <a:pt x="21" y="40"/>
                      </a:lnTo>
                      <a:lnTo>
                        <a:pt x="21" y="39"/>
                      </a:lnTo>
                      <a:lnTo>
                        <a:pt x="22" y="39"/>
                      </a:lnTo>
                      <a:lnTo>
                        <a:pt x="22" y="39"/>
                      </a:lnTo>
                      <a:lnTo>
                        <a:pt x="22" y="38"/>
                      </a:lnTo>
                      <a:lnTo>
                        <a:pt x="22" y="37"/>
                      </a:lnTo>
                      <a:lnTo>
                        <a:pt x="22" y="36"/>
                      </a:lnTo>
                      <a:lnTo>
                        <a:pt x="22" y="35"/>
                      </a:lnTo>
                      <a:lnTo>
                        <a:pt x="22" y="33"/>
                      </a:lnTo>
                      <a:lnTo>
                        <a:pt x="22" y="31"/>
                      </a:lnTo>
                      <a:lnTo>
                        <a:pt x="23" y="29"/>
                      </a:lnTo>
                      <a:lnTo>
                        <a:pt x="23" y="27"/>
                      </a:lnTo>
                      <a:lnTo>
                        <a:pt x="23" y="26"/>
                      </a:lnTo>
                      <a:lnTo>
                        <a:pt x="23" y="24"/>
                      </a:lnTo>
                      <a:lnTo>
                        <a:pt x="23" y="23"/>
                      </a:lnTo>
                      <a:lnTo>
                        <a:pt x="23" y="21"/>
                      </a:lnTo>
                      <a:lnTo>
                        <a:pt x="23" y="20"/>
                      </a:lnTo>
                      <a:lnTo>
                        <a:pt x="23" y="20"/>
                      </a:lnTo>
                      <a:lnTo>
                        <a:pt x="24" y="20"/>
                      </a:lnTo>
                      <a:lnTo>
                        <a:pt x="24" y="20"/>
                      </a:lnTo>
                      <a:lnTo>
                        <a:pt x="24" y="20"/>
                      </a:lnTo>
                      <a:lnTo>
                        <a:pt x="24" y="20"/>
                      </a:lnTo>
                      <a:lnTo>
                        <a:pt x="24" y="21"/>
                      </a:lnTo>
                      <a:lnTo>
                        <a:pt x="24" y="23"/>
                      </a:lnTo>
                      <a:lnTo>
                        <a:pt x="24" y="21"/>
                      </a:lnTo>
                      <a:lnTo>
                        <a:pt x="24" y="23"/>
                      </a:lnTo>
                      <a:lnTo>
                        <a:pt x="24" y="24"/>
                      </a:lnTo>
                      <a:lnTo>
                        <a:pt x="24" y="27"/>
                      </a:lnTo>
                      <a:lnTo>
                        <a:pt x="24" y="24"/>
                      </a:lnTo>
                      <a:lnTo>
                        <a:pt x="24" y="27"/>
                      </a:lnTo>
                      <a:lnTo>
                        <a:pt x="24" y="29"/>
                      </a:lnTo>
                      <a:lnTo>
                        <a:pt x="24" y="32"/>
                      </a:lnTo>
                      <a:lnTo>
                        <a:pt x="24" y="29"/>
                      </a:lnTo>
                      <a:lnTo>
                        <a:pt x="24" y="32"/>
                      </a:lnTo>
                      <a:lnTo>
                        <a:pt x="24" y="34"/>
                      </a:lnTo>
                      <a:lnTo>
                        <a:pt x="24" y="37"/>
                      </a:lnTo>
                      <a:lnTo>
                        <a:pt x="24" y="34"/>
                      </a:lnTo>
                      <a:lnTo>
                        <a:pt x="24" y="37"/>
                      </a:lnTo>
                      <a:lnTo>
                        <a:pt x="25" y="39"/>
                      </a:lnTo>
                      <a:lnTo>
                        <a:pt x="25" y="42"/>
                      </a:lnTo>
                      <a:lnTo>
                        <a:pt x="25" y="39"/>
                      </a:lnTo>
                      <a:lnTo>
                        <a:pt x="25" y="42"/>
                      </a:lnTo>
                      <a:lnTo>
                        <a:pt x="25" y="44"/>
                      </a:lnTo>
                      <a:lnTo>
                        <a:pt x="25" y="47"/>
                      </a:lnTo>
                      <a:lnTo>
                        <a:pt x="25" y="44"/>
                      </a:lnTo>
                      <a:lnTo>
                        <a:pt x="25" y="47"/>
                      </a:lnTo>
                      <a:lnTo>
                        <a:pt x="25" y="48"/>
                      </a:lnTo>
                      <a:lnTo>
                        <a:pt x="25" y="51"/>
                      </a:lnTo>
                      <a:lnTo>
                        <a:pt x="25" y="48"/>
                      </a:lnTo>
                      <a:lnTo>
                        <a:pt x="25" y="51"/>
                      </a:lnTo>
                      <a:lnTo>
                        <a:pt x="25" y="52"/>
                      </a:lnTo>
                      <a:lnTo>
                        <a:pt x="25" y="54"/>
                      </a:lnTo>
                      <a:lnTo>
                        <a:pt x="25" y="52"/>
                      </a:lnTo>
                      <a:lnTo>
                        <a:pt x="25" y="54"/>
                      </a:lnTo>
                      <a:lnTo>
                        <a:pt x="26" y="55"/>
                      </a:lnTo>
                      <a:lnTo>
                        <a:pt x="26" y="55"/>
                      </a:lnTo>
                      <a:lnTo>
                        <a:pt x="26" y="55"/>
                      </a:lnTo>
                      <a:lnTo>
                        <a:pt x="26" y="55"/>
                      </a:lnTo>
                      <a:lnTo>
                        <a:pt x="26" y="56"/>
                      </a:lnTo>
                      <a:lnTo>
                        <a:pt x="26" y="57"/>
                      </a:lnTo>
                      <a:lnTo>
                        <a:pt x="26" y="56"/>
                      </a:lnTo>
                      <a:lnTo>
                        <a:pt x="26" y="57"/>
                      </a:lnTo>
                      <a:lnTo>
                        <a:pt x="26" y="58"/>
                      </a:lnTo>
                      <a:lnTo>
                        <a:pt x="26" y="60"/>
                      </a:lnTo>
                      <a:lnTo>
                        <a:pt x="26" y="58"/>
                      </a:lnTo>
                      <a:lnTo>
                        <a:pt x="26" y="60"/>
                      </a:lnTo>
                      <a:lnTo>
                        <a:pt x="26" y="61"/>
                      </a:lnTo>
                      <a:lnTo>
                        <a:pt x="26" y="62"/>
                      </a:lnTo>
                      <a:lnTo>
                        <a:pt x="26" y="61"/>
                      </a:lnTo>
                      <a:lnTo>
                        <a:pt x="26" y="62"/>
                      </a:lnTo>
                      <a:lnTo>
                        <a:pt x="27" y="62"/>
                      </a:lnTo>
                      <a:lnTo>
                        <a:pt x="27" y="64"/>
                      </a:lnTo>
                      <a:lnTo>
                        <a:pt x="27" y="62"/>
                      </a:lnTo>
                      <a:lnTo>
                        <a:pt x="27" y="64"/>
                      </a:lnTo>
                      <a:lnTo>
                        <a:pt x="27" y="64"/>
                      </a:lnTo>
                      <a:lnTo>
                        <a:pt x="27" y="65"/>
                      </a:lnTo>
                      <a:lnTo>
                        <a:pt x="27" y="64"/>
                      </a:lnTo>
                      <a:lnTo>
                        <a:pt x="27" y="65"/>
                      </a:lnTo>
                      <a:lnTo>
                        <a:pt x="27" y="66"/>
                      </a:lnTo>
                      <a:lnTo>
                        <a:pt x="27" y="67"/>
                      </a:lnTo>
                      <a:lnTo>
                        <a:pt x="27" y="66"/>
                      </a:lnTo>
                      <a:lnTo>
                        <a:pt x="27" y="67"/>
                      </a:lnTo>
                      <a:lnTo>
                        <a:pt x="27" y="68"/>
                      </a:lnTo>
                      <a:lnTo>
                        <a:pt x="27" y="69"/>
                      </a:lnTo>
                      <a:lnTo>
                        <a:pt x="27" y="68"/>
                      </a:lnTo>
                      <a:lnTo>
                        <a:pt x="27" y="69"/>
                      </a:lnTo>
                      <a:lnTo>
                        <a:pt x="27" y="70"/>
                      </a:lnTo>
                      <a:lnTo>
                        <a:pt x="27" y="71"/>
                      </a:lnTo>
                      <a:lnTo>
                        <a:pt x="27" y="70"/>
                      </a:lnTo>
                      <a:lnTo>
                        <a:pt x="27" y="71"/>
                      </a:lnTo>
                      <a:lnTo>
                        <a:pt x="28" y="72"/>
                      </a:lnTo>
                      <a:lnTo>
                        <a:pt x="28" y="74"/>
                      </a:lnTo>
                      <a:lnTo>
                        <a:pt x="28" y="72"/>
                      </a:lnTo>
                      <a:lnTo>
                        <a:pt x="28" y="74"/>
                      </a:lnTo>
                      <a:lnTo>
                        <a:pt x="28" y="74"/>
                      </a:lnTo>
                      <a:lnTo>
                        <a:pt x="28" y="74"/>
                      </a:lnTo>
                      <a:lnTo>
                        <a:pt x="28" y="74"/>
                      </a:lnTo>
                      <a:lnTo>
                        <a:pt x="28" y="74"/>
                      </a:lnTo>
                      <a:lnTo>
                        <a:pt x="28" y="75"/>
                      </a:lnTo>
                      <a:lnTo>
                        <a:pt x="28" y="76"/>
                      </a:lnTo>
                      <a:lnTo>
                        <a:pt x="28" y="75"/>
                      </a:lnTo>
                      <a:lnTo>
                        <a:pt x="28" y="76"/>
                      </a:lnTo>
                      <a:lnTo>
                        <a:pt x="28" y="76"/>
                      </a:lnTo>
                      <a:lnTo>
                        <a:pt x="28" y="77"/>
                      </a:lnTo>
                      <a:lnTo>
                        <a:pt x="28" y="76"/>
                      </a:lnTo>
                      <a:lnTo>
                        <a:pt x="28" y="77"/>
                      </a:lnTo>
                      <a:lnTo>
                        <a:pt x="29" y="78"/>
                      </a:lnTo>
                      <a:lnTo>
                        <a:pt x="29" y="80"/>
                      </a:lnTo>
                      <a:lnTo>
                        <a:pt x="29" y="78"/>
                      </a:lnTo>
                      <a:lnTo>
                        <a:pt x="29" y="80"/>
                      </a:lnTo>
                      <a:lnTo>
                        <a:pt x="29" y="80"/>
                      </a:lnTo>
                      <a:lnTo>
                        <a:pt x="29" y="81"/>
                      </a:lnTo>
                      <a:lnTo>
                        <a:pt x="29" y="80"/>
                      </a:lnTo>
                      <a:lnTo>
                        <a:pt x="29" y="81"/>
                      </a:lnTo>
                      <a:lnTo>
                        <a:pt x="29" y="81"/>
                      </a:lnTo>
                      <a:lnTo>
                        <a:pt x="29" y="82"/>
                      </a:lnTo>
                      <a:lnTo>
                        <a:pt x="29" y="81"/>
                      </a:lnTo>
                      <a:lnTo>
                        <a:pt x="29" y="82"/>
                      </a:lnTo>
                      <a:lnTo>
                        <a:pt x="29" y="82"/>
                      </a:lnTo>
                      <a:lnTo>
                        <a:pt x="29" y="83"/>
                      </a:lnTo>
                      <a:lnTo>
                        <a:pt x="29" y="82"/>
                      </a:lnTo>
                      <a:lnTo>
                        <a:pt x="29" y="83"/>
                      </a:lnTo>
                      <a:lnTo>
                        <a:pt x="29" y="83"/>
                      </a:lnTo>
                      <a:lnTo>
                        <a:pt x="29" y="84"/>
                      </a:lnTo>
                      <a:lnTo>
                        <a:pt x="29" y="83"/>
                      </a:lnTo>
                      <a:lnTo>
                        <a:pt x="29" y="84"/>
                      </a:lnTo>
                      <a:lnTo>
                        <a:pt x="30" y="84"/>
                      </a:lnTo>
                      <a:lnTo>
                        <a:pt x="30" y="84"/>
                      </a:lnTo>
                      <a:lnTo>
                        <a:pt x="30" y="84"/>
                      </a:lnTo>
                      <a:lnTo>
                        <a:pt x="30" y="85"/>
                      </a:lnTo>
                      <a:lnTo>
                        <a:pt x="30" y="84"/>
                      </a:lnTo>
                      <a:lnTo>
                        <a:pt x="30" y="85"/>
                      </a:lnTo>
                      <a:lnTo>
                        <a:pt x="30" y="85"/>
                      </a:lnTo>
                      <a:lnTo>
                        <a:pt x="30" y="86"/>
                      </a:lnTo>
                      <a:lnTo>
                        <a:pt x="30" y="85"/>
                      </a:lnTo>
                      <a:lnTo>
                        <a:pt x="30" y="86"/>
                      </a:lnTo>
                      <a:lnTo>
                        <a:pt x="30" y="86"/>
                      </a:lnTo>
                      <a:lnTo>
                        <a:pt x="30" y="86"/>
                      </a:lnTo>
                      <a:lnTo>
                        <a:pt x="30" y="86"/>
                      </a:lnTo>
                      <a:lnTo>
                        <a:pt x="30" y="86"/>
                      </a:lnTo>
                      <a:lnTo>
                        <a:pt x="31" y="86"/>
                      </a:lnTo>
                      <a:lnTo>
                        <a:pt x="31" y="87"/>
                      </a:lnTo>
                      <a:lnTo>
                        <a:pt x="31" y="86"/>
                      </a:lnTo>
                      <a:lnTo>
                        <a:pt x="31" y="87"/>
                      </a:lnTo>
                      <a:lnTo>
                        <a:pt x="31" y="87"/>
                      </a:lnTo>
                      <a:lnTo>
                        <a:pt x="31" y="88"/>
                      </a:lnTo>
                      <a:lnTo>
                        <a:pt x="31" y="87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1" y="89"/>
                      </a:lnTo>
                      <a:lnTo>
                        <a:pt x="31" y="89"/>
                      </a:lnTo>
                      <a:lnTo>
                        <a:pt x="31" y="89"/>
                      </a:lnTo>
                      <a:lnTo>
                        <a:pt x="31" y="89"/>
                      </a:lnTo>
                      <a:lnTo>
                        <a:pt x="32" y="89"/>
                      </a:lnTo>
                      <a:lnTo>
                        <a:pt x="32" y="89"/>
                      </a:lnTo>
                      <a:lnTo>
                        <a:pt x="32" y="89"/>
                      </a:lnTo>
                      <a:lnTo>
                        <a:pt x="32" y="89"/>
                      </a:lnTo>
                      <a:lnTo>
                        <a:pt x="32" y="89"/>
                      </a:lnTo>
                      <a:lnTo>
                        <a:pt x="32" y="90"/>
                      </a:lnTo>
                      <a:lnTo>
                        <a:pt x="32" y="89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0"/>
                      </a:lnTo>
                      <a:lnTo>
                        <a:pt x="32" y="91"/>
                      </a:lnTo>
                      <a:lnTo>
                        <a:pt x="32" y="90"/>
                      </a:lnTo>
                      <a:lnTo>
                        <a:pt x="32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1"/>
                      </a:lnTo>
                      <a:lnTo>
                        <a:pt x="33" y="92"/>
                      </a:lnTo>
                      <a:lnTo>
                        <a:pt x="33" y="91"/>
                      </a:lnTo>
                      <a:lnTo>
                        <a:pt x="33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2"/>
                      </a:lnTo>
                      <a:lnTo>
                        <a:pt x="34" y="93"/>
                      </a:lnTo>
                      <a:lnTo>
                        <a:pt x="34" y="92"/>
                      </a:lnTo>
                      <a:lnTo>
                        <a:pt x="34" y="93"/>
                      </a:lnTo>
                      <a:lnTo>
                        <a:pt x="34" y="93"/>
                      </a:lnTo>
                      <a:lnTo>
                        <a:pt x="34" y="93"/>
                      </a:lnTo>
                      <a:lnTo>
                        <a:pt x="34" y="93"/>
                      </a:lnTo>
                      <a:lnTo>
                        <a:pt x="34" y="93"/>
                      </a:lnTo>
                      <a:lnTo>
                        <a:pt x="34" y="93"/>
                      </a:lnTo>
                      <a:lnTo>
                        <a:pt x="34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3"/>
                      </a:lnTo>
                      <a:lnTo>
                        <a:pt x="35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36" y="92"/>
                      </a:lnTo>
                      <a:lnTo>
                        <a:pt x="36" y="91"/>
                      </a:lnTo>
                      <a:lnTo>
                        <a:pt x="36" y="91"/>
                      </a:lnTo>
                      <a:lnTo>
                        <a:pt x="36" y="91"/>
                      </a:lnTo>
                      <a:lnTo>
                        <a:pt x="37" y="91"/>
                      </a:lnTo>
                      <a:lnTo>
                        <a:pt x="37" y="91"/>
                      </a:lnTo>
                      <a:lnTo>
                        <a:pt x="37" y="91"/>
                      </a:lnTo>
                      <a:lnTo>
                        <a:pt x="37" y="91"/>
                      </a:lnTo>
                      <a:lnTo>
                        <a:pt x="37" y="91"/>
                      </a:lnTo>
                      <a:lnTo>
                        <a:pt x="37" y="91"/>
                      </a:lnTo>
                      <a:lnTo>
                        <a:pt x="37" y="90"/>
                      </a:lnTo>
                      <a:lnTo>
                        <a:pt x="37" y="90"/>
                      </a:lnTo>
                      <a:lnTo>
                        <a:pt x="37" y="90"/>
                      </a:lnTo>
                      <a:lnTo>
                        <a:pt x="37" y="90"/>
                      </a:lnTo>
                      <a:lnTo>
                        <a:pt x="37" y="90"/>
                      </a:lnTo>
                      <a:lnTo>
                        <a:pt x="37" y="90"/>
                      </a:lnTo>
                      <a:lnTo>
                        <a:pt x="37" y="90"/>
                      </a:lnTo>
                      <a:lnTo>
                        <a:pt x="37" y="91"/>
                      </a:lnTo>
                      <a:lnTo>
                        <a:pt x="37" y="90"/>
                      </a:lnTo>
                      <a:lnTo>
                        <a:pt x="37" y="91"/>
                      </a:lnTo>
                      <a:lnTo>
                        <a:pt x="38" y="91"/>
                      </a:lnTo>
                      <a:lnTo>
                        <a:pt x="38" y="91"/>
                      </a:lnTo>
                      <a:lnTo>
                        <a:pt x="38" y="91"/>
                      </a:lnTo>
                      <a:lnTo>
                        <a:pt x="38" y="91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8" y="92"/>
                      </a:lnTo>
                      <a:lnTo>
                        <a:pt x="39" y="92"/>
                      </a:lnTo>
                      <a:lnTo>
                        <a:pt x="39" y="92"/>
                      </a:lnTo>
                      <a:lnTo>
                        <a:pt x="39" y="92"/>
                      </a:lnTo>
                      <a:lnTo>
                        <a:pt x="39" y="92"/>
                      </a:lnTo>
                      <a:lnTo>
                        <a:pt x="39" y="92"/>
                      </a:lnTo>
                      <a:lnTo>
                        <a:pt x="39" y="93"/>
                      </a:lnTo>
                      <a:lnTo>
                        <a:pt x="39" y="92"/>
                      </a:lnTo>
                      <a:lnTo>
                        <a:pt x="39" y="93"/>
                      </a:lnTo>
                      <a:lnTo>
                        <a:pt x="39" y="93"/>
                      </a:lnTo>
                      <a:lnTo>
                        <a:pt x="39" y="92"/>
                      </a:lnTo>
                      <a:lnTo>
                        <a:pt x="39" y="93"/>
                      </a:lnTo>
                      <a:lnTo>
                        <a:pt x="39" y="93"/>
                      </a:lnTo>
                      <a:lnTo>
                        <a:pt x="39" y="93"/>
                      </a:lnTo>
                      <a:lnTo>
                        <a:pt x="39" y="93"/>
                      </a:lnTo>
                      <a:lnTo>
                        <a:pt x="40" y="93"/>
                      </a:lnTo>
                      <a:lnTo>
                        <a:pt x="40" y="93"/>
                      </a:lnTo>
                      <a:lnTo>
                        <a:pt x="40" y="93"/>
                      </a:lnTo>
                      <a:lnTo>
                        <a:pt x="40" y="93"/>
                      </a:lnTo>
                      <a:lnTo>
                        <a:pt x="40" y="93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3"/>
                      </a:lnTo>
                      <a:lnTo>
                        <a:pt x="40" y="92"/>
                      </a:lnTo>
                      <a:lnTo>
                        <a:pt x="40" y="93"/>
                      </a:lnTo>
                      <a:lnTo>
                        <a:pt x="41" y="93"/>
                      </a:lnTo>
                      <a:lnTo>
                        <a:pt x="41" y="93"/>
                      </a:lnTo>
                      <a:lnTo>
                        <a:pt x="41" y="93"/>
                      </a:lnTo>
                      <a:lnTo>
                        <a:pt x="41" y="93"/>
                      </a:lnTo>
                      <a:lnTo>
                        <a:pt x="41" y="93"/>
                      </a:lnTo>
                      <a:lnTo>
                        <a:pt x="41" y="93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2" y="92"/>
                      </a:lnTo>
                      <a:lnTo>
                        <a:pt x="42" y="91"/>
                      </a:lnTo>
                      <a:lnTo>
                        <a:pt x="42" y="91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3" y="92"/>
                      </a:lnTo>
                      <a:lnTo>
                        <a:pt x="43" y="93"/>
                      </a:lnTo>
                      <a:lnTo>
                        <a:pt x="43" y="92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3" y="93"/>
                      </a:lnTo>
                      <a:lnTo>
                        <a:pt x="44" y="93"/>
                      </a:lnTo>
                      <a:lnTo>
                        <a:pt x="44" y="93"/>
                      </a:lnTo>
                      <a:lnTo>
                        <a:pt x="44" y="93"/>
                      </a:lnTo>
                      <a:lnTo>
                        <a:pt x="44" y="93"/>
                      </a:lnTo>
                      <a:lnTo>
                        <a:pt x="44" y="92"/>
                      </a:lnTo>
                      <a:lnTo>
                        <a:pt x="44" y="92"/>
                      </a:lnTo>
                      <a:lnTo>
                        <a:pt x="44" y="92"/>
                      </a:lnTo>
                      <a:lnTo>
                        <a:pt x="44" y="92"/>
                      </a:lnTo>
                      <a:lnTo>
                        <a:pt x="44" y="92"/>
                      </a:lnTo>
                      <a:lnTo>
                        <a:pt x="44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1"/>
                      </a:lnTo>
                      <a:lnTo>
                        <a:pt x="45" y="91"/>
                      </a:lnTo>
                      <a:lnTo>
                        <a:pt x="45" y="91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5" y="92"/>
                      </a:lnTo>
                      <a:lnTo>
                        <a:pt x="46" y="92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6" y="90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6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0"/>
                      </a:lnTo>
                      <a:lnTo>
                        <a:pt x="47" y="91"/>
                      </a:lnTo>
                      <a:lnTo>
                        <a:pt x="47" y="90"/>
                      </a:lnTo>
                      <a:lnTo>
                        <a:pt x="47" y="91"/>
                      </a:lnTo>
                      <a:lnTo>
                        <a:pt x="47" y="91"/>
                      </a:lnTo>
                      <a:lnTo>
                        <a:pt x="47" y="90"/>
                      </a:lnTo>
                      <a:lnTo>
                        <a:pt x="48" y="90"/>
                      </a:lnTo>
                      <a:lnTo>
                        <a:pt x="48" y="90"/>
                      </a:lnTo>
                      <a:lnTo>
                        <a:pt x="48" y="90"/>
                      </a:lnTo>
                      <a:lnTo>
                        <a:pt x="48" y="90"/>
                      </a:lnTo>
                      <a:lnTo>
                        <a:pt x="48" y="90"/>
                      </a:lnTo>
                      <a:lnTo>
                        <a:pt x="48" y="89"/>
                      </a:lnTo>
                      <a:lnTo>
                        <a:pt x="48" y="89"/>
                      </a:lnTo>
                      <a:lnTo>
                        <a:pt x="48" y="89"/>
                      </a:lnTo>
                      <a:lnTo>
                        <a:pt x="48" y="89"/>
                      </a:lnTo>
                      <a:lnTo>
                        <a:pt x="49" y="89"/>
                      </a:lnTo>
                      <a:lnTo>
                        <a:pt x="49" y="89"/>
                      </a:lnTo>
                      <a:lnTo>
                        <a:pt x="49" y="89"/>
                      </a:lnTo>
                      <a:lnTo>
                        <a:pt x="49" y="89"/>
                      </a:lnTo>
                      <a:lnTo>
                        <a:pt x="49" y="88"/>
                      </a:lnTo>
                      <a:lnTo>
                        <a:pt x="49" y="88"/>
                      </a:lnTo>
                      <a:lnTo>
                        <a:pt x="49" y="87"/>
                      </a:lnTo>
                      <a:lnTo>
                        <a:pt x="49" y="87"/>
                      </a:lnTo>
                      <a:lnTo>
                        <a:pt x="50" y="87"/>
                      </a:lnTo>
                      <a:lnTo>
                        <a:pt x="50" y="87"/>
                      </a:lnTo>
                      <a:lnTo>
                        <a:pt x="50" y="86"/>
                      </a:lnTo>
                      <a:lnTo>
                        <a:pt x="50" y="85"/>
                      </a:lnTo>
                      <a:lnTo>
                        <a:pt x="50" y="85"/>
                      </a:lnTo>
                      <a:lnTo>
                        <a:pt x="50" y="85"/>
                      </a:lnTo>
                      <a:lnTo>
                        <a:pt x="50" y="85"/>
                      </a:lnTo>
                      <a:lnTo>
                        <a:pt x="50" y="85"/>
                      </a:lnTo>
                      <a:lnTo>
                        <a:pt x="50" y="84"/>
                      </a:lnTo>
                      <a:lnTo>
                        <a:pt x="50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1" y="83"/>
                      </a:lnTo>
                      <a:lnTo>
                        <a:pt x="52" y="83"/>
                      </a:lnTo>
                      <a:lnTo>
                        <a:pt x="52" y="82"/>
                      </a:lnTo>
                      <a:lnTo>
                        <a:pt x="52" y="82"/>
                      </a:lnTo>
                      <a:lnTo>
                        <a:pt x="52" y="82"/>
                      </a:lnTo>
                      <a:lnTo>
                        <a:pt x="52" y="81"/>
                      </a:lnTo>
                      <a:lnTo>
                        <a:pt x="52" y="81"/>
                      </a:lnTo>
                      <a:lnTo>
                        <a:pt x="52" y="81"/>
                      </a:lnTo>
                      <a:lnTo>
                        <a:pt x="52" y="80"/>
                      </a:lnTo>
                      <a:lnTo>
                        <a:pt x="53" y="80"/>
                      </a:lnTo>
                      <a:lnTo>
                        <a:pt x="53" y="79"/>
                      </a:lnTo>
                      <a:lnTo>
                        <a:pt x="53" y="79"/>
                      </a:lnTo>
                      <a:lnTo>
                        <a:pt x="53" y="78"/>
                      </a:lnTo>
                      <a:lnTo>
                        <a:pt x="53" y="77"/>
                      </a:lnTo>
                      <a:lnTo>
                        <a:pt x="53" y="75"/>
                      </a:lnTo>
                      <a:lnTo>
                        <a:pt x="53" y="74"/>
                      </a:lnTo>
                      <a:lnTo>
                        <a:pt x="53" y="74"/>
                      </a:lnTo>
                      <a:lnTo>
                        <a:pt x="53" y="73"/>
                      </a:lnTo>
                      <a:lnTo>
                        <a:pt x="53" y="73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2"/>
                      </a:lnTo>
                      <a:lnTo>
                        <a:pt x="54" y="73"/>
                      </a:lnTo>
                      <a:lnTo>
                        <a:pt x="54" y="72"/>
                      </a:lnTo>
                      <a:lnTo>
                        <a:pt x="54" y="73"/>
                      </a:lnTo>
                      <a:lnTo>
                        <a:pt x="55" y="74"/>
                      </a:lnTo>
                      <a:lnTo>
                        <a:pt x="55" y="74"/>
                      </a:lnTo>
                      <a:lnTo>
                        <a:pt x="55" y="74"/>
                      </a:lnTo>
                      <a:lnTo>
                        <a:pt x="55" y="74"/>
                      </a:lnTo>
                      <a:lnTo>
                        <a:pt x="55" y="74"/>
                      </a:lnTo>
                      <a:lnTo>
                        <a:pt x="55" y="75"/>
                      </a:lnTo>
                      <a:lnTo>
                        <a:pt x="55" y="74"/>
                      </a:lnTo>
                      <a:lnTo>
                        <a:pt x="55" y="75"/>
                      </a:lnTo>
                      <a:lnTo>
                        <a:pt x="55" y="76"/>
                      </a:lnTo>
                      <a:lnTo>
                        <a:pt x="55" y="77"/>
                      </a:lnTo>
                      <a:lnTo>
                        <a:pt x="55" y="76"/>
                      </a:lnTo>
                      <a:lnTo>
                        <a:pt x="55" y="77"/>
                      </a:lnTo>
                      <a:lnTo>
                        <a:pt x="55" y="78"/>
                      </a:lnTo>
                      <a:lnTo>
                        <a:pt x="55" y="79"/>
                      </a:lnTo>
                      <a:lnTo>
                        <a:pt x="55" y="78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5" y="80"/>
                      </a:lnTo>
                      <a:lnTo>
                        <a:pt x="55" y="79"/>
                      </a:lnTo>
                      <a:lnTo>
                        <a:pt x="55" y="80"/>
                      </a:lnTo>
                      <a:lnTo>
                        <a:pt x="56" y="80"/>
                      </a:lnTo>
                      <a:lnTo>
                        <a:pt x="56" y="80"/>
                      </a:lnTo>
                      <a:lnTo>
                        <a:pt x="56" y="80"/>
                      </a:lnTo>
                      <a:lnTo>
                        <a:pt x="56" y="80"/>
                      </a:lnTo>
                      <a:lnTo>
                        <a:pt x="56" y="80"/>
                      </a:lnTo>
                      <a:lnTo>
                        <a:pt x="56" y="80"/>
                      </a:lnTo>
                      <a:lnTo>
                        <a:pt x="56" y="80"/>
                      </a:lnTo>
                      <a:lnTo>
                        <a:pt x="56" y="80"/>
                      </a:lnTo>
                      <a:lnTo>
                        <a:pt x="56" y="81"/>
                      </a:lnTo>
                      <a:lnTo>
                        <a:pt x="56" y="81"/>
                      </a:lnTo>
                      <a:lnTo>
                        <a:pt x="56" y="81"/>
                      </a:lnTo>
                      <a:lnTo>
                        <a:pt x="56" y="81"/>
                      </a:lnTo>
                      <a:lnTo>
                        <a:pt x="56" y="81"/>
                      </a:lnTo>
                      <a:lnTo>
                        <a:pt x="56" y="81"/>
                      </a:lnTo>
                      <a:lnTo>
                        <a:pt x="56" y="81"/>
                      </a:lnTo>
                      <a:lnTo>
                        <a:pt x="56" y="81"/>
                      </a:lnTo>
                      <a:lnTo>
                        <a:pt x="57" y="81"/>
                      </a:lnTo>
                      <a:lnTo>
                        <a:pt x="57" y="82"/>
                      </a:lnTo>
                      <a:lnTo>
                        <a:pt x="57" y="81"/>
                      </a:lnTo>
                      <a:lnTo>
                        <a:pt x="57" y="81"/>
                      </a:lnTo>
                      <a:lnTo>
                        <a:pt x="57" y="81"/>
                      </a:lnTo>
                      <a:lnTo>
                        <a:pt x="57" y="81"/>
                      </a:lnTo>
                      <a:lnTo>
                        <a:pt x="57" y="81"/>
                      </a:lnTo>
                      <a:lnTo>
                        <a:pt x="57" y="81"/>
                      </a:lnTo>
                      <a:lnTo>
                        <a:pt x="57" y="81"/>
                      </a:lnTo>
                      <a:lnTo>
                        <a:pt x="57" y="82"/>
                      </a:lnTo>
                      <a:lnTo>
                        <a:pt x="57" y="82"/>
                      </a:lnTo>
                      <a:lnTo>
                        <a:pt x="57" y="82"/>
                      </a:lnTo>
                      <a:lnTo>
                        <a:pt x="57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8" y="82"/>
                      </a:lnTo>
                      <a:lnTo>
                        <a:pt x="59" y="83"/>
                      </a:lnTo>
                      <a:lnTo>
                        <a:pt x="59" y="83"/>
                      </a:lnTo>
                      <a:lnTo>
                        <a:pt x="59" y="83"/>
                      </a:lnTo>
                      <a:lnTo>
                        <a:pt x="59" y="83"/>
                      </a:lnTo>
                      <a:lnTo>
                        <a:pt x="59" y="83"/>
                      </a:lnTo>
                      <a:lnTo>
                        <a:pt x="59" y="82"/>
                      </a:lnTo>
                      <a:lnTo>
                        <a:pt x="59" y="82"/>
                      </a:lnTo>
                      <a:lnTo>
                        <a:pt x="59" y="82"/>
                      </a:lnTo>
                      <a:lnTo>
                        <a:pt x="59" y="82"/>
                      </a:lnTo>
                      <a:lnTo>
                        <a:pt x="59" y="82"/>
                      </a:lnTo>
                      <a:lnTo>
                        <a:pt x="59" y="82"/>
                      </a:lnTo>
                      <a:lnTo>
                        <a:pt x="59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0" y="82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1"/>
                      </a:lnTo>
                      <a:lnTo>
                        <a:pt x="61" y="80"/>
                      </a:lnTo>
                      <a:lnTo>
                        <a:pt x="62" y="80"/>
                      </a:lnTo>
                      <a:lnTo>
                        <a:pt x="62" y="80"/>
                      </a:lnTo>
                      <a:lnTo>
                        <a:pt x="62" y="80"/>
                      </a:lnTo>
                      <a:lnTo>
                        <a:pt x="62" y="79"/>
                      </a:lnTo>
                      <a:lnTo>
                        <a:pt x="62" y="79"/>
                      </a:lnTo>
                      <a:lnTo>
                        <a:pt x="62" y="79"/>
                      </a:lnTo>
                      <a:lnTo>
                        <a:pt x="62" y="79"/>
                      </a:lnTo>
                      <a:lnTo>
                        <a:pt x="62" y="79"/>
                      </a:lnTo>
                      <a:lnTo>
                        <a:pt x="62" y="79"/>
                      </a:lnTo>
                      <a:lnTo>
                        <a:pt x="62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3" y="79"/>
                      </a:lnTo>
                      <a:lnTo>
                        <a:pt x="64" y="78"/>
                      </a:lnTo>
                      <a:lnTo>
                        <a:pt x="64" y="78"/>
                      </a:lnTo>
                      <a:lnTo>
                        <a:pt x="64" y="78"/>
                      </a:lnTo>
                      <a:lnTo>
                        <a:pt x="64" y="77"/>
                      </a:lnTo>
                      <a:lnTo>
                        <a:pt x="64" y="77"/>
                      </a:lnTo>
                      <a:lnTo>
                        <a:pt x="64" y="77"/>
                      </a:lnTo>
                      <a:lnTo>
                        <a:pt x="64" y="77"/>
                      </a:lnTo>
                      <a:lnTo>
                        <a:pt x="64" y="77"/>
                      </a:lnTo>
                      <a:lnTo>
                        <a:pt x="65" y="77"/>
                      </a:lnTo>
                      <a:lnTo>
                        <a:pt x="65" y="76"/>
                      </a:lnTo>
                      <a:lnTo>
                        <a:pt x="65" y="76"/>
                      </a:lnTo>
                      <a:lnTo>
                        <a:pt x="65" y="76"/>
                      </a:lnTo>
                      <a:lnTo>
                        <a:pt x="65" y="76"/>
                      </a:lnTo>
                      <a:lnTo>
                        <a:pt x="65" y="76"/>
                      </a:lnTo>
                      <a:lnTo>
                        <a:pt x="65" y="76"/>
                      </a:lnTo>
                      <a:lnTo>
                        <a:pt x="65" y="75"/>
                      </a:lnTo>
                      <a:lnTo>
                        <a:pt x="65" y="75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4"/>
                      </a:lnTo>
                      <a:lnTo>
                        <a:pt x="66" y="73"/>
                      </a:lnTo>
                      <a:lnTo>
                        <a:pt x="66" y="73"/>
                      </a:lnTo>
                      <a:lnTo>
                        <a:pt x="66" y="72"/>
                      </a:lnTo>
                      <a:lnTo>
                        <a:pt x="66" y="72"/>
                      </a:lnTo>
                      <a:lnTo>
                        <a:pt x="66" y="72"/>
                      </a:lnTo>
                      <a:lnTo>
                        <a:pt x="66" y="72"/>
                      </a:lnTo>
                      <a:lnTo>
                        <a:pt x="66" y="72"/>
                      </a:lnTo>
                      <a:lnTo>
                        <a:pt x="67" y="71"/>
                      </a:lnTo>
                      <a:lnTo>
                        <a:pt x="67" y="71"/>
                      </a:lnTo>
                      <a:lnTo>
                        <a:pt x="67" y="71"/>
                      </a:lnTo>
                      <a:lnTo>
                        <a:pt x="67" y="71"/>
                      </a:lnTo>
                      <a:lnTo>
                        <a:pt x="67" y="71"/>
                      </a:lnTo>
                      <a:lnTo>
                        <a:pt x="67" y="70"/>
                      </a:lnTo>
                      <a:lnTo>
                        <a:pt x="67" y="70"/>
                      </a:lnTo>
                      <a:lnTo>
                        <a:pt x="67" y="69"/>
                      </a:lnTo>
                      <a:lnTo>
                        <a:pt x="68" y="69"/>
                      </a:lnTo>
                      <a:lnTo>
                        <a:pt x="68" y="69"/>
                      </a:lnTo>
                      <a:lnTo>
                        <a:pt x="68" y="68"/>
                      </a:lnTo>
                      <a:lnTo>
                        <a:pt x="68" y="68"/>
                      </a:lnTo>
                      <a:lnTo>
                        <a:pt x="68" y="68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6"/>
                      </a:lnTo>
                      <a:lnTo>
                        <a:pt x="68" y="65"/>
                      </a:lnTo>
                      <a:lnTo>
                        <a:pt x="69" y="65"/>
                      </a:lnTo>
                      <a:lnTo>
                        <a:pt x="69" y="65"/>
                      </a:lnTo>
                      <a:lnTo>
                        <a:pt x="69" y="65"/>
                      </a:lnTo>
                      <a:lnTo>
                        <a:pt x="69" y="65"/>
                      </a:lnTo>
                      <a:lnTo>
                        <a:pt x="69" y="64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2"/>
                      </a:lnTo>
                      <a:lnTo>
                        <a:pt x="70" y="62"/>
                      </a:lnTo>
                      <a:lnTo>
                        <a:pt x="70" y="62"/>
                      </a:lnTo>
                      <a:lnTo>
                        <a:pt x="70" y="62"/>
                      </a:lnTo>
                      <a:lnTo>
                        <a:pt x="70" y="61"/>
                      </a:lnTo>
                      <a:lnTo>
                        <a:pt x="70" y="60"/>
                      </a:lnTo>
                      <a:lnTo>
                        <a:pt x="70" y="59"/>
                      </a:lnTo>
                      <a:lnTo>
                        <a:pt x="70" y="59"/>
                      </a:lnTo>
                      <a:lnTo>
                        <a:pt x="70" y="59"/>
                      </a:lnTo>
                      <a:lnTo>
                        <a:pt x="71" y="58"/>
                      </a:lnTo>
                      <a:lnTo>
                        <a:pt x="71" y="57"/>
                      </a:lnTo>
                      <a:lnTo>
                        <a:pt x="71" y="57"/>
                      </a:lnTo>
                      <a:lnTo>
                        <a:pt x="71" y="56"/>
                      </a:lnTo>
                      <a:lnTo>
                        <a:pt x="71" y="55"/>
                      </a:lnTo>
                      <a:lnTo>
                        <a:pt x="71" y="54"/>
                      </a:lnTo>
                      <a:lnTo>
                        <a:pt x="71" y="54"/>
                      </a:lnTo>
                      <a:lnTo>
                        <a:pt x="71" y="53"/>
                      </a:lnTo>
                      <a:lnTo>
                        <a:pt x="71" y="53"/>
                      </a:lnTo>
                      <a:lnTo>
                        <a:pt x="71" y="53"/>
                      </a:lnTo>
                      <a:lnTo>
                        <a:pt x="72" y="52"/>
                      </a:lnTo>
                      <a:lnTo>
                        <a:pt x="72" y="52"/>
                      </a:lnTo>
                      <a:lnTo>
                        <a:pt x="72" y="52"/>
                      </a:lnTo>
                      <a:lnTo>
                        <a:pt x="72" y="52"/>
                      </a:lnTo>
                      <a:lnTo>
                        <a:pt x="72" y="52"/>
                      </a:lnTo>
                      <a:lnTo>
                        <a:pt x="72" y="52"/>
                      </a:lnTo>
                      <a:lnTo>
                        <a:pt x="72" y="52"/>
                      </a:lnTo>
                      <a:lnTo>
                        <a:pt x="72" y="51"/>
                      </a:lnTo>
                      <a:lnTo>
                        <a:pt x="72" y="51"/>
                      </a:lnTo>
                      <a:lnTo>
                        <a:pt x="72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1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49"/>
                      </a:lnTo>
                      <a:lnTo>
                        <a:pt x="74" y="49"/>
                      </a:lnTo>
                      <a:lnTo>
                        <a:pt x="74" y="49"/>
                      </a:lnTo>
                      <a:lnTo>
                        <a:pt x="75" y="49"/>
                      </a:lnTo>
                      <a:lnTo>
                        <a:pt x="75" y="48"/>
                      </a:lnTo>
                      <a:lnTo>
                        <a:pt x="75" y="47"/>
                      </a:lnTo>
                      <a:lnTo>
                        <a:pt x="75" y="47"/>
                      </a:lnTo>
                      <a:lnTo>
                        <a:pt x="75" y="47"/>
                      </a:lnTo>
                      <a:lnTo>
                        <a:pt x="75" y="47"/>
                      </a:lnTo>
                      <a:lnTo>
                        <a:pt x="75" y="47"/>
                      </a:lnTo>
                      <a:lnTo>
                        <a:pt x="75" y="47"/>
                      </a:lnTo>
                      <a:lnTo>
                        <a:pt x="75" y="47"/>
                      </a:lnTo>
                      <a:lnTo>
                        <a:pt x="75" y="47"/>
                      </a:lnTo>
                      <a:lnTo>
                        <a:pt x="76" y="47"/>
                      </a:lnTo>
                      <a:lnTo>
                        <a:pt x="76" y="46"/>
                      </a:lnTo>
                      <a:lnTo>
                        <a:pt x="76" y="45"/>
                      </a:lnTo>
                      <a:lnTo>
                        <a:pt x="76" y="45"/>
                      </a:lnTo>
                      <a:lnTo>
                        <a:pt x="76" y="44"/>
                      </a:lnTo>
                      <a:lnTo>
                        <a:pt x="76" y="44"/>
                      </a:lnTo>
                      <a:lnTo>
                        <a:pt x="76" y="44"/>
                      </a:lnTo>
                      <a:lnTo>
                        <a:pt x="76" y="44"/>
                      </a:lnTo>
                      <a:lnTo>
                        <a:pt x="76" y="44"/>
                      </a:lnTo>
                      <a:lnTo>
                        <a:pt x="76" y="43"/>
                      </a:lnTo>
                      <a:lnTo>
                        <a:pt x="77" y="43"/>
                      </a:lnTo>
                      <a:lnTo>
                        <a:pt x="77" y="43"/>
                      </a:lnTo>
                      <a:lnTo>
                        <a:pt x="77" y="43"/>
                      </a:lnTo>
                      <a:lnTo>
                        <a:pt x="77" y="42"/>
                      </a:lnTo>
                      <a:lnTo>
                        <a:pt x="77" y="42"/>
                      </a:lnTo>
                      <a:lnTo>
                        <a:pt x="77" y="42"/>
                      </a:lnTo>
                      <a:lnTo>
                        <a:pt x="77" y="42"/>
                      </a:lnTo>
                      <a:lnTo>
                        <a:pt x="77" y="42"/>
                      </a:lnTo>
                      <a:lnTo>
                        <a:pt x="78" y="42"/>
                      </a:lnTo>
                      <a:lnTo>
                        <a:pt x="78" y="41"/>
                      </a:lnTo>
                      <a:lnTo>
                        <a:pt x="78" y="40"/>
                      </a:lnTo>
                      <a:lnTo>
                        <a:pt x="78" y="39"/>
                      </a:lnTo>
                      <a:lnTo>
                        <a:pt x="78" y="39"/>
                      </a:lnTo>
                      <a:lnTo>
                        <a:pt x="78" y="39"/>
                      </a:lnTo>
                      <a:lnTo>
                        <a:pt x="78" y="39"/>
                      </a:lnTo>
                      <a:lnTo>
                        <a:pt x="78" y="39"/>
                      </a:lnTo>
                      <a:lnTo>
                        <a:pt x="78" y="39"/>
                      </a:lnTo>
                      <a:lnTo>
                        <a:pt x="78" y="38"/>
                      </a:lnTo>
                      <a:lnTo>
                        <a:pt x="79" y="38"/>
                      </a:lnTo>
                      <a:lnTo>
                        <a:pt x="79" y="37"/>
                      </a:lnTo>
                      <a:lnTo>
                        <a:pt x="79" y="37"/>
                      </a:lnTo>
                      <a:lnTo>
                        <a:pt x="79" y="36"/>
                      </a:lnTo>
                      <a:lnTo>
                        <a:pt x="79" y="36"/>
                      </a:lnTo>
                      <a:lnTo>
                        <a:pt x="79" y="36"/>
                      </a:lnTo>
                      <a:lnTo>
                        <a:pt x="79" y="35"/>
                      </a:lnTo>
                      <a:lnTo>
                        <a:pt x="79" y="35"/>
                      </a:lnTo>
                      <a:lnTo>
                        <a:pt x="79" y="35"/>
                      </a:lnTo>
                      <a:lnTo>
                        <a:pt x="79" y="34"/>
                      </a:lnTo>
                      <a:lnTo>
                        <a:pt x="80" y="33"/>
                      </a:lnTo>
                      <a:lnTo>
                        <a:pt x="80" y="33"/>
                      </a:lnTo>
                      <a:lnTo>
                        <a:pt x="80" y="32"/>
                      </a:lnTo>
                      <a:lnTo>
                        <a:pt x="80" y="31"/>
                      </a:lnTo>
                      <a:lnTo>
                        <a:pt x="80" y="30"/>
                      </a:lnTo>
                      <a:lnTo>
                        <a:pt x="80" y="29"/>
                      </a:lnTo>
                      <a:lnTo>
                        <a:pt x="80" y="28"/>
                      </a:lnTo>
                      <a:lnTo>
                        <a:pt x="80" y="26"/>
                      </a:lnTo>
                      <a:lnTo>
                        <a:pt x="81" y="25"/>
                      </a:lnTo>
                      <a:lnTo>
                        <a:pt x="81" y="23"/>
                      </a:lnTo>
                      <a:lnTo>
                        <a:pt x="81" y="22"/>
                      </a:lnTo>
                      <a:lnTo>
                        <a:pt x="81" y="18"/>
                      </a:lnTo>
                      <a:lnTo>
                        <a:pt x="81" y="16"/>
                      </a:lnTo>
                      <a:lnTo>
                        <a:pt x="81" y="14"/>
                      </a:lnTo>
                      <a:lnTo>
                        <a:pt x="81" y="13"/>
                      </a:lnTo>
                      <a:lnTo>
                        <a:pt x="81" y="11"/>
                      </a:lnTo>
                      <a:lnTo>
                        <a:pt x="81" y="11"/>
                      </a:lnTo>
                      <a:lnTo>
                        <a:pt x="81" y="10"/>
                      </a:lnTo>
                      <a:lnTo>
                        <a:pt x="82" y="10"/>
                      </a:lnTo>
                      <a:lnTo>
                        <a:pt x="82" y="12"/>
                      </a:lnTo>
                      <a:lnTo>
                        <a:pt x="82" y="10"/>
                      </a:lnTo>
                      <a:lnTo>
                        <a:pt x="82" y="12"/>
                      </a:lnTo>
                      <a:lnTo>
                        <a:pt x="82" y="13"/>
                      </a:lnTo>
                      <a:lnTo>
                        <a:pt x="82" y="14"/>
                      </a:lnTo>
                      <a:lnTo>
                        <a:pt x="82" y="13"/>
                      </a:lnTo>
                      <a:lnTo>
                        <a:pt x="82" y="14"/>
                      </a:lnTo>
                      <a:lnTo>
                        <a:pt x="82" y="15"/>
                      </a:lnTo>
                      <a:lnTo>
                        <a:pt x="82" y="15"/>
                      </a:lnTo>
                      <a:lnTo>
                        <a:pt x="82" y="15"/>
                      </a:lnTo>
                      <a:lnTo>
                        <a:pt x="82" y="15"/>
                      </a:lnTo>
                      <a:lnTo>
                        <a:pt x="82" y="16"/>
                      </a:lnTo>
                      <a:lnTo>
                        <a:pt x="82" y="17"/>
                      </a:lnTo>
                      <a:lnTo>
                        <a:pt x="82" y="16"/>
                      </a:lnTo>
                      <a:lnTo>
                        <a:pt x="82" y="17"/>
                      </a:lnTo>
                      <a:lnTo>
                        <a:pt x="83" y="18"/>
                      </a:lnTo>
                      <a:lnTo>
                        <a:pt x="83" y="19"/>
                      </a:lnTo>
                      <a:lnTo>
                        <a:pt x="83" y="18"/>
                      </a:lnTo>
                      <a:lnTo>
                        <a:pt x="83" y="19"/>
                      </a:lnTo>
                      <a:lnTo>
                        <a:pt x="83" y="19"/>
                      </a:lnTo>
                      <a:lnTo>
                        <a:pt x="83" y="18"/>
                      </a:lnTo>
                      <a:lnTo>
                        <a:pt x="83" y="18"/>
                      </a:lnTo>
                      <a:lnTo>
                        <a:pt x="83" y="17"/>
                      </a:lnTo>
                      <a:lnTo>
                        <a:pt x="83" y="17"/>
                      </a:lnTo>
                      <a:lnTo>
                        <a:pt x="83" y="17"/>
                      </a:lnTo>
                      <a:lnTo>
                        <a:pt x="84" y="16"/>
                      </a:lnTo>
                      <a:lnTo>
                        <a:pt x="84" y="15"/>
                      </a:lnTo>
                      <a:lnTo>
                        <a:pt x="84" y="14"/>
                      </a:lnTo>
                      <a:lnTo>
                        <a:pt x="84" y="11"/>
                      </a:lnTo>
                      <a:lnTo>
                        <a:pt x="84" y="9"/>
                      </a:lnTo>
                      <a:lnTo>
                        <a:pt x="84" y="7"/>
                      </a:lnTo>
                      <a:lnTo>
                        <a:pt x="84" y="5"/>
                      </a:lnTo>
                      <a:lnTo>
                        <a:pt x="84" y="4"/>
                      </a:lnTo>
                      <a:lnTo>
                        <a:pt x="84" y="3"/>
                      </a:lnTo>
                      <a:lnTo>
                        <a:pt x="84" y="1"/>
                      </a:lnTo>
                      <a:lnTo>
                        <a:pt x="85" y="1"/>
                      </a:lnTo>
                      <a:lnTo>
                        <a:pt x="85" y="1"/>
                      </a:lnTo>
                      <a:lnTo>
                        <a:pt x="85" y="0"/>
                      </a:lnTo>
                      <a:lnTo>
                        <a:pt x="85" y="1"/>
                      </a:lnTo>
                      <a:lnTo>
                        <a:pt x="85" y="2"/>
                      </a:lnTo>
                      <a:lnTo>
                        <a:pt x="85" y="4"/>
                      </a:lnTo>
                      <a:lnTo>
                        <a:pt x="85" y="2"/>
                      </a:lnTo>
                      <a:lnTo>
                        <a:pt x="85" y="4"/>
                      </a:lnTo>
                      <a:lnTo>
                        <a:pt x="85" y="6"/>
                      </a:lnTo>
                      <a:lnTo>
                        <a:pt x="85" y="8"/>
                      </a:lnTo>
                      <a:lnTo>
                        <a:pt x="85" y="6"/>
                      </a:lnTo>
                      <a:lnTo>
                        <a:pt x="85" y="8"/>
                      </a:lnTo>
                      <a:lnTo>
                        <a:pt x="85" y="9"/>
                      </a:lnTo>
                      <a:lnTo>
                        <a:pt x="85" y="13"/>
                      </a:lnTo>
                      <a:lnTo>
                        <a:pt x="85" y="9"/>
                      </a:lnTo>
                      <a:lnTo>
                        <a:pt x="85" y="13"/>
                      </a:lnTo>
                      <a:lnTo>
                        <a:pt x="86" y="15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31" name="Freeform 304"/>
                <p:cNvSpPr>
                  <a:spLocks/>
                </p:cNvSpPr>
                <p:nvPr/>
              </p:nvSpPr>
              <p:spPr bwMode="auto">
                <a:xfrm>
                  <a:off x="3725863" y="6834188"/>
                  <a:ext cx="122238" cy="709613"/>
                </a:xfrm>
                <a:custGeom>
                  <a:avLst/>
                  <a:gdLst/>
                  <a:ahLst/>
                  <a:cxnLst>
                    <a:cxn ang="0">
                      <a:pos x="0" y="392"/>
                    </a:cxn>
                    <a:cxn ang="0">
                      <a:pos x="1" y="404"/>
                    </a:cxn>
                    <a:cxn ang="0">
                      <a:pos x="2" y="412"/>
                    </a:cxn>
                    <a:cxn ang="0">
                      <a:pos x="3" y="420"/>
                    </a:cxn>
                    <a:cxn ang="0">
                      <a:pos x="4" y="426"/>
                    </a:cxn>
                    <a:cxn ang="0">
                      <a:pos x="5" y="431"/>
                    </a:cxn>
                    <a:cxn ang="0">
                      <a:pos x="6" y="433"/>
                    </a:cxn>
                    <a:cxn ang="0">
                      <a:pos x="7" y="436"/>
                    </a:cxn>
                    <a:cxn ang="0">
                      <a:pos x="8" y="441"/>
                    </a:cxn>
                    <a:cxn ang="0">
                      <a:pos x="9" y="441"/>
                    </a:cxn>
                    <a:cxn ang="0">
                      <a:pos x="10" y="442"/>
                    </a:cxn>
                    <a:cxn ang="0">
                      <a:pos x="11" y="445"/>
                    </a:cxn>
                    <a:cxn ang="0">
                      <a:pos x="12" y="446"/>
                    </a:cxn>
                    <a:cxn ang="0">
                      <a:pos x="13" y="446"/>
                    </a:cxn>
                    <a:cxn ang="0">
                      <a:pos x="14" y="446"/>
                    </a:cxn>
                    <a:cxn ang="0">
                      <a:pos x="16" y="444"/>
                    </a:cxn>
                    <a:cxn ang="0">
                      <a:pos x="17" y="442"/>
                    </a:cxn>
                    <a:cxn ang="0">
                      <a:pos x="19" y="438"/>
                    </a:cxn>
                    <a:cxn ang="0">
                      <a:pos x="21" y="431"/>
                    </a:cxn>
                    <a:cxn ang="0">
                      <a:pos x="23" y="421"/>
                    </a:cxn>
                    <a:cxn ang="0">
                      <a:pos x="24" y="421"/>
                    </a:cxn>
                    <a:cxn ang="0">
                      <a:pos x="25" y="421"/>
                    </a:cxn>
                    <a:cxn ang="0">
                      <a:pos x="26" y="417"/>
                    </a:cxn>
                    <a:cxn ang="0">
                      <a:pos x="28" y="414"/>
                    </a:cxn>
                    <a:cxn ang="0">
                      <a:pos x="30" y="405"/>
                    </a:cxn>
                    <a:cxn ang="0">
                      <a:pos x="32" y="392"/>
                    </a:cxn>
                    <a:cxn ang="0">
                      <a:pos x="34" y="374"/>
                    </a:cxn>
                    <a:cxn ang="0">
                      <a:pos x="35" y="338"/>
                    </a:cxn>
                    <a:cxn ang="0">
                      <a:pos x="37" y="342"/>
                    </a:cxn>
                    <a:cxn ang="0">
                      <a:pos x="37" y="355"/>
                    </a:cxn>
                    <a:cxn ang="0">
                      <a:pos x="38" y="367"/>
                    </a:cxn>
                    <a:cxn ang="0">
                      <a:pos x="39" y="377"/>
                    </a:cxn>
                    <a:cxn ang="0">
                      <a:pos x="40" y="383"/>
                    </a:cxn>
                    <a:cxn ang="0">
                      <a:pos x="41" y="388"/>
                    </a:cxn>
                    <a:cxn ang="0">
                      <a:pos x="42" y="390"/>
                    </a:cxn>
                    <a:cxn ang="0">
                      <a:pos x="43" y="391"/>
                    </a:cxn>
                    <a:cxn ang="0">
                      <a:pos x="44" y="393"/>
                    </a:cxn>
                    <a:cxn ang="0">
                      <a:pos x="45" y="395"/>
                    </a:cxn>
                    <a:cxn ang="0">
                      <a:pos x="46" y="397"/>
                    </a:cxn>
                    <a:cxn ang="0">
                      <a:pos x="47" y="398"/>
                    </a:cxn>
                    <a:cxn ang="0">
                      <a:pos x="48" y="396"/>
                    </a:cxn>
                    <a:cxn ang="0">
                      <a:pos x="50" y="393"/>
                    </a:cxn>
                    <a:cxn ang="0">
                      <a:pos x="52" y="386"/>
                    </a:cxn>
                    <a:cxn ang="0">
                      <a:pos x="53" y="370"/>
                    </a:cxn>
                    <a:cxn ang="0">
                      <a:pos x="55" y="348"/>
                    </a:cxn>
                    <a:cxn ang="0">
                      <a:pos x="57" y="322"/>
                    </a:cxn>
                    <a:cxn ang="0">
                      <a:pos x="59" y="293"/>
                    </a:cxn>
                    <a:cxn ang="0">
                      <a:pos x="61" y="239"/>
                    </a:cxn>
                    <a:cxn ang="0">
                      <a:pos x="63" y="172"/>
                    </a:cxn>
                    <a:cxn ang="0">
                      <a:pos x="64" y="3"/>
                    </a:cxn>
                    <a:cxn ang="0">
                      <a:pos x="65" y="69"/>
                    </a:cxn>
                    <a:cxn ang="0">
                      <a:pos x="66" y="174"/>
                    </a:cxn>
                    <a:cxn ang="0">
                      <a:pos x="67" y="234"/>
                    </a:cxn>
                    <a:cxn ang="0">
                      <a:pos x="68" y="272"/>
                    </a:cxn>
                    <a:cxn ang="0">
                      <a:pos x="69" y="308"/>
                    </a:cxn>
                    <a:cxn ang="0">
                      <a:pos x="70" y="336"/>
                    </a:cxn>
                    <a:cxn ang="0">
                      <a:pos x="71" y="354"/>
                    </a:cxn>
                    <a:cxn ang="0">
                      <a:pos x="72" y="362"/>
                    </a:cxn>
                    <a:cxn ang="0">
                      <a:pos x="73" y="373"/>
                    </a:cxn>
                    <a:cxn ang="0">
                      <a:pos x="73" y="385"/>
                    </a:cxn>
                    <a:cxn ang="0">
                      <a:pos x="74" y="392"/>
                    </a:cxn>
                    <a:cxn ang="0">
                      <a:pos x="75" y="398"/>
                    </a:cxn>
                    <a:cxn ang="0">
                      <a:pos x="76" y="401"/>
                    </a:cxn>
                  </a:cxnLst>
                  <a:rect l="0" t="0" r="r" b="b"/>
                  <a:pathLst>
                    <a:path w="77" h="447">
                      <a:moveTo>
                        <a:pt x="0" y="375"/>
                      </a:moveTo>
                      <a:lnTo>
                        <a:pt x="0" y="371"/>
                      </a:lnTo>
                      <a:lnTo>
                        <a:pt x="0" y="375"/>
                      </a:lnTo>
                      <a:lnTo>
                        <a:pt x="0" y="377"/>
                      </a:lnTo>
                      <a:lnTo>
                        <a:pt x="0" y="382"/>
                      </a:lnTo>
                      <a:lnTo>
                        <a:pt x="0" y="377"/>
                      </a:lnTo>
                      <a:lnTo>
                        <a:pt x="0" y="382"/>
                      </a:lnTo>
                      <a:lnTo>
                        <a:pt x="0" y="384"/>
                      </a:lnTo>
                      <a:lnTo>
                        <a:pt x="0" y="387"/>
                      </a:lnTo>
                      <a:lnTo>
                        <a:pt x="0" y="384"/>
                      </a:lnTo>
                      <a:lnTo>
                        <a:pt x="0" y="387"/>
                      </a:lnTo>
                      <a:lnTo>
                        <a:pt x="0" y="388"/>
                      </a:lnTo>
                      <a:lnTo>
                        <a:pt x="0" y="391"/>
                      </a:lnTo>
                      <a:lnTo>
                        <a:pt x="0" y="388"/>
                      </a:lnTo>
                      <a:lnTo>
                        <a:pt x="0" y="391"/>
                      </a:lnTo>
                      <a:lnTo>
                        <a:pt x="0" y="392"/>
                      </a:lnTo>
                      <a:lnTo>
                        <a:pt x="0" y="394"/>
                      </a:lnTo>
                      <a:lnTo>
                        <a:pt x="0" y="392"/>
                      </a:lnTo>
                      <a:lnTo>
                        <a:pt x="0" y="394"/>
                      </a:lnTo>
                      <a:lnTo>
                        <a:pt x="1" y="395"/>
                      </a:lnTo>
                      <a:lnTo>
                        <a:pt x="1" y="398"/>
                      </a:lnTo>
                      <a:lnTo>
                        <a:pt x="1" y="395"/>
                      </a:lnTo>
                      <a:lnTo>
                        <a:pt x="1" y="398"/>
                      </a:lnTo>
                      <a:lnTo>
                        <a:pt x="1" y="399"/>
                      </a:lnTo>
                      <a:lnTo>
                        <a:pt x="1" y="400"/>
                      </a:lnTo>
                      <a:lnTo>
                        <a:pt x="1" y="399"/>
                      </a:lnTo>
                      <a:lnTo>
                        <a:pt x="1" y="400"/>
                      </a:lnTo>
                      <a:lnTo>
                        <a:pt x="1" y="401"/>
                      </a:lnTo>
                      <a:lnTo>
                        <a:pt x="1" y="403"/>
                      </a:lnTo>
                      <a:lnTo>
                        <a:pt x="1" y="401"/>
                      </a:lnTo>
                      <a:lnTo>
                        <a:pt x="1" y="403"/>
                      </a:lnTo>
                      <a:lnTo>
                        <a:pt x="1" y="404"/>
                      </a:lnTo>
                      <a:lnTo>
                        <a:pt x="1" y="405"/>
                      </a:lnTo>
                      <a:lnTo>
                        <a:pt x="1" y="404"/>
                      </a:lnTo>
                      <a:lnTo>
                        <a:pt x="1" y="405"/>
                      </a:lnTo>
                      <a:lnTo>
                        <a:pt x="2" y="406"/>
                      </a:lnTo>
                      <a:lnTo>
                        <a:pt x="2" y="407"/>
                      </a:lnTo>
                      <a:lnTo>
                        <a:pt x="2" y="406"/>
                      </a:lnTo>
                      <a:lnTo>
                        <a:pt x="2" y="407"/>
                      </a:lnTo>
                      <a:lnTo>
                        <a:pt x="2" y="408"/>
                      </a:lnTo>
                      <a:lnTo>
                        <a:pt x="2" y="409"/>
                      </a:lnTo>
                      <a:lnTo>
                        <a:pt x="2" y="408"/>
                      </a:lnTo>
                      <a:lnTo>
                        <a:pt x="2" y="409"/>
                      </a:lnTo>
                      <a:lnTo>
                        <a:pt x="2" y="410"/>
                      </a:lnTo>
                      <a:lnTo>
                        <a:pt x="2" y="411"/>
                      </a:lnTo>
                      <a:lnTo>
                        <a:pt x="2" y="410"/>
                      </a:lnTo>
                      <a:lnTo>
                        <a:pt x="2" y="411"/>
                      </a:lnTo>
                      <a:lnTo>
                        <a:pt x="2" y="412"/>
                      </a:lnTo>
                      <a:lnTo>
                        <a:pt x="2" y="413"/>
                      </a:lnTo>
                      <a:lnTo>
                        <a:pt x="2" y="412"/>
                      </a:lnTo>
                      <a:lnTo>
                        <a:pt x="2" y="413"/>
                      </a:lnTo>
                      <a:lnTo>
                        <a:pt x="3" y="413"/>
                      </a:lnTo>
                      <a:lnTo>
                        <a:pt x="3" y="415"/>
                      </a:lnTo>
                      <a:lnTo>
                        <a:pt x="3" y="413"/>
                      </a:lnTo>
                      <a:lnTo>
                        <a:pt x="3" y="415"/>
                      </a:lnTo>
                      <a:lnTo>
                        <a:pt x="3" y="415"/>
                      </a:lnTo>
                      <a:lnTo>
                        <a:pt x="3" y="417"/>
                      </a:lnTo>
                      <a:lnTo>
                        <a:pt x="3" y="415"/>
                      </a:lnTo>
                      <a:lnTo>
                        <a:pt x="3" y="417"/>
                      </a:lnTo>
                      <a:lnTo>
                        <a:pt x="3" y="418"/>
                      </a:lnTo>
                      <a:lnTo>
                        <a:pt x="3" y="419"/>
                      </a:lnTo>
                      <a:lnTo>
                        <a:pt x="3" y="418"/>
                      </a:lnTo>
                      <a:lnTo>
                        <a:pt x="3" y="419"/>
                      </a:lnTo>
                      <a:lnTo>
                        <a:pt x="3" y="420"/>
                      </a:lnTo>
                      <a:lnTo>
                        <a:pt x="3" y="421"/>
                      </a:lnTo>
                      <a:lnTo>
                        <a:pt x="3" y="420"/>
                      </a:lnTo>
                      <a:lnTo>
                        <a:pt x="3" y="421"/>
                      </a:lnTo>
                      <a:lnTo>
                        <a:pt x="3" y="422"/>
                      </a:lnTo>
                      <a:lnTo>
                        <a:pt x="3" y="422"/>
                      </a:lnTo>
                      <a:lnTo>
                        <a:pt x="3" y="422"/>
                      </a:lnTo>
                      <a:lnTo>
                        <a:pt x="3" y="422"/>
                      </a:lnTo>
                      <a:lnTo>
                        <a:pt x="4" y="423"/>
                      </a:lnTo>
                      <a:lnTo>
                        <a:pt x="4" y="424"/>
                      </a:lnTo>
                      <a:lnTo>
                        <a:pt x="4" y="423"/>
                      </a:lnTo>
                      <a:lnTo>
                        <a:pt x="4" y="424"/>
                      </a:lnTo>
                      <a:lnTo>
                        <a:pt x="4" y="425"/>
                      </a:lnTo>
                      <a:lnTo>
                        <a:pt x="4" y="426"/>
                      </a:lnTo>
                      <a:lnTo>
                        <a:pt x="4" y="425"/>
                      </a:lnTo>
                      <a:lnTo>
                        <a:pt x="4" y="426"/>
                      </a:lnTo>
                      <a:lnTo>
                        <a:pt x="4" y="426"/>
                      </a:lnTo>
                      <a:lnTo>
                        <a:pt x="4" y="427"/>
                      </a:lnTo>
                      <a:lnTo>
                        <a:pt x="4" y="426"/>
                      </a:lnTo>
                      <a:lnTo>
                        <a:pt x="4" y="427"/>
                      </a:lnTo>
                      <a:lnTo>
                        <a:pt x="4" y="427"/>
                      </a:lnTo>
                      <a:lnTo>
                        <a:pt x="4" y="428"/>
                      </a:lnTo>
                      <a:lnTo>
                        <a:pt x="4" y="427"/>
                      </a:lnTo>
                      <a:lnTo>
                        <a:pt x="4" y="428"/>
                      </a:lnTo>
                      <a:lnTo>
                        <a:pt x="5" y="429"/>
                      </a:lnTo>
                      <a:lnTo>
                        <a:pt x="5" y="429"/>
                      </a:lnTo>
                      <a:lnTo>
                        <a:pt x="5" y="429"/>
                      </a:lnTo>
                      <a:lnTo>
                        <a:pt x="5" y="429"/>
                      </a:lnTo>
                      <a:lnTo>
                        <a:pt x="5" y="430"/>
                      </a:lnTo>
                      <a:lnTo>
                        <a:pt x="5" y="430"/>
                      </a:lnTo>
                      <a:lnTo>
                        <a:pt x="5" y="430"/>
                      </a:lnTo>
                      <a:lnTo>
                        <a:pt x="5" y="430"/>
                      </a:lnTo>
                      <a:lnTo>
                        <a:pt x="5" y="431"/>
                      </a:lnTo>
                      <a:lnTo>
                        <a:pt x="5" y="431"/>
                      </a:lnTo>
                      <a:lnTo>
                        <a:pt x="5" y="431"/>
                      </a:lnTo>
                      <a:lnTo>
                        <a:pt x="5" y="431"/>
                      </a:lnTo>
                      <a:lnTo>
                        <a:pt x="5" y="431"/>
                      </a:lnTo>
                      <a:lnTo>
                        <a:pt x="5" y="432"/>
                      </a:lnTo>
                      <a:lnTo>
                        <a:pt x="5" y="431"/>
                      </a:lnTo>
                      <a:lnTo>
                        <a:pt x="5" y="432"/>
                      </a:lnTo>
                      <a:lnTo>
                        <a:pt x="6" y="432"/>
                      </a:lnTo>
                      <a:lnTo>
                        <a:pt x="6" y="432"/>
                      </a:lnTo>
                      <a:lnTo>
                        <a:pt x="6" y="432"/>
                      </a:lnTo>
                      <a:lnTo>
                        <a:pt x="6" y="432"/>
                      </a:lnTo>
                      <a:lnTo>
                        <a:pt x="6" y="432"/>
                      </a:lnTo>
                      <a:lnTo>
                        <a:pt x="6" y="433"/>
                      </a:lnTo>
                      <a:lnTo>
                        <a:pt x="6" y="432"/>
                      </a:lnTo>
                      <a:lnTo>
                        <a:pt x="6" y="433"/>
                      </a:lnTo>
                      <a:lnTo>
                        <a:pt x="6" y="433"/>
                      </a:lnTo>
                      <a:lnTo>
                        <a:pt x="6" y="434"/>
                      </a:lnTo>
                      <a:lnTo>
                        <a:pt x="6" y="433"/>
                      </a:lnTo>
                      <a:lnTo>
                        <a:pt x="6" y="434"/>
                      </a:lnTo>
                      <a:lnTo>
                        <a:pt x="6" y="434"/>
                      </a:lnTo>
                      <a:lnTo>
                        <a:pt x="6" y="435"/>
                      </a:lnTo>
                      <a:lnTo>
                        <a:pt x="6" y="434"/>
                      </a:lnTo>
                      <a:lnTo>
                        <a:pt x="6" y="435"/>
                      </a:lnTo>
                      <a:lnTo>
                        <a:pt x="6" y="435"/>
                      </a:lnTo>
                      <a:lnTo>
                        <a:pt x="6" y="435"/>
                      </a:lnTo>
                      <a:lnTo>
                        <a:pt x="6" y="435"/>
                      </a:lnTo>
                      <a:lnTo>
                        <a:pt x="6" y="435"/>
                      </a:lnTo>
                      <a:lnTo>
                        <a:pt x="7" y="436"/>
                      </a:lnTo>
                      <a:lnTo>
                        <a:pt x="7" y="436"/>
                      </a:lnTo>
                      <a:lnTo>
                        <a:pt x="7" y="436"/>
                      </a:lnTo>
                      <a:lnTo>
                        <a:pt x="7" y="436"/>
                      </a:lnTo>
                      <a:lnTo>
                        <a:pt x="7" y="436"/>
                      </a:lnTo>
                      <a:lnTo>
                        <a:pt x="7" y="438"/>
                      </a:lnTo>
                      <a:lnTo>
                        <a:pt x="7" y="436"/>
                      </a:lnTo>
                      <a:lnTo>
                        <a:pt x="7" y="438"/>
                      </a:lnTo>
                      <a:lnTo>
                        <a:pt x="7" y="438"/>
                      </a:lnTo>
                      <a:lnTo>
                        <a:pt x="7" y="439"/>
                      </a:lnTo>
                      <a:lnTo>
                        <a:pt x="7" y="438"/>
                      </a:lnTo>
                      <a:lnTo>
                        <a:pt x="7" y="439"/>
                      </a:lnTo>
                      <a:lnTo>
                        <a:pt x="7" y="439"/>
                      </a:lnTo>
                      <a:lnTo>
                        <a:pt x="7" y="440"/>
                      </a:lnTo>
                      <a:lnTo>
                        <a:pt x="7" y="439"/>
                      </a:lnTo>
                      <a:lnTo>
                        <a:pt x="7" y="440"/>
                      </a:lnTo>
                      <a:lnTo>
                        <a:pt x="8" y="440"/>
                      </a:lnTo>
                      <a:lnTo>
                        <a:pt x="8" y="441"/>
                      </a:lnTo>
                      <a:lnTo>
                        <a:pt x="8" y="440"/>
                      </a:lnTo>
                      <a:lnTo>
                        <a:pt x="8" y="441"/>
                      </a:lnTo>
                      <a:lnTo>
                        <a:pt x="8" y="441"/>
                      </a:lnTo>
                      <a:lnTo>
                        <a:pt x="8" y="441"/>
                      </a:lnTo>
                      <a:lnTo>
                        <a:pt x="8" y="441"/>
                      </a:lnTo>
                      <a:lnTo>
                        <a:pt x="8" y="441"/>
                      </a:lnTo>
                      <a:lnTo>
                        <a:pt x="8" y="441"/>
                      </a:lnTo>
                      <a:lnTo>
                        <a:pt x="8" y="441"/>
                      </a:lnTo>
                      <a:lnTo>
                        <a:pt x="8" y="440"/>
                      </a:lnTo>
                      <a:lnTo>
                        <a:pt x="8" y="440"/>
                      </a:lnTo>
                      <a:lnTo>
                        <a:pt x="8" y="440"/>
                      </a:lnTo>
                      <a:lnTo>
                        <a:pt x="8" y="441"/>
                      </a:lnTo>
                      <a:lnTo>
                        <a:pt x="8" y="440"/>
                      </a:lnTo>
                      <a:lnTo>
                        <a:pt x="8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1"/>
                      </a:lnTo>
                      <a:lnTo>
                        <a:pt x="9" y="442"/>
                      </a:lnTo>
                      <a:lnTo>
                        <a:pt x="9" y="441"/>
                      </a:lnTo>
                      <a:lnTo>
                        <a:pt x="9" y="442"/>
                      </a:lnTo>
                      <a:lnTo>
                        <a:pt x="10" y="442"/>
                      </a:lnTo>
                      <a:lnTo>
                        <a:pt x="10" y="442"/>
                      </a:lnTo>
                      <a:lnTo>
                        <a:pt x="10" y="442"/>
                      </a:lnTo>
                      <a:lnTo>
                        <a:pt x="10" y="442"/>
                      </a:lnTo>
                      <a:lnTo>
                        <a:pt x="10" y="442"/>
                      </a:lnTo>
                      <a:lnTo>
                        <a:pt x="10" y="443"/>
                      </a:lnTo>
                      <a:lnTo>
                        <a:pt x="10" y="442"/>
                      </a:lnTo>
                      <a:lnTo>
                        <a:pt x="10" y="443"/>
                      </a:lnTo>
                      <a:lnTo>
                        <a:pt x="10" y="443"/>
                      </a:lnTo>
                      <a:lnTo>
                        <a:pt x="10" y="444"/>
                      </a:lnTo>
                      <a:lnTo>
                        <a:pt x="10" y="443"/>
                      </a:lnTo>
                      <a:lnTo>
                        <a:pt x="10" y="444"/>
                      </a:lnTo>
                      <a:lnTo>
                        <a:pt x="10" y="443"/>
                      </a:lnTo>
                      <a:lnTo>
                        <a:pt x="10" y="444"/>
                      </a:lnTo>
                      <a:lnTo>
                        <a:pt x="10" y="443"/>
                      </a:lnTo>
                      <a:lnTo>
                        <a:pt x="10" y="444"/>
                      </a:lnTo>
                      <a:lnTo>
                        <a:pt x="11" y="444"/>
                      </a:lnTo>
                      <a:lnTo>
                        <a:pt x="11" y="445"/>
                      </a:lnTo>
                      <a:lnTo>
                        <a:pt x="11" y="444"/>
                      </a:lnTo>
                      <a:lnTo>
                        <a:pt x="11" y="445"/>
                      </a:lnTo>
                      <a:lnTo>
                        <a:pt x="11" y="445"/>
                      </a:lnTo>
                      <a:lnTo>
                        <a:pt x="11" y="445"/>
                      </a:lnTo>
                      <a:lnTo>
                        <a:pt x="11" y="444"/>
                      </a:lnTo>
                      <a:lnTo>
                        <a:pt x="11" y="444"/>
                      </a:lnTo>
                      <a:lnTo>
                        <a:pt x="11" y="444"/>
                      </a:lnTo>
                      <a:lnTo>
                        <a:pt x="11" y="445"/>
                      </a:lnTo>
                      <a:lnTo>
                        <a:pt x="11" y="445"/>
                      </a:lnTo>
                      <a:lnTo>
                        <a:pt x="11" y="445"/>
                      </a:lnTo>
                      <a:lnTo>
                        <a:pt x="11" y="445"/>
                      </a:lnTo>
                      <a:lnTo>
                        <a:pt x="11" y="445"/>
                      </a:lnTo>
                      <a:lnTo>
                        <a:pt x="11" y="445"/>
                      </a:lnTo>
                      <a:lnTo>
                        <a:pt x="12" y="445"/>
                      </a:lnTo>
                      <a:lnTo>
                        <a:pt x="12" y="445"/>
                      </a:lnTo>
                      <a:lnTo>
                        <a:pt x="12" y="445"/>
                      </a:lnTo>
                      <a:lnTo>
                        <a:pt x="12" y="445"/>
                      </a:lnTo>
                      <a:lnTo>
                        <a:pt x="12" y="445"/>
                      </a:lnTo>
                      <a:lnTo>
                        <a:pt x="12" y="446"/>
                      </a:lnTo>
                      <a:lnTo>
                        <a:pt x="12" y="445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2" y="446"/>
                      </a:lnTo>
                      <a:lnTo>
                        <a:pt x="13" y="447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3" y="446"/>
                      </a:lnTo>
                      <a:lnTo>
                        <a:pt x="14" y="446"/>
                      </a:lnTo>
                      <a:lnTo>
                        <a:pt x="14" y="445"/>
                      </a:lnTo>
                      <a:lnTo>
                        <a:pt x="14" y="445"/>
                      </a:lnTo>
                      <a:lnTo>
                        <a:pt x="14" y="445"/>
                      </a:lnTo>
                      <a:lnTo>
                        <a:pt x="14" y="445"/>
                      </a:lnTo>
                      <a:lnTo>
                        <a:pt x="14" y="445"/>
                      </a:lnTo>
                      <a:lnTo>
                        <a:pt x="14" y="445"/>
                      </a:lnTo>
                      <a:lnTo>
                        <a:pt x="14" y="445"/>
                      </a:lnTo>
                      <a:lnTo>
                        <a:pt x="14" y="446"/>
                      </a:lnTo>
                      <a:lnTo>
                        <a:pt x="14" y="446"/>
                      </a:lnTo>
                      <a:lnTo>
                        <a:pt x="14" y="446"/>
                      </a:lnTo>
                      <a:lnTo>
                        <a:pt x="14" y="446"/>
                      </a:lnTo>
                      <a:lnTo>
                        <a:pt x="15" y="446"/>
                      </a:lnTo>
                      <a:lnTo>
                        <a:pt x="15" y="446"/>
                      </a:lnTo>
                      <a:lnTo>
                        <a:pt x="15" y="445"/>
                      </a:lnTo>
                      <a:lnTo>
                        <a:pt x="15" y="445"/>
                      </a:lnTo>
                      <a:lnTo>
                        <a:pt x="15" y="445"/>
                      </a:lnTo>
                      <a:lnTo>
                        <a:pt x="15" y="445"/>
                      </a:lnTo>
                      <a:lnTo>
                        <a:pt x="15" y="445"/>
                      </a:lnTo>
                      <a:lnTo>
                        <a:pt x="15" y="445"/>
                      </a:lnTo>
                      <a:lnTo>
                        <a:pt x="15" y="445"/>
                      </a:lnTo>
                      <a:lnTo>
                        <a:pt x="15" y="445"/>
                      </a:lnTo>
                      <a:lnTo>
                        <a:pt x="16" y="445"/>
                      </a:lnTo>
                      <a:lnTo>
                        <a:pt x="16" y="445"/>
                      </a:lnTo>
                      <a:lnTo>
                        <a:pt x="16" y="444"/>
                      </a:lnTo>
                      <a:lnTo>
                        <a:pt x="16" y="444"/>
                      </a:lnTo>
                      <a:lnTo>
                        <a:pt x="16" y="444"/>
                      </a:lnTo>
                      <a:lnTo>
                        <a:pt x="16" y="444"/>
                      </a:lnTo>
                      <a:lnTo>
                        <a:pt x="16" y="444"/>
                      </a:lnTo>
                      <a:lnTo>
                        <a:pt x="16" y="443"/>
                      </a:lnTo>
                      <a:lnTo>
                        <a:pt x="16" y="443"/>
                      </a:lnTo>
                      <a:lnTo>
                        <a:pt x="16" y="443"/>
                      </a:lnTo>
                      <a:lnTo>
                        <a:pt x="16" y="443"/>
                      </a:lnTo>
                      <a:lnTo>
                        <a:pt x="16" y="443"/>
                      </a:lnTo>
                      <a:lnTo>
                        <a:pt x="17" y="443"/>
                      </a:lnTo>
                      <a:lnTo>
                        <a:pt x="17" y="443"/>
                      </a:lnTo>
                      <a:lnTo>
                        <a:pt x="17" y="442"/>
                      </a:lnTo>
                      <a:lnTo>
                        <a:pt x="17" y="442"/>
                      </a:lnTo>
                      <a:lnTo>
                        <a:pt x="17" y="442"/>
                      </a:lnTo>
                      <a:lnTo>
                        <a:pt x="17" y="442"/>
                      </a:lnTo>
                      <a:lnTo>
                        <a:pt x="17" y="442"/>
                      </a:lnTo>
                      <a:lnTo>
                        <a:pt x="17" y="442"/>
                      </a:lnTo>
                      <a:lnTo>
                        <a:pt x="17" y="442"/>
                      </a:lnTo>
                      <a:lnTo>
                        <a:pt x="17" y="441"/>
                      </a:lnTo>
                      <a:lnTo>
                        <a:pt x="18" y="441"/>
                      </a:lnTo>
                      <a:lnTo>
                        <a:pt x="18" y="441"/>
                      </a:lnTo>
                      <a:lnTo>
                        <a:pt x="18" y="441"/>
                      </a:lnTo>
                      <a:lnTo>
                        <a:pt x="18" y="440"/>
                      </a:lnTo>
                      <a:lnTo>
                        <a:pt x="18" y="440"/>
                      </a:lnTo>
                      <a:lnTo>
                        <a:pt x="18" y="439"/>
                      </a:lnTo>
                      <a:lnTo>
                        <a:pt x="18" y="439"/>
                      </a:lnTo>
                      <a:lnTo>
                        <a:pt x="18" y="439"/>
                      </a:lnTo>
                      <a:lnTo>
                        <a:pt x="19" y="439"/>
                      </a:lnTo>
                      <a:lnTo>
                        <a:pt x="19" y="439"/>
                      </a:lnTo>
                      <a:lnTo>
                        <a:pt x="19" y="438"/>
                      </a:lnTo>
                      <a:lnTo>
                        <a:pt x="19" y="438"/>
                      </a:lnTo>
                      <a:lnTo>
                        <a:pt x="19" y="438"/>
                      </a:lnTo>
                      <a:lnTo>
                        <a:pt x="19" y="438"/>
                      </a:lnTo>
                      <a:lnTo>
                        <a:pt x="19" y="437"/>
                      </a:lnTo>
                      <a:lnTo>
                        <a:pt x="19" y="437"/>
                      </a:lnTo>
                      <a:lnTo>
                        <a:pt x="19" y="437"/>
                      </a:lnTo>
                      <a:lnTo>
                        <a:pt x="19" y="436"/>
                      </a:lnTo>
                      <a:lnTo>
                        <a:pt x="20" y="436"/>
                      </a:lnTo>
                      <a:lnTo>
                        <a:pt x="20" y="435"/>
                      </a:lnTo>
                      <a:lnTo>
                        <a:pt x="20" y="435"/>
                      </a:lnTo>
                      <a:lnTo>
                        <a:pt x="20" y="435"/>
                      </a:lnTo>
                      <a:lnTo>
                        <a:pt x="20" y="435"/>
                      </a:lnTo>
                      <a:lnTo>
                        <a:pt x="20" y="434"/>
                      </a:lnTo>
                      <a:lnTo>
                        <a:pt x="20" y="434"/>
                      </a:lnTo>
                      <a:lnTo>
                        <a:pt x="20" y="433"/>
                      </a:lnTo>
                      <a:lnTo>
                        <a:pt x="21" y="433"/>
                      </a:lnTo>
                      <a:lnTo>
                        <a:pt x="21" y="432"/>
                      </a:lnTo>
                      <a:lnTo>
                        <a:pt x="21" y="432"/>
                      </a:lnTo>
                      <a:lnTo>
                        <a:pt x="21" y="431"/>
                      </a:lnTo>
                      <a:lnTo>
                        <a:pt x="21" y="430"/>
                      </a:lnTo>
                      <a:lnTo>
                        <a:pt x="21" y="429"/>
                      </a:lnTo>
                      <a:lnTo>
                        <a:pt x="21" y="428"/>
                      </a:lnTo>
                      <a:lnTo>
                        <a:pt x="21" y="427"/>
                      </a:lnTo>
                      <a:lnTo>
                        <a:pt x="21" y="427"/>
                      </a:lnTo>
                      <a:lnTo>
                        <a:pt x="21" y="427"/>
                      </a:lnTo>
                      <a:lnTo>
                        <a:pt x="22" y="427"/>
                      </a:lnTo>
                      <a:lnTo>
                        <a:pt x="22" y="425"/>
                      </a:lnTo>
                      <a:lnTo>
                        <a:pt x="22" y="425"/>
                      </a:lnTo>
                      <a:lnTo>
                        <a:pt x="22" y="423"/>
                      </a:lnTo>
                      <a:lnTo>
                        <a:pt x="22" y="423"/>
                      </a:lnTo>
                      <a:lnTo>
                        <a:pt x="22" y="422"/>
                      </a:lnTo>
                      <a:lnTo>
                        <a:pt x="22" y="422"/>
                      </a:lnTo>
                      <a:lnTo>
                        <a:pt x="22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3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1"/>
                      </a:lnTo>
                      <a:lnTo>
                        <a:pt x="24" y="422"/>
                      </a:lnTo>
                      <a:lnTo>
                        <a:pt x="24" y="422"/>
                      </a:lnTo>
                      <a:lnTo>
                        <a:pt x="24" y="422"/>
                      </a:lnTo>
                      <a:lnTo>
                        <a:pt x="24" y="422"/>
                      </a:lnTo>
                      <a:lnTo>
                        <a:pt x="24" y="422"/>
                      </a:lnTo>
                      <a:lnTo>
                        <a:pt x="24" y="422"/>
                      </a:lnTo>
                      <a:lnTo>
                        <a:pt x="24" y="422"/>
                      </a:lnTo>
                      <a:lnTo>
                        <a:pt x="25" y="422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5" y="421"/>
                      </a:lnTo>
                      <a:lnTo>
                        <a:pt x="26" y="421"/>
                      </a:lnTo>
                      <a:lnTo>
                        <a:pt x="26" y="421"/>
                      </a:lnTo>
                      <a:lnTo>
                        <a:pt x="26" y="420"/>
                      </a:lnTo>
                      <a:lnTo>
                        <a:pt x="26" y="420"/>
                      </a:lnTo>
                      <a:lnTo>
                        <a:pt x="26" y="420"/>
                      </a:lnTo>
                      <a:lnTo>
                        <a:pt x="26" y="419"/>
                      </a:lnTo>
                      <a:lnTo>
                        <a:pt x="26" y="418"/>
                      </a:lnTo>
                      <a:lnTo>
                        <a:pt x="26" y="417"/>
                      </a:lnTo>
                      <a:lnTo>
                        <a:pt x="26" y="417"/>
                      </a:lnTo>
                      <a:lnTo>
                        <a:pt x="26" y="417"/>
                      </a:lnTo>
                      <a:lnTo>
                        <a:pt x="26" y="417"/>
                      </a:lnTo>
                      <a:lnTo>
                        <a:pt x="26" y="417"/>
                      </a:lnTo>
                      <a:lnTo>
                        <a:pt x="27" y="417"/>
                      </a:lnTo>
                      <a:lnTo>
                        <a:pt x="27" y="417"/>
                      </a:lnTo>
                      <a:lnTo>
                        <a:pt x="27" y="417"/>
                      </a:lnTo>
                      <a:lnTo>
                        <a:pt x="27" y="416"/>
                      </a:lnTo>
                      <a:lnTo>
                        <a:pt x="27" y="415"/>
                      </a:lnTo>
                      <a:lnTo>
                        <a:pt x="27" y="415"/>
                      </a:lnTo>
                      <a:lnTo>
                        <a:pt x="27" y="415"/>
                      </a:lnTo>
                      <a:lnTo>
                        <a:pt x="27" y="415"/>
                      </a:lnTo>
                      <a:lnTo>
                        <a:pt x="27" y="416"/>
                      </a:lnTo>
                      <a:lnTo>
                        <a:pt x="27" y="415"/>
                      </a:lnTo>
                      <a:lnTo>
                        <a:pt x="28" y="415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4"/>
                      </a:lnTo>
                      <a:lnTo>
                        <a:pt x="28" y="413"/>
                      </a:lnTo>
                      <a:lnTo>
                        <a:pt x="29" y="413"/>
                      </a:lnTo>
                      <a:lnTo>
                        <a:pt x="29" y="412"/>
                      </a:lnTo>
                      <a:lnTo>
                        <a:pt x="29" y="412"/>
                      </a:lnTo>
                      <a:lnTo>
                        <a:pt x="29" y="411"/>
                      </a:lnTo>
                      <a:lnTo>
                        <a:pt x="29" y="410"/>
                      </a:lnTo>
                      <a:lnTo>
                        <a:pt x="29" y="409"/>
                      </a:lnTo>
                      <a:lnTo>
                        <a:pt x="29" y="409"/>
                      </a:lnTo>
                      <a:lnTo>
                        <a:pt x="29" y="408"/>
                      </a:lnTo>
                      <a:lnTo>
                        <a:pt x="29" y="407"/>
                      </a:lnTo>
                      <a:lnTo>
                        <a:pt x="29" y="407"/>
                      </a:lnTo>
                      <a:lnTo>
                        <a:pt x="30" y="407"/>
                      </a:lnTo>
                      <a:lnTo>
                        <a:pt x="30" y="406"/>
                      </a:lnTo>
                      <a:lnTo>
                        <a:pt x="30" y="405"/>
                      </a:lnTo>
                      <a:lnTo>
                        <a:pt x="30" y="404"/>
                      </a:lnTo>
                      <a:lnTo>
                        <a:pt x="30" y="404"/>
                      </a:lnTo>
                      <a:lnTo>
                        <a:pt x="30" y="403"/>
                      </a:lnTo>
                      <a:lnTo>
                        <a:pt x="30" y="403"/>
                      </a:lnTo>
                      <a:lnTo>
                        <a:pt x="30" y="402"/>
                      </a:lnTo>
                      <a:lnTo>
                        <a:pt x="31" y="401"/>
                      </a:lnTo>
                      <a:lnTo>
                        <a:pt x="31" y="401"/>
                      </a:lnTo>
                      <a:lnTo>
                        <a:pt x="31" y="401"/>
                      </a:lnTo>
                      <a:lnTo>
                        <a:pt x="31" y="400"/>
                      </a:lnTo>
                      <a:lnTo>
                        <a:pt x="31" y="399"/>
                      </a:lnTo>
                      <a:lnTo>
                        <a:pt x="31" y="397"/>
                      </a:lnTo>
                      <a:lnTo>
                        <a:pt x="31" y="397"/>
                      </a:lnTo>
                      <a:lnTo>
                        <a:pt x="31" y="395"/>
                      </a:lnTo>
                      <a:lnTo>
                        <a:pt x="32" y="395"/>
                      </a:lnTo>
                      <a:lnTo>
                        <a:pt x="32" y="393"/>
                      </a:lnTo>
                      <a:lnTo>
                        <a:pt x="32" y="392"/>
                      </a:lnTo>
                      <a:lnTo>
                        <a:pt x="32" y="390"/>
                      </a:lnTo>
                      <a:lnTo>
                        <a:pt x="32" y="389"/>
                      </a:lnTo>
                      <a:lnTo>
                        <a:pt x="32" y="388"/>
                      </a:lnTo>
                      <a:lnTo>
                        <a:pt x="32" y="388"/>
                      </a:lnTo>
                      <a:lnTo>
                        <a:pt x="32" y="387"/>
                      </a:lnTo>
                      <a:lnTo>
                        <a:pt x="32" y="386"/>
                      </a:lnTo>
                      <a:lnTo>
                        <a:pt x="32" y="384"/>
                      </a:lnTo>
                      <a:lnTo>
                        <a:pt x="33" y="383"/>
                      </a:lnTo>
                      <a:lnTo>
                        <a:pt x="33" y="382"/>
                      </a:lnTo>
                      <a:lnTo>
                        <a:pt x="33" y="382"/>
                      </a:lnTo>
                      <a:lnTo>
                        <a:pt x="33" y="380"/>
                      </a:lnTo>
                      <a:lnTo>
                        <a:pt x="33" y="379"/>
                      </a:lnTo>
                      <a:lnTo>
                        <a:pt x="33" y="378"/>
                      </a:lnTo>
                      <a:lnTo>
                        <a:pt x="33" y="377"/>
                      </a:lnTo>
                      <a:lnTo>
                        <a:pt x="33" y="375"/>
                      </a:lnTo>
                      <a:lnTo>
                        <a:pt x="34" y="374"/>
                      </a:lnTo>
                      <a:lnTo>
                        <a:pt x="34" y="372"/>
                      </a:lnTo>
                      <a:lnTo>
                        <a:pt x="34" y="370"/>
                      </a:lnTo>
                      <a:lnTo>
                        <a:pt x="34" y="368"/>
                      </a:lnTo>
                      <a:lnTo>
                        <a:pt x="34" y="366"/>
                      </a:lnTo>
                      <a:lnTo>
                        <a:pt x="34" y="363"/>
                      </a:lnTo>
                      <a:lnTo>
                        <a:pt x="34" y="361"/>
                      </a:lnTo>
                      <a:lnTo>
                        <a:pt x="34" y="358"/>
                      </a:lnTo>
                      <a:lnTo>
                        <a:pt x="34" y="356"/>
                      </a:lnTo>
                      <a:lnTo>
                        <a:pt x="34" y="354"/>
                      </a:lnTo>
                      <a:lnTo>
                        <a:pt x="35" y="352"/>
                      </a:lnTo>
                      <a:lnTo>
                        <a:pt x="35" y="347"/>
                      </a:lnTo>
                      <a:lnTo>
                        <a:pt x="35" y="346"/>
                      </a:lnTo>
                      <a:lnTo>
                        <a:pt x="35" y="343"/>
                      </a:lnTo>
                      <a:lnTo>
                        <a:pt x="35" y="341"/>
                      </a:lnTo>
                      <a:lnTo>
                        <a:pt x="35" y="339"/>
                      </a:lnTo>
                      <a:lnTo>
                        <a:pt x="35" y="338"/>
                      </a:lnTo>
                      <a:lnTo>
                        <a:pt x="35" y="336"/>
                      </a:lnTo>
                      <a:lnTo>
                        <a:pt x="36" y="335"/>
                      </a:lnTo>
                      <a:lnTo>
                        <a:pt x="36" y="335"/>
                      </a:lnTo>
                      <a:lnTo>
                        <a:pt x="36" y="335"/>
                      </a:lnTo>
                      <a:lnTo>
                        <a:pt x="36" y="336"/>
                      </a:lnTo>
                      <a:lnTo>
                        <a:pt x="36" y="335"/>
                      </a:lnTo>
                      <a:lnTo>
                        <a:pt x="36" y="336"/>
                      </a:lnTo>
                      <a:lnTo>
                        <a:pt x="36" y="337"/>
                      </a:lnTo>
                      <a:lnTo>
                        <a:pt x="36" y="339"/>
                      </a:lnTo>
                      <a:lnTo>
                        <a:pt x="36" y="337"/>
                      </a:lnTo>
                      <a:lnTo>
                        <a:pt x="36" y="339"/>
                      </a:lnTo>
                      <a:lnTo>
                        <a:pt x="36" y="339"/>
                      </a:lnTo>
                      <a:lnTo>
                        <a:pt x="36" y="341"/>
                      </a:lnTo>
                      <a:lnTo>
                        <a:pt x="36" y="339"/>
                      </a:lnTo>
                      <a:lnTo>
                        <a:pt x="36" y="341"/>
                      </a:lnTo>
                      <a:lnTo>
                        <a:pt x="37" y="342"/>
                      </a:lnTo>
                      <a:lnTo>
                        <a:pt x="37" y="344"/>
                      </a:lnTo>
                      <a:lnTo>
                        <a:pt x="37" y="342"/>
                      </a:lnTo>
                      <a:lnTo>
                        <a:pt x="37" y="344"/>
                      </a:lnTo>
                      <a:lnTo>
                        <a:pt x="37" y="345"/>
                      </a:lnTo>
                      <a:lnTo>
                        <a:pt x="37" y="347"/>
                      </a:lnTo>
                      <a:lnTo>
                        <a:pt x="37" y="345"/>
                      </a:lnTo>
                      <a:lnTo>
                        <a:pt x="37" y="347"/>
                      </a:lnTo>
                      <a:lnTo>
                        <a:pt x="37" y="349"/>
                      </a:lnTo>
                      <a:lnTo>
                        <a:pt x="37" y="350"/>
                      </a:lnTo>
                      <a:lnTo>
                        <a:pt x="37" y="349"/>
                      </a:lnTo>
                      <a:lnTo>
                        <a:pt x="37" y="350"/>
                      </a:lnTo>
                      <a:lnTo>
                        <a:pt x="37" y="351"/>
                      </a:lnTo>
                      <a:lnTo>
                        <a:pt x="37" y="354"/>
                      </a:lnTo>
                      <a:lnTo>
                        <a:pt x="37" y="351"/>
                      </a:lnTo>
                      <a:lnTo>
                        <a:pt x="37" y="354"/>
                      </a:lnTo>
                      <a:lnTo>
                        <a:pt x="37" y="355"/>
                      </a:lnTo>
                      <a:lnTo>
                        <a:pt x="37" y="357"/>
                      </a:lnTo>
                      <a:lnTo>
                        <a:pt x="37" y="355"/>
                      </a:lnTo>
                      <a:lnTo>
                        <a:pt x="37" y="357"/>
                      </a:lnTo>
                      <a:lnTo>
                        <a:pt x="38" y="358"/>
                      </a:lnTo>
                      <a:lnTo>
                        <a:pt x="38" y="360"/>
                      </a:lnTo>
                      <a:lnTo>
                        <a:pt x="38" y="358"/>
                      </a:lnTo>
                      <a:lnTo>
                        <a:pt x="38" y="360"/>
                      </a:lnTo>
                      <a:lnTo>
                        <a:pt x="38" y="360"/>
                      </a:lnTo>
                      <a:lnTo>
                        <a:pt x="38" y="363"/>
                      </a:lnTo>
                      <a:lnTo>
                        <a:pt x="38" y="360"/>
                      </a:lnTo>
                      <a:lnTo>
                        <a:pt x="38" y="363"/>
                      </a:lnTo>
                      <a:lnTo>
                        <a:pt x="38" y="364"/>
                      </a:lnTo>
                      <a:lnTo>
                        <a:pt x="38" y="366"/>
                      </a:lnTo>
                      <a:lnTo>
                        <a:pt x="38" y="364"/>
                      </a:lnTo>
                      <a:lnTo>
                        <a:pt x="38" y="366"/>
                      </a:lnTo>
                      <a:lnTo>
                        <a:pt x="38" y="367"/>
                      </a:lnTo>
                      <a:lnTo>
                        <a:pt x="38" y="369"/>
                      </a:lnTo>
                      <a:lnTo>
                        <a:pt x="38" y="367"/>
                      </a:lnTo>
                      <a:lnTo>
                        <a:pt x="38" y="369"/>
                      </a:lnTo>
                      <a:lnTo>
                        <a:pt x="39" y="369"/>
                      </a:lnTo>
                      <a:lnTo>
                        <a:pt x="39" y="371"/>
                      </a:lnTo>
                      <a:lnTo>
                        <a:pt x="39" y="369"/>
                      </a:lnTo>
                      <a:lnTo>
                        <a:pt x="39" y="371"/>
                      </a:lnTo>
                      <a:lnTo>
                        <a:pt x="39" y="372"/>
                      </a:lnTo>
                      <a:lnTo>
                        <a:pt x="39" y="374"/>
                      </a:lnTo>
                      <a:lnTo>
                        <a:pt x="39" y="372"/>
                      </a:lnTo>
                      <a:lnTo>
                        <a:pt x="39" y="374"/>
                      </a:lnTo>
                      <a:lnTo>
                        <a:pt x="39" y="375"/>
                      </a:lnTo>
                      <a:lnTo>
                        <a:pt x="39" y="376"/>
                      </a:lnTo>
                      <a:lnTo>
                        <a:pt x="39" y="375"/>
                      </a:lnTo>
                      <a:lnTo>
                        <a:pt x="39" y="376"/>
                      </a:lnTo>
                      <a:lnTo>
                        <a:pt x="39" y="377"/>
                      </a:lnTo>
                      <a:lnTo>
                        <a:pt x="39" y="377"/>
                      </a:lnTo>
                      <a:lnTo>
                        <a:pt x="39" y="377"/>
                      </a:lnTo>
                      <a:lnTo>
                        <a:pt x="39" y="377"/>
                      </a:lnTo>
                      <a:lnTo>
                        <a:pt x="39" y="378"/>
                      </a:lnTo>
                      <a:lnTo>
                        <a:pt x="39" y="380"/>
                      </a:lnTo>
                      <a:lnTo>
                        <a:pt x="39" y="378"/>
                      </a:lnTo>
                      <a:lnTo>
                        <a:pt x="39" y="380"/>
                      </a:lnTo>
                      <a:lnTo>
                        <a:pt x="40" y="381"/>
                      </a:lnTo>
                      <a:lnTo>
                        <a:pt x="40" y="382"/>
                      </a:lnTo>
                      <a:lnTo>
                        <a:pt x="40" y="381"/>
                      </a:lnTo>
                      <a:lnTo>
                        <a:pt x="40" y="382"/>
                      </a:lnTo>
                      <a:lnTo>
                        <a:pt x="40" y="382"/>
                      </a:lnTo>
                      <a:lnTo>
                        <a:pt x="40" y="382"/>
                      </a:lnTo>
                      <a:lnTo>
                        <a:pt x="40" y="382"/>
                      </a:lnTo>
                      <a:lnTo>
                        <a:pt x="40" y="382"/>
                      </a:lnTo>
                      <a:lnTo>
                        <a:pt x="40" y="383"/>
                      </a:lnTo>
                      <a:lnTo>
                        <a:pt x="40" y="384"/>
                      </a:lnTo>
                      <a:lnTo>
                        <a:pt x="40" y="383"/>
                      </a:lnTo>
                      <a:lnTo>
                        <a:pt x="40" y="384"/>
                      </a:lnTo>
                      <a:lnTo>
                        <a:pt x="40" y="384"/>
                      </a:lnTo>
                      <a:lnTo>
                        <a:pt x="40" y="385"/>
                      </a:lnTo>
                      <a:lnTo>
                        <a:pt x="40" y="384"/>
                      </a:lnTo>
                      <a:lnTo>
                        <a:pt x="40" y="385"/>
                      </a:lnTo>
                      <a:lnTo>
                        <a:pt x="41" y="385"/>
                      </a:lnTo>
                      <a:lnTo>
                        <a:pt x="41" y="386"/>
                      </a:lnTo>
                      <a:lnTo>
                        <a:pt x="41" y="385"/>
                      </a:lnTo>
                      <a:lnTo>
                        <a:pt x="41" y="386"/>
                      </a:lnTo>
                      <a:lnTo>
                        <a:pt x="41" y="386"/>
                      </a:lnTo>
                      <a:lnTo>
                        <a:pt x="41" y="387"/>
                      </a:lnTo>
                      <a:lnTo>
                        <a:pt x="41" y="386"/>
                      </a:lnTo>
                      <a:lnTo>
                        <a:pt x="41" y="387"/>
                      </a:lnTo>
                      <a:lnTo>
                        <a:pt x="41" y="388"/>
                      </a:lnTo>
                      <a:lnTo>
                        <a:pt x="41" y="388"/>
                      </a:lnTo>
                      <a:lnTo>
                        <a:pt x="41" y="388"/>
                      </a:lnTo>
                      <a:lnTo>
                        <a:pt x="41" y="388"/>
                      </a:lnTo>
                      <a:lnTo>
                        <a:pt x="41" y="389"/>
                      </a:lnTo>
                      <a:lnTo>
                        <a:pt x="41" y="389"/>
                      </a:lnTo>
                      <a:lnTo>
                        <a:pt x="41" y="389"/>
                      </a:lnTo>
                      <a:lnTo>
                        <a:pt x="41" y="389"/>
                      </a:lnTo>
                      <a:lnTo>
                        <a:pt x="42" y="389"/>
                      </a:lnTo>
                      <a:lnTo>
                        <a:pt x="42" y="390"/>
                      </a:lnTo>
                      <a:lnTo>
                        <a:pt x="42" y="389"/>
                      </a:lnTo>
                      <a:lnTo>
                        <a:pt x="42" y="390"/>
                      </a:lnTo>
                      <a:lnTo>
                        <a:pt x="42" y="390"/>
                      </a:lnTo>
                      <a:lnTo>
                        <a:pt x="42" y="390"/>
                      </a:lnTo>
                      <a:lnTo>
                        <a:pt x="42" y="390"/>
                      </a:lnTo>
                      <a:lnTo>
                        <a:pt x="42" y="390"/>
                      </a:lnTo>
                      <a:lnTo>
                        <a:pt x="42" y="390"/>
                      </a:lnTo>
                      <a:lnTo>
                        <a:pt x="42" y="391"/>
                      </a:lnTo>
                      <a:lnTo>
                        <a:pt x="42" y="390"/>
                      </a:lnTo>
                      <a:lnTo>
                        <a:pt x="42" y="391"/>
                      </a:lnTo>
                      <a:lnTo>
                        <a:pt x="42" y="391"/>
                      </a:lnTo>
                      <a:lnTo>
                        <a:pt x="42" y="391"/>
                      </a:lnTo>
                      <a:lnTo>
                        <a:pt x="42" y="391"/>
                      </a:lnTo>
                      <a:lnTo>
                        <a:pt x="42" y="391"/>
                      </a:lnTo>
                      <a:lnTo>
                        <a:pt x="42" y="391"/>
                      </a:lnTo>
                      <a:lnTo>
                        <a:pt x="42" y="391"/>
                      </a:lnTo>
                      <a:lnTo>
                        <a:pt x="42" y="391"/>
                      </a:lnTo>
                      <a:lnTo>
                        <a:pt x="43" y="391"/>
                      </a:lnTo>
                      <a:lnTo>
                        <a:pt x="43" y="391"/>
                      </a:lnTo>
                      <a:lnTo>
                        <a:pt x="43" y="391"/>
                      </a:lnTo>
                      <a:lnTo>
                        <a:pt x="43" y="391"/>
                      </a:lnTo>
                      <a:lnTo>
                        <a:pt x="43" y="391"/>
                      </a:lnTo>
                      <a:lnTo>
                        <a:pt x="43" y="391"/>
                      </a:lnTo>
                      <a:lnTo>
                        <a:pt x="43" y="391"/>
                      </a:lnTo>
                      <a:lnTo>
                        <a:pt x="43" y="390"/>
                      </a:lnTo>
                      <a:lnTo>
                        <a:pt x="43" y="390"/>
                      </a:lnTo>
                      <a:lnTo>
                        <a:pt x="43" y="391"/>
                      </a:lnTo>
                      <a:lnTo>
                        <a:pt x="43" y="390"/>
                      </a:lnTo>
                      <a:lnTo>
                        <a:pt x="43" y="391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2"/>
                      </a:lnTo>
                      <a:lnTo>
                        <a:pt x="44" y="393"/>
                      </a:lnTo>
                      <a:lnTo>
                        <a:pt x="44" y="392"/>
                      </a:lnTo>
                      <a:lnTo>
                        <a:pt x="44" y="393"/>
                      </a:lnTo>
                      <a:lnTo>
                        <a:pt x="44" y="393"/>
                      </a:lnTo>
                      <a:lnTo>
                        <a:pt x="44" y="393"/>
                      </a:lnTo>
                      <a:lnTo>
                        <a:pt x="44" y="393"/>
                      </a:lnTo>
                      <a:lnTo>
                        <a:pt x="44" y="393"/>
                      </a:lnTo>
                      <a:lnTo>
                        <a:pt x="45" y="393"/>
                      </a:lnTo>
                      <a:lnTo>
                        <a:pt x="45" y="394"/>
                      </a:lnTo>
                      <a:lnTo>
                        <a:pt x="45" y="393"/>
                      </a:lnTo>
                      <a:lnTo>
                        <a:pt x="45" y="394"/>
                      </a:lnTo>
                      <a:lnTo>
                        <a:pt x="45" y="394"/>
                      </a:lnTo>
                      <a:lnTo>
                        <a:pt x="45" y="395"/>
                      </a:lnTo>
                      <a:lnTo>
                        <a:pt x="45" y="394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5"/>
                      </a:lnTo>
                      <a:lnTo>
                        <a:pt x="45" y="396"/>
                      </a:lnTo>
                      <a:lnTo>
                        <a:pt x="45" y="395"/>
                      </a:lnTo>
                      <a:lnTo>
                        <a:pt x="45" y="396"/>
                      </a:lnTo>
                      <a:lnTo>
                        <a:pt x="46" y="396"/>
                      </a:lnTo>
                      <a:lnTo>
                        <a:pt x="46" y="396"/>
                      </a:lnTo>
                      <a:lnTo>
                        <a:pt x="46" y="396"/>
                      </a:lnTo>
                      <a:lnTo>
                        <a:pt x="46" y="396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7"/>
                      </a:lnTo>
                      <a:lnTo>
                        <a:pt x="46" y="398"/>
                      </a:lnTo>
                      <a:lnTo>
                        <a:pt x="46" y="397"/>
                      </a:lnTo>
                      <a:lnTo>
                        <a:pt x="46" y="398"/>
                      </a:lnTo>
                      <a:lnTo>
                        <a:pt x="47" y="398"/>
                      </a:lnTo>
                      <a:lnTo>
                        <a:pt x="47" y="398"/>
                      </a:lnTo>
                      <a:lnTo>
                        <a:pt x="47" y="398"/>
                      </a:lnTo>
                      <a:lnTo>
                        <a:pt x="47" y="398"/>
                      </a:lnTo>
                      <a:lnTo>
                        <a:pt x="47" y="398"/>
                      </a:lnTo>
                      <a:lnTo>
                        <a:pt x="47" y="398"/>
                      </a:lnTo>
                      <a:lnTo>
                        <a:pt x="47" y="398"/>
                      </a:lnTo>
                      <a:lnTo>
                        <a:pt x="47" y="397"/>
                      </a:lnTo>
                      <a:lnTo>
                        <a:pt x="47" y="397"/>
                      </a:lnTo>
                      <a:lnTo>
                        <a:pt x="47" y="397"/>
                      </a:lnTo>
                      <a:lnTo>
                        <a:pt x="47" y="397"/>
                      </a:lnTo>
                      <a:lnTo>
                        <a:pt x="47" y="397"/>
                      </a:lnTo>
                      <a:lnTo>
                        <a:pt x="48" y="397"/>
                      </a:lnTo>
                      <a:lnTo>
                        <a:pt x="48" y="397"/>
                      </a:lnTo>
                      <a:lnTo>
                        <a:pt x="48" y="397"/>
                      </a:lnTo>
                      <a:lnTo>
                        <a:pt x="48" y="397"/>
                      </a:lnTo>
                      <a:lnTo>
                        <a:pt x="48" y="397"/>
                      </a:lnTo>
                      <a:lnTo>
                        <a:pt x="48" y="397"/>
                      </a:lnTo>
                      <a:lnTo>
                        <a:pt x="48" y="396"/>
                      </a:lnTo>
                      <a:lnTo>
                        <a:pt x="48" y="396"/>
                      </a:lnTo>
                      <a:lnTo>
                        <a:pt x="48" y="396"/>
                      </a:lnTo>
                      <a:lnTo>
                        <a:pt x="48" y="396"/>
                      </a:lnTo>
                      <a:lnTo>
                        <a:pt x="49" y="395"/>
                      </a:lnTo>
                      <a:lnTo>
                        <a:pt x="49" y="396"/>
                      </a:lnTo>
                      <a:lnTo>
                        <a:pt x="49" y="395"/>
                      </a:lnTo>
                      <a:lnTo>
                        <a:pt x="49" y="396"/>
                      </a:lnTo>
                      <a:lnTo>
                        <a:pt x="49" y="396"/>
                      </a:lnTo>
                      <a:lnTo>
                        <a:pt x="49" y="396"/>
                      </a:lnTo>
                      <a:lnTo>
                        <a:pt x="49" y="396"/>
                      </a:lnTo>
                      <a:lnTo>
                        <a:pt x="49" y="396"/>
                      </a:lnTo>
                      <a:lnTo>
                        <a:pt x="49" y="396"/>
                      </a:lnTo>
                      <a:lnTo>
                        <a:pt x="49" y="395"/>
                      </a:lnTo>
                      <a:lnTo>
                        <a:pt x="49" y="395"/>
                      </a:lnTo>
                      <a:lnTo>
                        <a:pt x="49" y="394"/>
                      </a:lnTo>
                      <a:lnTo>
                        <a:pt x="50" y="394"/>
                      </a:lnTo>
                      <a:lnTo>
                        <a:pt x="50" y="394"/>
                      </a:lnTo>
                      <a:lnTo>
                        <a:pt x="50" y="394"/>
                      </a:lnTo>
                      <a:lnTo>
                        <a:pt x="50" y="393"/>
                      </a:lnTo>
                      <a:lnTo>
                        <a:pt x="50" y="393"/>
                      </a:lnTo>
                      <a:lnTo>
                        <a:pt x="50" y="393"/>
                      </a:lnTo>
                      <a:lnTo>
                        <a:pt x="50" y="393"/>
                      </a:lnTo>
                      <a:lnTo>
                        <a:pt x="50" y="392"/>
                      </a:lnTo>
                      <a:lnTo>
                        <a:pt x="50" y="392"/>
                      </a:lnTo>
                      <a:lnTo>
                        <a:pt x="50" y="391"/>
                      </a:lnTo>
                      <a:lnTo>
                        <a:pt x="51" y="390"/>
                      </a:lnTo>
                      <a:lnTo>
                        <a:pt x="51" y="390"/>
                      </a:lnTo>
                      <a:lnTo>
                        <a:pt x="51" y="390"/>
                      </a:lnTo>
                      <a:lnTo>
                        <a:pt x="51" y="389"/>
                      </a:lnTo>
                      <a:lnTo>
                        <a:pt x="51" y="388"/>
                      </a:lnTo>
                      <a:lnTo>
                        <a:pt x="51" y="388"/>
                      </a:lnTo>
                      <a:lnTo>
                        <a:pt x="51" y="388"/>
                      </a:lnTo>
                      <a:lnTo>
                        <a:pt x="51" y="387"/>
                      </a:lnTo>
                      <a:lnTo>
                        <a:pt x="52" y="387"/>
                      </a:lnTo>
                      <a:lnTo>
                        <a:pt x="52" y="386"/>
                      </a:lnTo>
                      <a:lnTo>
                        <a:pt x="52" y="385"/>
                      </a:lnTo>
                      <a:lnTo>
                        <a:pt x="52" y="383"/>
                      </a:lnTo>
                      <a:lnTo>
                        <a:pt x="52" y="382"/>
                      </a:lnTo>
                      <a:lnTo>
                        <a:pt x="52" y="381"/>
                      </a:lnTo>
                      <a:lnTo>
                        <a:pt x="52" y="381"/>
                      </a:lnTo>
                      <a:lnTo>
                        <a:pt x="52" y="380"/>
                      </a:lnTo>
                      <a:lnTo>
                        <a:pt x="52" y="379"/>
                      </a:lnTo>
                      <a:lnTo>
                        <a:pt x="52" y="379"/>
                      </a:lnTo>
                      <a:lnTo>
                        <a:pt x="53" y="378"/>
                      </a:lnTo>
                      <a:lnTo>
                        <a:pt x="53" y="377"/>
                      </a:lnTo>
                      <a:lnTo>
                        <a:pt x="53" y="376"/>
                      </a:lnTo>
                      <a:lnTo>
                        <a:pt x="53" y="374"/>
                      </a:lnTo>
                      <a:lnTo>
                        <a:pt x="53" y="373"/>
                      </a:lnTo>
                      <a:lnTo>
                        <a:pt x="53" y="372"/>
                      </a:lnTo>
                      <a:lnTo>
                        <a:pt x="53" y="371"/>
                      </a:lnTo>
                      <a:lnTo>
                        <a:pt x="53" y="370"/>
                      </a:lnTo>
                      <a:lnTo>
                        <a:pt x="54" y="369"/>
                      </a:lnTo>
                      <a:lnTo>
                        <a:pt x="54" y="368"/>
                      </a:lnTo>
                      <a:lnTo>
                        <a:pt x="54" y="367"/>
                      </a:lnTo>
                      <a:lnTo>
                        <a:pt x="54" y="365"/>
                      </a:lnTo>
                      <a:lnTo>
                        <a:pt x="54" y="365"/>
                      </a:lnTo>
                      <a:lnTo>
                        <a:pt x="54" y="363"/>
                      </a:lnTo>
                      <a:lnTo>
                        <a:pt x="54" y="362"/>
                      </a:lnTo>
                      <a:lnTo>
                        <a:pt x="54" y="360"/>
                      </a:lnTo>
                      <a:lnTo>
                        <a:pt x="55" y="359"/>
                      </a:lnTo>
                      <a:lnTo>
                        <a:pt x="55" y="357"/>
                      </a:lnTo>
                      <a:lnTo>
                        <a:pt x="55" y="356"/>
                      </a:lnTo>
                      <a:lnTo>
                        <a:pt x="55" y="355"/>
                      </a:lnTo>
                      <a:lnTo>
                        <a:pt x="55" y="354"/>
                      </a:lnTo>
                      <a:lnTo>
                        <a:pt x="55" y="353"/>
                      </a:lnTo>
                      <a:lnTo>
                        <a:pt x="55" y="352"/>
                      </a:lnTo>
                      <a:lnTo>
                        <a:pt x="55" y="348"/>
                      </a:lnTo>
                      <a:lnTo>
                        <a:pt x="55" y="347"/>
                      </a:lnTo>
                      <a:lnTo>
                        <a:pt x="55" y="343"/>
                      </a:lnTo>
                      <a:lnTo>
                        <a:pt x="56" y="342"/>
                      </a:lnTo>
                      <a:lnTo>
                        <a:pt x="56" y="339"/>
                      </a:lnTo>
                      <a:lnTo>
                        <a:pt x="56" y="338"/>
                      </a:lnTo>
                      <a:lnTo>
                        <a:pt x="56" y="337"/>
                      </a:lnTo>
                      <a:lnTo>
                        <a:pt x="56" y="335"/>
                      </a:lnTo>
                      <a:lnTo>
                        <a:pt x="56" y="333"/>
                      </a:lnTo>
                      <a:lnTo>
                        <a:pt x="56" y="332"/>
                      </a:lnTo>
                      <a:lnTo>
                        <a:pt x="56" y="330"/>
                      </a:lnTo>
                      <a:lnTo>
                        <a:pt x="57" y="329"/>
                      </a:lnTo>
                      <a:lnTo>
                        <a:pt x="57" y="327"/>
                      </a:lnTo>
                      <a:lnTo>
                        <a:pt x="57" y="326"/>
                      </a:lnTo>
                      <a:lnTo>
                        <a:pt x="57" y="324"/>
                      </a:lnTo>
                      <a:lnTo>
                        <a:pt x="57" y="323"/>
                      </a:lnTo>
                      <a:lnTo>
                        <a:pt x="57" y="322"/>
                      </a:lnTo>
                      <a:lnTo>
                        <a:pt x="57" y="321"/>
                      </a:lnTo>
                      <a:lnTo>
                        <a:pt x="57" y="319"/>
                      </a:lnTo>
                      <a:lnTo>
                        <a:pt x="58" y="318"/>
                      </a:lnTo>
                      <a:lnTo>
                        <a:pt x="58" y="317"/>
                      </a:lnTo>
                      <a:lnTo>
                        <a:pt x="58" y="316"/>
                      </a:lnTo>
                      <a:lnTo>
                        <a:pt x="58" y="314"/>
                      </a:lnTo>
                      <a:lnTo>
                        <a:pt x="58" y="313"/>
                      </a:lnTo>
                      <a:lnTo>
                        <a:pt x="58" y="311"/>
                      </a:lnTo>
                      <a:lnTo>
                        <a:pt x="58" y="310"/>
                      </a:lnTo>
                      <a:lnTo>
                        <a:pt x="58" y="309"/>
                      </a:lnTo>
                      <a:lnTo>
                        <a:pt x="58" y="307"/>
                      </a:lnTo>
                      <a:lnTo>
                        <a:pt x="58" y="303"/>
                      </a:lnTo>
                      <a:lnTo>
                        <a:pt x="59" y="301"/>
                      </a:lnTo>
                      <a:lnTo>
                        <a:pt x="59" y="298"/>
                      </a:lnTo>
                      <a:lnTo>
                        <a:pt x="59" y="297"/>
                      </a:lnTo>
                      <a:lnTo>
                        <a:pt x="59" y="293"/>
                      </a:lnTo>
                      <a:lnTo>
                        <a:pt x="59" y="292"/>
                      </a:lnTo>
                      <a:lnTo>
                        <a:pt x="59" y="290"/>
                      </a:lnTo>
                      <a:lnTo>
                        <a:pt x="59" y="288"/>
                      </a:lnTo>
                      <a:lnTo>
                        <a:pt x="59" y="285"/>
                      </a:lnTo>
                      <a:lnTo>
                        <a:pt x="60" y="283"/>
                      </a:lnTo>
                      <a:lnTo>
                        <a:pt x="60" y="279"/>
                      </a:lnTo>
                      <a:lnTo>
                        <a:pt x="60" y="276"/>
                      </a:lnTo>
                      <a:lnTo>
                        <a:pt x="60" y="271"/>
                      </a:lnTo>
                      <a:lnTo>
                        <a:pt x="60" y="268"/>
                      </a:lnTo>
                      <a:lnTo>
                        <a:pt x="60" y="264"/>
                      </a:lnTo>
                      <a:lnTo>
                        <a:pt x="60" y="261"/>
                      </a:lnTo>
                      <a:lnTo>
                        <a:pt x="60" y="259"/>
                      </a:lnTo>
                      <a:lnTo>
                        <a:pt x="60" y="256"/>
                      </a:lnTo>
                      <a:lnTo>
                        <a:pt x="60" y="250"/>
                      </a:lnTo>
                      <a:lnTo>
                        <a:pt x="61" y="246"/>
                      </a:lnTo>
                      <a:lnTo>
                        <a:pt x="61" y="239"/>
                      </a:lnTo>
                      <a:lnTo>
                        <a:pt x="61" y="236"/>
                      </a:lnTo>
                      <a:lnTo>
                        <a:pt x="61" y="229"/>
                      </a:lnTo>
                      <a:lnTo>
                        <a:pt x="61" y="226"/>
                      </a:lnTo>
                      <a:lnTo>
                        <a:pt x="61" y="220"/>
                      </a:lnTo>
                      <a:lnTo>
                        <a:pt x="61" y="216"/>
                      </a:lnTo>
                      <a:lnTo>
                        <a:pt x="61" y="213"/>
                      </a:lnTo>
                      <a:lnTo>
                        <a:pt x="62" y="210"/>
                      </a:lnTo>
                      <a:lnTo>
                        <a:pt x="62" y="206"/>
                      </a:lnTo>
                      <a:lnTo>
                        <a:pt x="62" y="204"/>
                      </a:lnTo>
                      <a:lnTo>
                        <a:pt x="62" y="198"/>
                      </a:lnTo>
                      <a:lnTo>
                        <a:pt x="62" y="194"/>
                      </a:lnTo>
                      <a:lnTo>
                        <a:pt x="62" y="188"/>
                      </a:lnTo>
                      <a:lnTo>
                        <a:pt x="62" y="185"/>
                      </a:lnTo>
                      <a:lnTo>
                        <a:pt x="62" y="179"/>
                      </a:lnTo>
                      <a:lnTo>
                        <a:pt x="63" y="175"/>
                      </a:lnTo>
                      <a:lnTo>
                        <a:pt x="63" y="172"/>
                      </a:lnTo>
                      <a:lnTo>
                        <a:pt x="63" y="167"/>
                      </a:lnTo>
                      <a:lnTo>
                        <a:pt x="63" y="159"/>
                      </a:lnTo>
                      <a:lnTo>
                        <a:pt x="63" y="154"/>
                      </a:lnTo>
                      <a:lnTo>
                        <a:pt x="63" y="144"/>
                      </a:lnTo>
                      <a:lnTo>
                        <a:pt x="63" y="138"/>
                      </a:lnTo>
                      <a:lnTo>
                        <a:pt x="63" y="124"/>
                      </a:lnTo>
                      <a:lnTo>
                        <a:pt x="63" y="116"/>
                      </a:lnTo>
                      <a:lnTo>
                        <a:pt x="63" y="98"/>
                      </a:lnTo>
                      <a:lnTo>
                        <a:pt x="64" y="88"/>
                      </a:lnTo>
                      <a:lnTo>
                        <a:pt x="64" y="77"/>
                      </a:lnTo>
                      <a:lnTo>
                        <a:pt x="64" y="67"/>
                      </a:lnTo>
                      <a:lnTo>
                        <a:pt x="64" y="47"/>
                      </a:lnTo>
                      <a:lnTo>
                        <a:pt x="64" y="37"/>
                      </a:lnTo>
                      <a:lnTo>
                        <a:pt x="64" y="20"/>
                      </a:lnTo>
                      <a:lnTo>
                        <a:pt x="64" y="13"/>
                      </a:lnTo>
                      <a:lnTo>
                        <a:pt x="64" y="3"/>
                      </a:lnTo>
                      <a:lnTo>
                        <a:pt x="65" y="1"/>
                      </a:lnTo>
                      <a:lnTo>
                        <a:pt x="65" y="2"/>
                      </a:lnTo>
                      <a:lnTo>
                        <a:pt x="65" y="0"/>
                      </a:lnTo>
                      <a:lnTo>
                        <a:pt x="65" y="2"/>
                      </a:lnTo>
                      <a:lnTo>
                        <a:pt x="65" y="6"/>
                      </a:lnTo>
                      <a:lnTo>
                        <a:pt x="65" y="12"/>
                      </a:lnTo>
                      <a:lnTo>
                        <a:pt x="65" y="6"/>
                      </a:lnTo>
                      <a:lnTo>
                        <a:pt x="65" y="12"/>
                      </a:lnTo>
                      <a:lnTo>
                        <a:pt x="65" y="19"/>
                      </a:lnTo>
                      <a:lnTo>
                        <a:pt x="65" y="37"/>
                      </a:lnTo>
                      <a:lnTo>
                        <a:pt x="65" y="19"/>
                      </a:lnTo>
                      <a:lnTo>
                        <a:pt x="65" y="37"/>
                      </a:lnTo>
                      <a:lnTo>
                        <a:pt x="65" y="47"/>
                      </a:lnTo>
                      <a:lnTo>
                        <a:pt x="65" y="69"/>
                      </a:lnTo>
                      <a:lnTo>
                        <a:pt x="65" y="47"/>
                      </a:lnTo>
                      <a:lnTo>
                        <a:pt x="65" y="69"/>
                      </a:lnTo>
                      <a:lnTo>
                        <a:pt x="65" y="80"/>
                      </a:lnTo>
                      <a:lnTo>
                        <a:pt x="65" y="101"/>
                      </a:lnTo>
                      <a:lnTo>
                        <a:pt x="65" y="80"/>
                      </a:lnTo>
                      <a:lnTo>
                        <a:pt x="65" y="101"/>
                      </a:lnTo>
                      <a:lnTo>
                        <a:pt x="66" y="111"/>
                      </a:lnTo>
                      <a:lnTo>
                        <a:pt x="66" y="132"/>
                      </a:lnTo>
                      <a:lnTo>
                        <a:pt x="66" y="111"/>
                      </a:lnTo>
                      <a:lnTo>
                        <a:pt x="66" y="132"/>
                      </a:lnTo>
                      <a:lnTo>
                        <a:pt x="66" y="142"/>
                      </a:lnTo>
                      <a:lnTo>
                        <a:pt x="66" y="151"/>
                      </a:lnTo>
                      <a:lnTo>
                        <a:pt x="66" y="142"/>
                      </a:lnTo>
                      <a:lnTo>
                        <a:pt x="66" y="151"/>
                      </a:lnTo>
                      <a:lnTo>
                        <a:pt x="66" y="160"/>
                      </a:lnTo>
                      <a:lnTo>
                        <a:pt x="66" y="174"/>
                      </a:lnTo>
                      <a:lnTo>
                        <a:pt x="66" y="160"/>
                      </a:lnTo>
                      <a:lnTo>
                        <a:pt x="66" y="174"/>
                      </a:lnTo>
                      <a:lnTo>
                        <a:pt x="66" y="181"/>
                      </a:lnTo>
                      <a:lnTo>
                        <a:pt x="66" y="194"/>
                      </a:lnTo>
                      <a:lnTo>
                        <a:pt x="66" y="181"/>
                      </a:lnTo>
                      <a:lnTo>
                        <a:pt x="66" y="194"/>
                      </a:lnTo>
                      <a:lnTo>
                        <a:pt x="67" y="200"/>
                      </a:lnTo>
                      <a:lnTo>
                        <a:pt x="67" y="210"/>
                      </a:lnTo>
                      <a:lnTo>
                        <a:pt x="67" y="200"/>
                      </a:lnTo>
                      <a:lnTo>
                        <a:pt x="67" y="210"/>
                      </a:lnTo>
                      <a:lnTo>
                        <a:pt x="67" y="216"/>
                      </a:lnTo>
                      <a:lnTo>
                        <a:pt x="67" y="220"/>
                      </a:lnTo>
                      <a:lnTo>
                        <a:pt x="67" y="216"/>
                      </a:lnTo>
                      <a:lnTo>
                        <a:pt x="67" y="220"/>
                      </a:lnTo>
                      <a:lnTo>
                        <a:pt x="67" y="225"/>
                      </a:lnTo>
                      <a:lnTo>
                        <a:pt x="67" y="234"/>
                      </a:lnTo>
                      <a:lnTo>
                        <a:pt x="67" y="225"/>
                      </a:lnTo>
                      <a:lnTo>
                        <a:pt x="67" y="234"/>
                      </a:lnTo>
                      <a:lnTo>
                        <a:pt x="67" y="238"/>
                      </a:lnTo>
                      <a:lnTo>
                        <a:pt x="67" y="245"/>
                      </a:lnTo>
                      <a:lnTo>
                        <a:pt x="67" y="238"/>
                      </a:lnTo>
                      <a:lnTo>
                        <a:pt x="67" y="245"/>
                      </a:lnTo>
                      <a:lnTo>
                        <a:pt x="68" y="249"/>
                      </a:lnTo>
                      <a:lnTo>
                        <a:pt x="68" y="256"/>
                      </a:lnTo>
                      <a:lnTo>
                        <a:pt x="68" y="249"/>
                      </a:lnTo>
                      <a:lnTo>
                        <a:pt x="68" y="256"/>
                      </a:lnTo>
                      <a:lnTo>
                        <a:pt x="68" y="259"/>
                      </a:lnTo>
                      <a:lnTo>
                        <a:pt x="68" y="266"/>
                      </a:lnTo>
                      <a:lnTo>
                        <a:pt x="68" y="259"/>
                      </a:lnTo>
                      <a:lnTo>
                        <a:pt x="68" y="266"/>
                      </a:lnTo>
                      <a:lnTo>
                        <a:pt x="68" y="269"/>
                      </a:lnTo>
                      <a:lnTo>
                        <a:pt x="68" y="272"/>
                      </a:lnTo>
                      <a:lnTo>
                        <a:pt x="68" y="269"/>
                      </a:lnTo>
                      <a:lnTo>
                        <a:pt x="68" y="272"/>
                      </a:lnTo>
                      <a:lnTo>
                        <a:pt x="68" y="276"/>
                      </a:lnTo>
                      <a:lnTo>
                        <a:pt x="68" y="282"/>
                      </a:lnTo>
                      <a:lnTo>
                        <a:pt x="68" y="276"/>
                      </a:lnTo>
                      <a:lnTo>
                        <a:pt x="68" y="282"/>
                      </a:lnTo>
                      <a:lnTo>
                        <a:pt x="68" y="285"/>
                      </a:lnTo>
                      <a:lnTo>
                        <a:pt x="68" y="291"/>
                      </a:lnTo>
                      <a:lnTo>
                        <a:pt x="68" y="285"/>
                      </a:lnTo>
                      <a:lnTo>
                        <a:pt x="68" y="291"/>
                      </a:lnTo>
                      <a:lnTo>
                        <a:pt x="69" y="293"/>
                      </a:lnTo>
                      <a:lnTo>
                        <a:pt x="69" y="299"/>
                      </a:lnTo>
                      <a:lnTo>
                        <a:pt x="69" y="293"/>
                      </a:lnTo>
                      <a:lnTo>
                        <a:pt x="69" y="299"/>
                      </a:lnTo>
                      <a:lnTo>
                        <a:pt x="69" y="301"/>
                      </a:lnTo>
                      <a:lnTo>
                        <a:pt x="69" y="308"/>
                      </a:lnTo>
                      <a:lnTo>
                        <a:pt x="69" y="301"/>
                      </a:lnTo>
                      <a:lnTo>
                        <a:pt x="69" y="308"/>
                      </a:lnTo>
                      <a:lnTo>
                        <a:pt x="69" y="311"/>
                      </a:lnTo>
                      <a:lnTo>
                        <a:pt x="69" y="314"/>
                      </a:lnTo>
                      <a:lnTo>
                        <a:pt x="69" y="311"/>
                      </a:lnTo>
                      <a:lnTo>
                        <a:pt x="69" y="314"/>
                      </a:lnTo>
                      <a:lnTo>
                        <a:pt x="69" y="317"/>
                      </a:lnTo>
                      <a:lnTo>
                        <a:pt x="69" y="321"/>
                      </a:lnTo>
                      <a:lnTo>
                        <a:pt x="69" y="317"/>
                      </a:lnTo>
                      <a:lnTo>
                        <a:pt x="69" y="321"/>
                      </a:lnTo>
                      <a:lnTo>
                        <a:pt x="70" y="324"/>
                      </a:lnTo>
                      <a:lnTo>
                        <a:pt x="70" y="328"/>
                      </a:lnTo>
                      <a:lnTo>
                        <a:pt x="70" y="324"/>
                      </a:lnTo>
                      <a:lnTo>
                        <a:pt x="70" y="328"/>
                      </a:lnTo>
                      <a:lnTo>
                        <a:pt x="70" y="330"/>
                      </a:lnTo>
                      <a:lnTo>
                        <a:pt x="70" y="336"/>
                      </a:lnTo>
                      <a:lnTo>
                        <a:pt x="70" y="330"/>
                      </a:lnTo>
                      <a:lnTo>
                        <a:pt x="70" y="336"/>
                      </a:lnTo>
                      <a:lnTo>
                        <a:pt x="70" y="338"/>
                      </a:lnTo>
                      <a:lnTo>
                        <a:pt x="70" y="342"/>
                      </a:lnTo>
                      <a:lnTo>
                        <a:pt x="70" y="338"/>
                      </a:lnTo>
                      <a:lnTo>
                        <a:pt x="70" y="342"/>
                      </a:lnTo>
                      <a:lnTo>
                        <a:pt x="70" y="343"/>
                      </a:lnTo>
                      <a:lnTo>
                        <a:pt x="70" y="345"/>
                      </a:lnTo>
                      <a:lnTo>
                        <a:pt x="70" y="343"/>
                      </a:lnTo>
                      <a:lnTo>
                        <a:pt x="70" y="345"/>
                      </a:lnTo>
                      <a:lnTo>
                        <a:pt x="71" y="347"/>
                      </a:lnTo>
                      <a:lnTo>
                        <a:pt x="71" y="351"/>
                      </a:lnTo>
                      <a:lnTo>
                        <a:pt x="71" y="347"/>
                      </a:lnTo>
                      <a:lnTo>
                        <a:pt x="71" y="351"/>
                      </a:lnTo>
                      <a:lnTo>
                        <a:pt x="71" y="352"/>
                      </a:lnTo>
                      <a:lnTo>
                        <a:pt x="71" y="354"/>
                      </a:lnTo>
                      <a:lnTo>
                        <a:pt x="71" y="352"/>
                      </a:lnTo>
                      <a:lnTo>
                        <a:pt x="71" y="354"/>
                      </a:lnTo>
                      <a:lnTo>
                        <a:pt x="71" y="355"/>
                      </a:lnTo>
                      <a:lnTo>
                        <a:pt x="71" y="357"/>
                      </a:lnTo>
                      <a:lnTo>
                        <a:pt x="71" y="355"/>
                      </a:lnTo>
                      <a:lnTo>
                        <a:pt x="71" y="357"/>
                      </a:lnTo>
                      <a:lnTo>
                        <a:pt x="71" y="357"/>
                      </a:lnTo>
                      <a:lnTo>
                        <a:pt x="71" y="358"/>
                      </a:lnTo>
                      <a:lnTo>
                        <a:pt x="71" y="357"/>
                      </a:lnTo>
                      <a:lnTo>
                        <a:pt x="71" y="358"/>
                      </a:lnTo>
                      <a:lnTo>
                        <a:pt x="71" y="358"/>
                      </a:lnTo>
                      <a:lnTo>
                        <a:pt x="71" y="360"/>
                      </a:lnTo>
                      <a:lnTo>
                        <a:pt x="71" y="358"/>
                      </a:lnTo>
                      <a:lnTo>
                        <a:pt x="71" y="360"/>
                      </a:lnTo>
                      <a:lnTo>
                        <a:pt x="72" y="361"/>
                      </a:lnTo>
                      <a:lnTo>
                        <a:pt x="72" y="362"/>
                      </a:lnTo>
                      <a:lnTo>
                        <a:pt x="72" y="361"/>
                      </a:lnTo>
                      <a:lnTo>
                        <a:pt x="72" y="362"/>
                      </a:lnTo>
                      <a:lnTo>
                        <a:pt x="72" y="362"/>
                      </a:lnTo>
                      <a:lnTo>
                        <a:pt x="72" y="364"/>
                      </a:lnTo>
                      <a:lnTo>
                        <a:pt x="72" y="362"/>
                      </a:lnTo>
                      <a:lnTo>
                        <a:pt x="72" y="364"/>
                      </a:lnTo>
                      <a:lnTo>
                        <a:pt x="72" y="364"/>
                      </a:lnTo>
                      <a:lnTo>
                        <a:pt x="72" y="366"/>
                      </a:lnTo>
                      <a:lnTo>
                        <a:pt x="72" y="364"/>
                      </a:lnTo>
                      <a:lnTo>
                        <a:pt x="72" y="366"/>
                      </a:lnTo>
                      <a:lnTo>
                        <a:pt x="72" y="368"/>
                      </a:lnTo>
                      <a:lnTo>
                        <a:pt x="72" y="369"/>
                      </a:lnTo>
                      <a:lnTo>
                        <a:pt x="72" y="368"/>
                      </a:lnTo>
                      <a:lnTo>
                        <a:pt x="72" y="369"/>
                      </a:lnTo>
                      <a:lnTo>
                        <a:pt x="73" y="370"/>
                      </a:lnTo>
                      <a:lnTo>
                        <a:pt x="73" y="373"/>
                      </a:lnTo>
                      <a:lnTo>
                        <a:pt x="73" y="370"/>
                      </a:lnTo>
                      <a:lnTo>
                        <a:pt x="73" y="373"/>
                      </a:lnTo>
                      <a:lnTo>
                        <a:pt x="73" y="373"/>
                      </a:lnTo>
                      <a:lnTo>
                        <a:pt x="73" y="376"/>
                      </a:lnTo>
                      <a:lnTo>
                        <a:pt x="73" y="373"/>
                      </a:lnTo>
                      <a:lnTo>
                        <a:pt x="73" y="376"/>
                      </a:lnTo>
                      <a:lnTo>
                        <a:pt x="73" y="377"/>
                      </a:lnTo>
                      <a:lnTo>
                        <a:pt x="73" y="380"/>
                      </a:lnTo>
                      <a:lnTo>
                        <a:pt x="73" y="377"/>
                      </a:lnTo>
                      <a:lnTo>
                        <a:pt x="73" y="380"/>
                      </a:lnTo>
                      <a:lnTo>
                        <a:pt x="73" y="381"/>
                      </a:lnTo>
                      <a:lnTo>
                        <a:pt x="73" y="383"/>
                      </a:lnTo>
                      <a:lnTo>
                        <a:pt x="73" y="381"/>
                      </a:lnTo>
                      <a:lnTo>
                        <a:pt x="73" y="383"/>
                      </a:lnTo>
                      <a:lnTo>
                        <a:pt x="73" y="384"/>
                      </a:lnTo>
                      <a:lnTo>
                        <a:pt x="73" y="385"/>
                      </a:lnTo>
                      <a:lnTo>
                        <a:pt x="73" y="384"/>
                      </a:lnTo>
                      <a:lnTo>
                        <a:pt x="73" y="385"/>
                      </a:lnTo>
                      <a:lnTo>
                        <a:pt x="74" y="385"/>
                      </a:lnTo>
                      <a:lnTo>
                        <a:pt x="74" y="386"/>
                      </a:lnTo>
                      <a:lnTo>
                        <a:pt x="74" y="385"/>
                      </a:lnTo>
                      <a:lnTo>
                        <a:pt x="74" y="386"/>
                      </a:lnTo>
                      <a:lnTo>
                        <a:pt x="74" y="387"/>
                      </a:lnTo>
                      <a:lnTo>
                        <a:pt x="74" y="389"/>
                      </a:lnTo>
                      <a:lnTo>
                        <a:pt x="74" y="387"/>
                      </a:lnTo>
                      <a:lnTo>
                        <a:pt x="74" y="389"/>
                      </a:lnTo>
                      <a:lnTo>
                        <a:pt x="74" y="390"/>
                      </a:lnTo>
                      <a:lnTo>
                        <a:pt x="74" y="391"/>
                      </a:lnTo>
                      <a:lnTo>
                        <a:pt x="74" y="390"/>
                      </a:lnTo>
                      <a:lnTo>
                        <a:pt x="74" y="391"/>
                      </a:lnTo>
                      <a:lnTo>
                        <a:pt x="74" y="392"/>
                      </a:lnTo>
                      <a:lnTo>
                        <a:pt x="74" y="392"/>
                      </a:lnTo>
                      <a:lnTo>
                        <a:pt x="74" y="392"/>
                      </a:lnTo>
                      <a:lnTo>
                        <a:pt x="74" y="392"/>
                      </a:lnTo>
                      <a:lnTo>
                        <a:pt x="75" y="393"/>
                      </a:lnTo>
                      <a:lnTo>
                        <a:pt x="75" y="394"/>
                      </a:lnTo>
                      <a:lnTo>
                        <a:pt x="75" y="393"/>
                      </a:lnTo>
                      <a:lnTo>
                        <a:pt x="75" y="394"/>
                      </a:lnTo>
                      <a:lnTo>
                        <a:pt x="75" y="394"/>
                      </a:lnTo>
                      <a:lnTo>
                        <a:pt x="75" y="395"/>
                      </a:lnTo>
                      <a:lnTo>
                        <a:pt x="75" y="394"/>
                      </a:lnTo>
                      <a:lnTo>
                        <a:pt x="75" y="395"/>
                      </a:lnTo>
                      <a:lnTo>
                        <a:pt x="75" y="395"/>
                      </a:lnTo>
                      <a:lnTo>
                        <a:pt x="75" y="396"/>
                      </a:lnTo>
                      <a:lnTo>
                        <a:pt x="75" y="395"/>
                      </a:lnTo>
                      <a:lnTo>
                        <a:pt x="75" y="396"/>
                      </a:lnTo>
                      <a:lnTo>
                        <a:pt x="75" y="397"/>
                      </a:lnTo>
                      <a:lnTo>
                        <a:pt x="75" y="398"/>
                      </a:lnTo>
                      <a:lnTo>
                        <a:pt x="75" y="397"/>
                      </a:lnTo>
                      <a:lnTo>
                        <a:pt x="75" y="398"/>
                      </a:lnTo>
                      <a:lnTo>
                        <a:pt x="76" y="398"/>
                      </a:lnTo>
                      <a:lnTo>
                        <a:pt x="76" y="399"/>
                      </a:lnTo>
                      <a:lnTo>
                        <a:pt x="76" y="398"/>
                      </a:lnTo>
                      <a:lnTo>
                        <a:pt x="76" y="399"/>
                      </a:lnTo>
                      <a:lnTo>
                        <a:pt x="76" y="399"/>
                      </a:lnTo>
                      <a:lnTo>
                        <a:pt x="76" y="399"/>
                      </a:lnTo>
                      <a:lnTo>
                        <a:pt x="76" y="399"/>
                      </a:lnTo>
                      <a:lnTo>
                        <a:pt x="76" y="399"/>
                      </a:lnTo>
                      <a:lnTo>
                        <a:pt x="76" y="399"/>
                      </a:lnTo>
                      <a:lnTo>
                        <a:pt x="76" y="400"/>
                      </a:lnTo>
                      <a:lnTo>
                        <a:pt x="76" y="399"/>
                      </a:lnTo>
                      <a:lnTo>
                        <a:pt x="76" y="400"/>
                      </a:lnTo>
                      <a:lnTo>
                        <a:pt x="76" y="400"/>
                      </a:lnTo>
                      <a:lnTo>
                        <a:pt x="76" y="401"/>
                      </a:lnTo>
                      <a:lnTo>
                        <a:pt x="76" y="400"/>
                      </a:lnTo>
                      <a:lnTo>
                        <a:pt x="76" y="401"/>
                      </a:lnTo>
                      <a:lnTo>
                        <a:pt x="76" y="401"/>
                      </a:lnTo>
                      <a:lnTo>
                        <a:pt x="76" y="401"/>
                      </a:lnTo>
                      <a:lnTo>
                        <a:pt x="76" y="401"/>
                      </a:lnTo>
                      <a:lnTo>
                        <a:pt x="76" y="401"/>
                      </a:lnTo>
                      <a:lnTo>
                        <a:pt x="77" y="402"/>
                      </a:lnTo>
                      <a:lnTo>
                        <a:pt x="77" y="402"/>
                      </a:lnTo>
                      <a:lnTo>
                        <a:pt x="77" y="402"/>
                      </a:lnTo>
                      <a:lnTo>
                        <a:pt x="77" y="402"/>
                      </a:lnTo>
                      <a:lnTo>
                        <a:pt x="77" y="402"/>
                      </a:lnTo>
                      <a:lnTo>
                        <a:pt x="77" y="402"/>
                      </a:lnTo>
                      <a:lnTo>
                        <a:pt x="77" y="402"/>
                      </a:lnTo>
                      <a:lnTo>
                        <a:pt x="77" y="402"/>
                      </a:lnTo>
                      <a:lnTo>
                        <a:pt x="77" y="403"/>
                      </a:lnTo>
                      <a:lnTo>
                        <a:pt x="77" y="404"/>
                      </a:lnTo>
                      <a:lnTo>
                        <a:pt x="77" y="403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32" name="Freeform 305"/>
                <p:cNvSpPr>
                  <a:spLocks/>
                </p:cNvSpPr>
                <p:nvPr/>
              </p:nvSpPr>
              <p:spPr bwMode="auto">
                <a:xfrm>
                  <a:off x="3848100" y="7464426"/>
                  <a:ext cx="125413" cy="82550"/>
                </a:xfrm>
                <a:custGeom>
                  <a:avLst/>
                  <a:gdLst/>
                  <a:ahLst/>
                  <a:cxnLst>
                    <a:cxn ang="0">
                      <a:pos x="1" y="9"/>
                    </a:cxn>
                    <a:cxn ang="0">
                      <a:pos x="2" y="10"/>
                    </a:cxn>
                    <a:cxn ang="0">
                      <a:pos x="4" y="6"/>
                    </a:cxn>
                    <a:cxn ang="0">
                      <a:pos x="5" y="7"/>
                    </a:cxn>
                    <a:cxn ang="0">
                      <a:pos x="6" y="13"/>
                    </a:cxn>
                    <a:cxn ang="0">
                      <a:pos x="7" y="17"/>
                    </a:cxn>
                    <a:cxn ang="0">
                      <a:pos x="8" y="21"/>
                    </a:cxn>
                    <a:cxn ang="0">
                      <a:pos x="9" y="23"/>
                    </a:cxn>
                    <a:cxn ang="0">
                      <a:pos x="9" y="23"/>
                    </a:cxn>
                    <a:cxn ang="0">
                      <a:pos x="11" y="12"/>
                    </a:cxn>
                    <a:cxn ang="0">
                      <a:pos x="13" y="0"/>
                    </a:cxn>
                    <a:cxn ang="0">
                      <a:pos x="14" y="11"/>
                    </a:cxn>
                    <a:cxn ang="0">
                      <a:pos x="14" y="23"/>
                    </a:cxn>
                    <a:cxn ang="0">
                      <a:pos x="15" y="32"/>
                    </a:cxn>
                    <a:cxn ang="0">
                      <a:pos x="16" y="39"/>
                    </a:cxn>
                    <a:cxn ang="0">
                      <a:pos x="17" y="44"/>
                    </a:cxn>
                    <a:cxn ang="0">
                      <a:pos x="18" y="47"/>
                    </a:cxn>
                    <a:cxn ang="0">
                      <a:pos x="19" y="50"/>
                    </a:cxn>
                    <a:cxn ang="0">
                      <a:pos x="20" y="52"/>
                    </a:cxn>
                    <a:cxn ang="0">
                      <a:pos x="24" y="52"/>
                    </a:cxn>
                    <a:cxn ang="0">
                      <a:pos x="26" y="52"/>
                    </a:cxn>
                    <a:cxn ang="0">
                      <a:pos x="27" y="52"/>
                    </a:cxn>
                    <a:cxn ang="0">
                      <a:pos x="28" y="52"/>
                    </a:cxn>
                    <a:cxn ang="0">
                      <a:pos x="30" y="52"/>
                    </a:cxn>
                    <a:cxn ang="0">
                      <a:pos x="31" y="51"/>
                    </a:cxn>
                    <a:cxn ang="0">
                      <a:pos x="32" y="51"/>
                    </a:cxn>
                    <a:cxn ang="0">
                      <a:pos x="33" y="52"/>
                    </a:cxn>
                    <a:cxn ang="0">
                      <a:pos x="34" y="52"/>
                    </a:cxn>
                    <a:cxn ang="0">
                      <a:pos x="36" y="52"/>
                    </a:cxn>
                    <a:cxn ang="0">
                      <a:pos x="37" y="51"/>
                    </a:cxn>
                    <a:cxn ang="0">
                      <a:pos x="39" y="50"/>
                    </a:cxn>
                    <a:cxn ang="0">
                      <a:pos x="40" y="50"/>
                    </a:cxn>
                    <a:cxn ang="0">
                      <a:pos x="41" y="49"/>
                    </a:cxn>
                    <a:cxn ang="0">
                      <a:pos x="42" y="50"/>
                    </a:cxn>
                    <a:cxn ang="0">
                      <a:pos x="43" y="50"/>
                    </a:cxn>
                    <a:cxn ang="0">
                      <a:pos x="44" y="50"/>
                    </a:cxn>
                    <a:cxn ang="0">
                      <a:pos x="45" y="50"/>
                    </a:cxn>
                    <a:cxn ang="0">
                      <a:pos x="47" y="50"/>
                    </a:cxn>
                    <a:cxn ang="0">
                      <a:pos x="48" y="49"/>
                    </a:cxn>
                    <a:cxn ang="0">
                      <a:pos x="50" y="48"/>
                    </a:cxn>
                    <a:cxn ang="0">
                      <a:pos x="51" y="48"/>
                    </a:cxn>
                    <a:cxn ang="0">
                      <a:pos x="52" y="48"/>
                    </a:cxn>
                    <a:cxn ang="0">
                      <a:pos x="54" y="48"/>
                    </a:cxn>
                    <a:cxn ang="0">
                      <a:pos x="54" y="48"/>
                    </a:cxn>
                    <a:cxn ang="0">
                      <a:pos x="56" y="49"/>
                    </a:cxn>
                    <a:cxn ang="0">
                      <a:pos x="57" y="49"/>
                    </a:cxn>
                    <a:cxn ang="0">
                      <a:pos x="58" y="48"/>
                    </a:cxn>
                    <a:cxn ang="0">
                      <a:pos x="59" y="49"/>
                    </a:cxn>
                    <a:cxn ang="0">
                      <a:pos x="60" y="50"/>
                    </a:cxn>
                    <a:cxn ang="0">
                      <a:pos x="61" y="50"/>
                    </a:cxn>
                    <a:cxn ang="0">
                      <a:pos x="62" y="50"/>
                    </a:cxn>
                    <a:cxn ang="0">
                      <a:pos x="64" y="50"/>
                    </a:cxn>
                    <a:cxn ang="0">
                      <a:pos x="65" y="48"/>
                    </a:cxn>
                    <a:cxn ang="0">
                      <a:pos x="67" y="47"/>
                    </a:cxn>
                    <a:cxn ang="0">
                      <a:pos x="68" y="48"/>
                    </a:cxn>
                    <a:cxn ang="0">
                      <a:pos x="69" y="49"/>
                    </a:cxn>
                    <a:cxn ang="0">
                      <a:pos x="70" y="50"/>
                    </a:cxn>
                    <a:cxn ang="0">
                      <a:pos x="71" y="50"/>
                    </a:cxn>
                    <a:cxn ang="0">
                      <a:pos x="72" y="50"/>
                    </a:cxn>
                    <a:cxn ang="0">
                      <a:pos x="73" y="50"/>
                    </a:cxn>
                    <a:cxn ang="0">
                      <a:pos x="75" y="50"/>
                    </a:cxn>
                    <a:cxn ang="0">
                      <a:pos x="76" y="49"/>
                    </a:cxn>
                    <a:cxn ang="0">
                      <a:pos x="77" y="50"/>
                    </a:cxn>
                  </a:cxnLst>
                  <a:rect l="0" t="0" r="r" b="b"/>
                  <a:pathLst>
                    <a:path w="79" h="52">
                      <a:moveTo>
                        <a:pt x="0" y="7"/>
                      </a:move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1" y="8"/>
                      </a:lnTo>
                      <a:lnTo>
                        <a:pt x="1" y="8"/>
                      </a:lnTo>
                      <a:lnTo>
                        <a:pt x="1" y="8"/>
                      </a:lnTo>
                      <a:lnTo>
                        <a:pt x="1" y="9"/>
                      </a:lnTo>
                      <a:lnTo>
                        <a:pt x="1" y="10"/>
                      </a:lnTo>
                      <a:lnTo>
                        <a:pt x="1" y="9"/>
                      </a:lnTo>
                      <a:lnTo>
                        <a:pt x="1" y="10"/>
                      </a:lnTo>
                      <a:lnTo>
                        <a:pt x="1" y="10"/>
                      </a:ln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1" y="10"/>
                      </a:lnTo>
                      <a:lnTo>
                        <a:pt x="1" y="9"/>
                      </a:lnTo>
                      <a:lnTo>
                        <a:pt x="1" y="10"/>
                      </a:lnTo>
                      <a:lnTo>
                        <a:pt x="1" y="10"/>
                      </a:lnTo>
                      <a:lnTo>
                        <a:pt x="1" y="11"/>
                      </a:lnTo>
                      <a:lnTo>
                        <a:pt x="1" y="10"/>
                      </a:lnTo>
                      <a:lnTo>
                        <a:pt x="1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7"/>
                      </a:lnTo>
                      <a:lnTo>
                        <a:pt x="4" y="6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5" y="7"/>
                      </a:lnTo>
                      <a:lnTo>
                        <a:pt x="5" y="7"/>
                      </a:lnTo>
                      <a:lnTo>
                        <a:pt x="5" y="7"/>
                      </a:lnTo>
                      <a:lnTo>
                        <a:pt x="5" y="7"/>
                      </a:lnTo>
                      <a:lnTo>
                        <a:pt x="5" y="8"/>
                      </a:lnTo>
                      <a:lnTo>
                        <a:pt x="5" y="7"/>
                      </a:lnTo>
                      <a:lnTo>
                        <a:pt x="5" y="8"/>
                      </a:lnTo>
                      <a:lnTo>
                        <a:pt x="5" y="8"/>
                      </a:lnTo>
                      <a:lnTo>
                        <a:pt x="5" y="10"/>
                      </a:lnTo>
                      <a:lnTo>
                        <a:pt x="5" y="8"/>
                      </a:lnTo>
                      <a:lnTo>
                        <a:pt x="5" y="10"/>
                      </a:lnTo>
                      <a:lnTo>
                        <a:pt x="5" y="10"/>
                      </a:lnTo>
                      <a:lnTo>
                        <a:pt x="5" y="12"/>
                      </a:lnTo>
                      <a:lnTo>
                        <a:pt x="5" y="10"/>
                      </a:lnTo>
                      <a:lnTo>
                        <a:pt x="5" y="12"/>
                      </a:lnTo>
                      <a:lnTo>
                        <a:pt x="6" y="12"/>
                      </a:lnTo>
                      <a:lnTo>
                        <a:pt x="6" y="12"/>
                      </a:lnTo>
                      <a:lnTo>
                        <a:pt x="6" y="12"/>
                      </a:lnTo>
                      <a:lnTo>
                        <a:pt x="6" y="12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4"/>
                      </a:lnTo>
                      <a:lnTo>
                        <a:pt x="6" y="13"/>
                      </a:lnTo>
                      <a:lnTo>
                        <a:pt x="6" y="14"/>
                      </a:lnTo>
                      <a:lnTo>
                        <a:pt x="6" y="15"/>
                      </a:lnTo>
                      <a:lnTo>
                        <a:pt x="6" y="16"/>
                      </a:lnTo>
                      <a:lnTo>
                        <a:pt x="6" y="15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7" y="17"/>
                      </a:lnTo>
                      <a:lnTo>
                        <a:pt x="7" y="16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7" y="19"/>
                      </a:lnTo>
                      <a:lnTo>
                        <a:pt x="7" y="19"/>
                      </a:lnTo>
                      <a:lnTo>
                        <a:pt x="7" y="20"/>
                      </a:lnTo>
                      <a:lnTo>
                        <a:pt x="7" y="19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1"/>
                      </a:lnTo>
                      <a:lnTo>
                        <a:pt x="7" y="20"/>
                      </a:lnTo>
                      <a:lnTo>
                        <a:pt x="7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3"/>
                      </a:lnTo>
                      <a:lnTo>
                        <a:pt x="8" y="22"/>
                      </a:lnTo>
                      <a:lnTo>
                        <a:pt x="8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10" y="23"/>
                      </a:lnTo>
                      <a:lnTo>
                        <a:pt x="10" y="23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0" y="21"/>
                      </a:lnTo>
                      <a:lnTo>
                        <a:pt x="10" y="21"/>
                      </a:lnTo>
                      <a:lnTo>
                        <a:pt x="10" y="20"/>
                      </a:lnTo>
                      <a:lnTo>
                        <a:pt x="11" y="19"/>
                      </a:lnTo>
                      <a:lnTo>
                        <a:pt x="11" y="18"/>
                      </a:lnTo>
                      <a:lnTo>
                        <a:pt x="11" y="17"/>
                      </a:lnTo>
                      <a:lnTo>
                        <a:pt x="11" y="16"/>
                      </a:lnTo>
                      <a:lnTo>
                        <a:pt x="11" y="15"/>
                      </a:lnTo>
                      <a:lnTo>
                        <a:pt x="11" y="13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12" y="9"/>
                      </a:lnTo>
                      <a:lnTo>
                        <a:pt x="12" y="7"/>
                      </a:lnTo>
                      <a:lnTo>
                        <a:pt x="12" y="5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1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3" y="1"/>
                      </a:lnTo>
                      <a:lnTo>
                        <a:pt x="13" y="0"/>
                      </a:lnTo>
                      <a:lnTo>
                        <a:pt x="13" y="1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3" y="4"/>
                      </a:lnTo>
                      <a:lnTo>
                        <a:pt x="13" y="7"/>
                      </a:lnTo>
                      <a:lnTo>
                        <a:pt x="13" y="4"/>
                      </a:lnTo>
                      <a:lnTo>
                        <a:pt x="13" y="7"/>
                      </a:lnTo>
                      <a:lnTo>
                        <a:pt x="13" y="8"/>
                      </a:lnTo>
                      <a:lnTo>
                        <a:pt x="13" y="10"/>
                      </a:lnTo>
                      <a:lnTo>
                        <a:pt x="13" y="8"/>
                      </a:lnTo>
                      <a:lnTo>
                        <a:pt x="13" y="10"/>
                      </a:lnTo>
                      <a:lnTo>
                        <a:pt x="14" y="11"/>
                      </a:lnTo>
                      <a:lnTo>
                        <a:pt x="14" y="13"/>
                      </a:lnTo>
                      <a:lnTo>
                        <a:pt x="14" y="11"/>
                      </a:lnTo>
                      <a:lnTo>
                        <a:pt x="14" y="13"/>
                      </a:lnTo>
                      <a:lnTo>
                        <a:pt x="14" y="15"/>
                      </a:lnTo>
                      <a:lnTo>
                        <a:pt x="14" y="16"/>
                      </a:lnTo>
                      <a:lnTo>
                        <a:pt x="14" y="15"/>
                      </a:lnTo>
                      <a:lnTo>
                        <a:pt x="14" y="16"/>
                      </a:lnTo>
                      <a:lnTo>
                        <a:pt x="14" y="17"/>
                      </a:lnTo>
                      <a:lnTo>
                        <a:pt x="14" y="19"/>
                      </a:lnTo>
                      <a:lnTo>
                        <a:pt x="14" y="17"/>
                      </a:lnTo>
                      <a:lnTo>
                        <a:pt x="14" y="19"/>
                      </a:lnTo>
                      <a:lnTo>
                        <a:pt x="14" y="20"/>
                      </a:lnTo>
                      <a:lnTo>
                        <a:pt x="14" y="22"/>
                      </a:lnTo>
                      <a:lnTo>
                        <a:pt x="14" y="20"/>
                      </a:lnTo>
                      <a:lnTo>
                        <a:pt x="14" y="22"/>
                      </a:lnTo>
                      <a:lnTo>
                        <a:pt x="14" y="23"/>
                      </a:lnTo>
                      <a:lnTo>
                        <a:pt x="14" y="25"/>
                      </a:lnTo>
                      <a:lnTo>
                        <a:pt x="14" y="23"/>
                      </a:lnTo>
                      <a:lnTo>
                        <a:pt x="14" y="25"/>
                      </a:lnTo>
                      <a:lnTo>
                        <a:pt x="15" y="26"/>
                      </a:lnTo>
                      <a:lnTo>
                        <a:pt x="15" y="28"/>
                      </a:lnTo>
                      <a:lnTo>
                        <a:pt x="15" y="26"/>
                      </a:lnTo>
                      <a:lnTo>
                        <a:pt x="15" y="28"/>
                      </a:lnTo>
                      <a:lnTo>
                        <a:pt x="15" y="29"/>
                      </a:lnTo>
                      <a:lnTo>
                        <a:pt x="15" y="30"/>
                      </a:lnTo>
                      <a:lnTo>
                        <a:pt x="15" y="29"/>
                      </a:lnTo>
                      <a:lnTo>
                        <a:pt x="15" y="30"/>
                      </a:lnTo>
                      <a:lnTo>
                        <a:pt x="15" y="31"/>
                      </a:lnTo>
                      <a:lnTo>
                        <a:pt x="15" y="32"/>
                      </a:lnTo>
                      <a:lnTo>
                        <a:pt x="15" y="31"/>
                      </a:lnTo>
                      <a:lnTo>
                        <a:pt x="15" y="32"/>
                      </a:lnTo>
                      <a:lnTo>
                        <a:pt x="15" y="32"/>
                      </a:lnTo>
                      <a:lnTo>
                        <a:pt x="15" y="33"/>
                      </a:lnTo>
                      <a:lnTo>
                        <a:pt x="15" y="32"/>
                      </a:lnTo>
                      <a:lnTo>
                        <a:pt x="15" y="33"/>
                      </a:lnTo>
                      <a:lnTo>
                        <a:pt x="16" y="34"/>
                      </a:lnTo>
                      <a:lnTo>
                        <a:pt x="16" y="36"/>
                      </a:lnTo>
                      <a:lnTo>
                        <a:pt x="16" y="34"/>
                      </a:lnTo>
                      <a:lnTo>
                        <a:pt x="16" y="36"/>
                      </a:lnTo>
                      <a:lnTo>
                        <a:pt x="16" y="36"/>
                      </a:lnTo>
                      <a:lnTo>
                        <a:pt x="16" y="37"/>
                      </a:lnTo>
                      <a:lnTo>
                        <a:pt x="16" y="36"/>
                      </a:lnTo>
                      <a:lnTo>
                        <a:pt x="16" y="37"/>
                      </a:lnTo>
                      <a:lnTo>
                        <a:pt x="16" y="37"/>
                      </a:lnTo>
                      <a:lnTo>
                        <a:pt x="16" y="38"/>
                      </a:lnTo>
                      <a:lnTo>
                        <a:pt x="16" y="37"/>
                      </a:lnTo>
                      <a:lnTo>
                        <a:pt x="16" y="38"/>
                      </a:lnTo>
                      <a:lnTo>
                        <a:pt x="16" y="39"/>
                      </a:lnTo>
                      <a:lnTo>
                        <a:pt x="16" y="40"/>
                      </a:lnTo>
                      <a:lnTo>
                        <a:pt x="16" y="39"/>
                      </a:lnTo>
                      <a:lnTo>
                        <a:pt x="16" y="40"/>
                      </a:lnTo>
                      <a:lnTo>
                        <a:pt x="17" y="40"/>
                      </a:lnTo>
                      <a:lnTo>
                        <a:pt x="17" y="41"/>
                      </a:lnTo>
                      <a:lnTo>
                        <a:pt x="17" y="40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2"/>
                      </a:lnTo>
                      <a:lnTo>
                        <a:pt x="17" y="41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3"/>
                      </a:lnTo>
                      <a:lnTo>
                        <a:pt x="17" y="42"/>
                      </a:lnTo>
                      <a:lnTo>
                        <a:pt x="17" y="43"/>
                      </a:lnTo>
                      <a:lnTo>
                        <a:pt x="17" y="44"/>
                      </a:lnTo>
                      <a:lnTo>
                        <a:pt x="17" y="45"/>
                      </a:lnTo>
                      <a:lnTo>
                        <a:pt x="17" y="44"/>
                      </a:lnTo>
                      <a:lnTo>
                        <a:pt x="17" y="45"/>
                      </a:lnTo>
                      <a:lnTo>
                        <a:pt x="17" y="45"/>
                      </a:lnTo>
                      <a:lnTo>
                        <a:pt x="17" y="45"/>
                      </a:lnTo>
                      <a:lnTo>
                        <a:pt x="17" y="45"/>
                      </a:lnTo>
                      <a:lnTo>
                        <a:pt x="17" y="45"/>
                      </a:lnTo>
                      <a:lnTo>
                        <a:pt x="18" y="45"/>
                      </a:lnTo>
                      <a:lnTo>
                        <a:pt x="18" y="45"/>
                      </a:lnTo>
                      <a:lnTo>
                        <a:pt x="18" y="45"/>
                      </a:lnTo>
                      <a:lnTo>
                        <a:pt x="18" y="45"/>
                      </a:lnTo>
                      <a:lnTo>
                        <a:pt x="18" y="46"/>
                      </a:lnTo>
                      <a:lnTo>
                        <a:pt x="18" y="46"/>
                      </a:lnTo>
                      <a:lnTo>
                        <a:pt x="18" y="46"/>
                      </a:lnTo>
                      <a:lnTo>
                        <a:pt x="18" y="46"/>
                      </a:lnTo>
                      <a:lnTo>
                        <a:pt x="18" y="47"/>
                      </a:lnTo>
                      <a:lnTo>
                        <a:pt x="18" y="47"/>
                      </a:lnTo>
                      <a:lnTo>
                        <a:pt x="18" y="47"/>
                      </a:lnTo>
                      <a:lnTo>
                        <a:pt x="18" y="47"/>
                      </a:lnTo>
                      <a:lnTo>
                        <a:pt x="18" y="48"/>
                      </a:lnTo>
                      <a:lnTo>
                        <a:pt x="18" y="48"/>
                      </a:lnTo>
                      <a:lnTo>
                        <a:pt x="18" y="48"/>
                      </a:lnTo>
                      <a:lnTo>
                        <a:pt x="18" y="48"/>
                      </a:lnTo>
                      <a:lnTo>
                        <a:pt x="19" y="48"/>
                      </a:lnTo>
                      <a:lnTo>
                        <a:pt x="19" y="48"/>
                      </a:lnTo>
                      <a:lnTo>
                        <a:pt x="19" y="48"/>
                      </a:lnTo>
                      <a:lnTo>
                        <a:pt x="19" y="48"/>
                      </a:lnTo>
                      <a:lnTo>
                        <a:pt x="19" y="48"/>
                      </a:lnTo>
                      <a:lnTo>
                        <a:pt x="19" y="48"/>
                      </a:lnTo>
                      <a:lnTo>
                        <a:pt x="19" y="49"/>
                      </a:lnTo>
                      <a:lnTo>
                        <a:pt x="19" y="49"/>
                      </a:lnTo>
                      <a:lnTo>
                        <a:pt x="19" y="49"/>
                      </a:lnTo>
                      <a:lnTo>
                        <a:pt x="19" y="49"/>
                      </a:lnTo>
                      <a:lnTo>
                        <a:pt x="19" y="50"/>
                      </a:lnTo>
                      <a:lnTo>
                        <a:pt x="19" y="50"/>
                      </a:lnTo>
                      <a:lnTo>
                        <a:pt x="19" y="50"/>
                      </a:lnTo>
                      <a:lnTo>
                        <a:pt x="19" y="50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0" y="52"/>
                      </a:lnTo>
                      <a:lnTo>
                        <a:pt x="20" y="51"/>
                      </a:lnTo>
                      <a:lnTo>
                        <a:pt x="20" y="52"/>
                      </a:lnTo>
                      <a:lnTo>
                        <a:pt x="20" y="52"/>
                      </a:lnTo>
                      <a:lnTo>
                        <a:pt x="20" y="52"/>
                      </a:lnTo>
                      <a:lnTo>
                        <a:pt x="21" y="52"/>
                      </a:lnTo>
                      <a:lnTo>
                        <a:pt x="21" y="52"/>
                      </a:lnTo>
                      <a:lnTo>
                        <a:pt x="21" y="52"/>
                      </a:lnTo>
                      <a:lnTo>
                        <a:pt x="21" y="52"/>
                      </a:lnTo>
                      <a:lnTo>
                        <a:pt x="22" y="52"/>
                      </a:lnTo>
                      <a:lnTo>
                        <a:pt x="22" y="52"/>
                      </a:lnTo>
                      <a:lnTo>
                        <a:pt x="22" y="52"/>
                      </a:lnTo>
                      <a:lnTo>
                        <a:pt x="22" y="52"/>
                      </a:lnTo>
                      <a:lnTo>
                        <a:pt x="22" y="52"/>
                      </a:lnTo>
                      <a:lnTo>
                        <a:pt x="23" y="52"/>
                      </a:lnTo>
                      <a:lnTo>
                        <a:pt x="23" y="52"/>
                      </a:lnTo>
                      <a:lnTo>
                        <a:pt x="23" y="52"/>
                      </a:lnTo>
                      <a:lnTo>
                        <a:pt x="23" y="52"/>
                      </a:lnTo>
                      <a:lnTo>
                        <a:pt x="23" y="52"/>
                      </a:lnTo>
                      <a:lnTo>
                        <a:pt x="24" y="52"/>
                      </a:lnTo>
                      <a:lnTo>
                        <a:pt x="24" y="52"/>
                      </a:lnTo>
                      <a:lnTo>
                        <a:pt x="24" y="52"/>
                      </a:lnTo>
                      <a:lnTo>
                        <a:pt x="24" y="52"/>
                      </a:lnTo>
                      <a:lnTo>
                        <a:pt x="24" y="52"/>
                      </a:lnTo>
                      <a:lnTo>
                        <a:pt x="24" y="52"/>
                      </a:lnTo>
                      <a:lnTo>
                        <a:pt x="24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5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8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1"/>
                      </a:lnTo>
                      <a:lnTo>
                        <a:pt x="30" y="51"/>
                      </a:lnTo>
                      <a:lnTo>
                        <a:pt x="30" y="51"/>
                      </a:lnTo>
                      <a:lnTo>
                        <a:pt x="30" y="51"/>
                      </a:lnTo>
                      <a:lnTo>
                        <a:pt x="30" y="51"/>
                      </a:lnTo>
                      <a:lnTo>
                        <a:pt x="30" y="51"/>
                      </a:lnTo>
                      <a:lnTo>
                        <a:pt x="30" y="51"/>
                      </a:lnTo>
                      <a:lnTo>
                        <a:pt x="30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1" y="51"/>
                      </a:lnTo>
                      <a:lnTo>
                        <a:pt x="32" y="51"/>
                      </a:lnTo>
                      <a:lnTo>
                        <a:pt x="32" y="52"/>
                      </a:lnTo>
                      <a:lnTo>
                        <a:pt x="32" y="51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1"/>
                      </a:lnTo>
                      <a:lnTo>
                        <a:pt x="32" y="51"/>
                      </a:lnTo>
                      <a:lnTo>
                        <a:pt x="32" y="51"/>
                      </a:lnTo>
                      <a:lnTo>
                        <a:pt x="32" y="51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4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7" y="52"/>
                      </a:lnTo>
                      <a:lnTo>
                        <a:pt x="37" y="52"/>
                      </a:lnTo>
                      <a:lnTo>
                        <a:pt x="37" y="51"/>
                      </a:lnTo>
                      <a:lnTo>
                        <a:pt x="37" y="51"/>
                      </a:lnTo>
                      <a:lnTo>
                        <a:pt x="37" y="51"/>
                      </a:lnTo>
                      <a:lnTo>
                        <a:pt x="37" y="51"/>
                      </a:lnTo>
                      <a:lnTo>
                        <a:pt x="37" y="51"/>
                      </a:lnTo>
                      <a:lnTo>
                        <a:pt x="37" y="51"/>
                      </a:lnTo>
                      <a:lnTo>
                        <a:pt x="37" y="51"/>
                      </a:lnTo>
                      <a:lnTo>
                        <a:pt x="37" y="51"/>
                      </a:lnTo>
                      <a:lnTo>
                        <a:pt x="38" y="51"/>
                      </a:lnTo>
                      <a:lnTo>
                        <a:pt x="38" y="51"/>
                      </a:lnTo>
                      <a:lnTo>
                        <a:pt x="38" y="50"/>
                      </a:lnTo>
                      <a:lnTo>
                        <a:pt x="38" y="50"/>
                      </a:lnTo>
                      <a:lnTo>
                        <a:pt x="38" y="50"/>
                      </a:lnTo>
                      <a:lnTo>
                        <a:pt x="38" y="51"/>
                      </a:lnTo>
                      <a:lnTo>
                        <a:pt x="38" y="50"/>
                      </a:lnTo>
                      <a:lnTo>
                        <a:pt x="38" y="51"/>
                      </a:lnTo>
                      <a:lnTo>
                        <a:pt x="38" y="51"/>
                      </a:lnTo>
                      <a:lnTo>
                        <a:pt x="38" y="50"/>
                      </a:lnTo>
                      <a:lnTo>
                        <a:pt x="38" y="50"/>
                      </a:lnTo>
                      <a:lnTo>
                        <a:pt x="38" y="50"/>
                      </a:lnTo>
                      <a:lnTo>
                        <a:pt x="38" y="50"/>
                      </a:lnTo>
                      <a:lnTo>
                        <a:pt x="38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50"/>
                      </a:lnTo>
                      <a:lnTo>
                        <a:pt x="39" y="49"/>
                      </a:lnTo>
                      <a:lnTo>
                        <a:pt x="39" y="49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50"/>
                      </a:lnTo>
                      <a:lnTo>
                        <a:pt x="40" y="49"/>
                      </a:lnTo>
                      <a:lnTo>
                        <a:pt x="40" y="49"/>
                      </a:lnTo>
                      <a:lnTo>
                        <a:pt x="40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50"/>
                      </a:lnTo>
                      <a:lnTo>
                        <a:pt x="41" y="49"/>
                      </a:lnTo>
                      <a:lnTo>
                        <a:pt x="41" y="50"/>
                      </a:lnTo>
                      <a:lnTo>
                        <a:pt x="41" y="50"/>
                      </a:lnTo>
                      <a:lnTo>
                        <a:pt x="41" y="50"/>
                      </a:lnTo>
                      <a:lnTo>
                        <a:pt x="41" y="50"/>
                      </a:lnTo>
                      <a:lnTo>
                        <a:pt x="41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2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50"/>
                      </a:lnTo>
                      <a:lnTo>
                        <a:pt x="43" y="49"/>
                      </a:lnTo>
                      <a:lnTo>
                        <a:pt x="43" y="49"/>
                      </a:lnTo>
                      <a:lnTo>
                        <a:pt x="43" y="49"/>
                      </a:lnTo>
                      <a:lnTo>
                        <a:pt x="43" y="49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4" y="50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5" y="49"/>
                      </a:lnTo>
                      <a:lnTo>
                        <a:pt x="45" y="49"/>
                      </a:lnTo>
                      <a:lnTo>
                        <a:pt x="45" y="49"/>
                      </a:lnTo>
                      <a:lnTo>
                        <a:pt x="45" y="49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5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6" y="50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47" y="50"/>
                      </a:lnTo>
                      <a:lnTo>
                        <a:pt x="47" y="49"/>
                      </a:lnTo>
                      <a:lnTo>
                        <a:pt x="47" y="49"/>
                      </a:lnTo>
                      <a:lnTo>
                        <a:pt x="47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8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49" y="49"/>
                      </a:lnTo>
                      <a:lnTo>
                        <a:pt x="50" y="49"/>
                      </a:lnTo>
                      <a:lnTo>
                        <a:pt x="50" y="48"/>
                      </a:lnTo>
                      <a:lnTo>
                        <a:pt x="50" y="48"/>
                      </a:lnTo>
                      <a:lnTo>
                        <a:pt x="50" y="49"/>
                      </a:lnTo>
                      <a:lnTo>
                        <a:pt x="50" y="48"/>
                      </a:lnTo>
                      <a:lnTo>
                        <a:pt x="50" y="48"/>
                      </a:lnTo>
                      <a:lnTo>
                        <a:pt x="50" y="48"/>
                      </a:lnTo>
                      <a:lnTo>
                        <a:pt x="50" y="48"/>
                      </a:lnTo>
                      <a:lnTo>
                        <a:pt x="50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1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2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4" y="48"/>
                      </a:lnTo>
                      <a:lnTo>
                        <a:pt x="55" y="48"/>
                      </a:lnTo>
                      <a:lnTo>
                        <a:pt x="55" y="49"/>
                      </a:lnTo>
                      <a:lnTo>
                        <a:pt x="55" y="48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5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6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7" y="49"/>
                      </a:lnTo>
                      <a:lnTo>
                        <a:pt x="58" y="49"/>
                      </a:lnTo>
                      <a:lnTo>
                        <a:pt x="58" y="49"/>
                      </a:lnTo>
                      <a:lnTo>
                        <a:pt x="58" y="49"/>
                      </a:lnTo>
                      <a:lnTo>
                        <a:pt x="58" y="49"/>
                      </a:lnTo>
                      <a:lnTo>
                        <a:pt x="58" y="49"/>
                      </a:lnTo>
                      <a:lnTo>
                        <a:pt x="58" y="49"/>
                      </a:lnTo>
                      <a:lnTo>
                        <a:pt x="58" y="48"/>
                      </a:lnTo>
                      <a:lnTo>
                        <a:pt x="58" y="48"/>
                      </a:lnTo>
                      <a:lnTo>
                        <a:pt x="58" y="48"/>
                      </a:lnTo>
                      <a:lnTo>
                        <a:pt x="58" y="48"/>
                      </a:lnTo>
                      <a:lnTo>
                        <a:pt x="58" y="48"/>
                      </a:lnTo>
                      <a:lnTo>
                        <a:pt x="59" y="48"/>
                      </a:lnTo>
                      <a:lnTo>
                        <a:pt x="59" y="49"/>
                      </a:lnTo>
                      <a:lnTo>
                        <a:pt x="59" y="48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49"/>
                      </a:lnTo>
                      <a:lnTo>
                        <a:pt x="59" y="50"/>
                      </a:lnTo>
                      <a:lnTo>
                        <a:pt x="59" y="49"/>
                      </a:lnTo>
                      <a:lnTo>
                        <a:pt x="59" y="50"/>
                      </a:lnTo>
                      <a:lnTo>
                        <a:pt x="60" y="50"/>
                      </a:lnTo>
                      <a:lnTo>
                        <a:pt x="60" y="50"/>
                      </a:lnTo>
                      <a:lnTo>
                        <a:pt x="60" y="49"/>
                      </a:lnTo>
                      <a:lnTo>
                        <a:pt x="60" y="49"/>
                      </a:lnTo>
                      <a:lnTo>
                        <a:pt x="60" y="49"/>
                      </a:lnTo>
                      <a:lnTo>
                        <a:pt x="60" y="50"/>
                      </a:lnTo>
                      <a:lnTo>
                        <a:pt x="60" y="49"/>
                      </a:lnTo>
                      <a:lnTo>
                        <a:pt x="60" y="50"/>
                      </a:lnTo>
                      <a:lnTo>
                        <a:pt x="60" y="50"/>
                      </a:lnTo>
                      <a:lnTo>
                        <a:pt x="60" y="50"/>
                      </a:lnTo>
                      <a:lnTo>
                        <a:pt x="60" y="50"/>
                      </a:lnTo>
                      <a:lnTo>
                        <a:pt x="60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1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1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2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3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50"/>
                      </a:lnTo>
                      <a:lnTo>
                        <a:pt x="64" y="49"/>
                      </a:lnTo>
                      <a:lnTo>
                        <a:pt x="64" y="49"/>
                      </a:lnTo>
                      <a:lnTo>
                        <a:pt x="65" y="49"/>
                      </a:lnTo>
                      <a:lnTo>
                        <a:pt x="65" y="49"/>
                      </a:lnTo>
                      <a:lnTo>
                        <a:pt x="65" y="49"/>
                      </a:lnTo>
                      <a:lnTo>
                        <a:pt x="65" y="48"/>
                      </a:lnTo>
                      <a:lnTo>
                        <a:pt x="65" y="48"/>
                      </a:lnTo>
                      <a:lnTo>
                        <a:pt x="65" y="48"/>
                      </a:lnTo>
                      <a:lnTo>
                        <a:pt x="65" y="48"/>
                      </a:lnTo>
                      <a:lnTo>
                        <a:pt x="65" y="48"/>
                      </a:lnTo>
                      <a:lnTo>
                        <a:pt x="66" y="48"/>
                      </a:lnTo>
                      <a:lnTo>
                        <a:pt x="66" y="47"/>
                      </a:lnTo>
                      <a:lnTo>
                        <a:pt x="66" y="47"/>
                      </a:lnTo>
                      <a:lnTo>
                        <a:pt x="66" y="46"/>
                      </a:lnTo>
                      <a:lnTo>
                        <a:pt x="66" y="46"/>
                      </a:lnTo>
                      <a:lnTo>
                        <a:pt x="66" y="46"/>
                      </a:lnTo>
                      <a:lnTo>
                        <a:pt x="66" y="46"/>
                      </a:lnTo>
                      <a:lnTo>
                        <a:pt x="66" y="47"/>
                      </a:lnTo>
                      <a:lnTo>
                        <a:pt x="66" y="46"/>
                      </a:lnTo>
                      <a:lnTo>
                        <a:pt x="66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7"/>
                      </a:lnTo>
                      <a:lnTo>
                        <a:pt x="67" y="48"/>
                      </a:lnTo>
                      <a:lnTo>
                        <a:pt x="67" y="47"/>
                      </a:lnTo>
                      <a:lnTo>
                        <a:pt x="67" y="48"/>
                      </a:lnTo>
                      <a:lnTo>
                        <a:pt x="67" y="48"/>
                      </a:lnTo>
                      <a:lnTo>
                        <a:pt x="67" y="48"/>
                      </a:lnTo>
                      <a:lnTo>
                        <a:pt x="67" y="48"/>
                      </a:lnTo>
                      <a:lnTo>
                        <a:pt x="67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8"/>
                      </a:lnTo>
                      <a:lnTo>
                        <a:pt x="68" y="49"/>
                      </a:lnTo>
                      <a:lnTo>
                        <a:pt x="68" y="49"/>
                      </a:lnTo>
                      <a:lnTo>
                        <a:pt x="68" y="49"/>
                      </a:lnTo>
                      <a:lnTo>
                        <a:pt x="68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69" y="49"/>
                      </a:lnTo>
                      <a:lnTo>
                        <a:pt x="70" y="49"/>
                      </a:lnTo>
                      <a:lnTo>
                        <a:pt x="70" y="50"/>
                      </a:lnTo>
                      <a:lnTo>
                        <a:pt x="70" y="49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0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1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2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3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4" y="50"/>
                      </a:lnTo>
                      <a:lnTo>
                        <a:pt x="75" y="49"/>
                      </a:lnTo>
                      <a:lnTo>
                        <a:pt x="75" y="50"/>
                      </a:lnTo>
                      <a:lnTo>
                        <a:pt x="75" y="49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50"/>
                      </a:lnTo>
                      <a:lnTo>
                        <a:pt x="75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6" y="49"/>
                      </a:lnTo>
                      <a:lnTo>
                        <a:pt x="77" y="49"/>
                      </a:lnTo>
                      <a:lnTo>
                        <a:pt x="77" y="49"/>
                      </a:lnTo>
                      <a:lnTo>
                        <a:pt x="77" y="49"/>
                      </a:lnTo>
                      <a:lnTo>
                        <a:pt x="77" y="49"/>
                      </a:lnTo>
                      <a:lnTo>
                        <a:pt x="77" y="49"/>
                      </a:lnTo>
                      <a:lnTo>
                        <a:pt x="77" y="50"/>
                      </a:lnTo>
                      <a:lnTo>
                        <a:pt x="77" y="49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7" y="50"/>
                      </a:lnTo>
                      <a:lnTo>
                        <a:pt x="78" y="49"/>
                      </a:lnTo>
                      <a:lnTo>
                        <a:pt x="78" y="49"/>
                      </a:lnTo>
                      <a:lnTo>
                        <a:pt x="78" y="49"/>
                      </a:lnTo>
                      <a:lnTo>
                        <a:pt x="78" y="49"/>
                      </a:lnTo>
                      <a:lnTo>
                        <a:pt x="78" y="49"/>
                      </a:lnTo>
                      <a:lnTo>
                        <a:pt x="78" y="49"/>
                      </a:lnTo>
                      <a:lnTo>
                        <a:pt x="78" y="49"/>
                      </a:lnTo>
                      <a:lnTo>
                        <a:pt x="78" y="49"/>
                      </a:lnTo>
                      <a:lnTo>
                        <a:pt x="79" y="49"/>
                      </a:lnTo>
                      <a:lnTo>
                        <a:pt x="79" y="49"/>
                      </a:lnTo>
                      <a:lnTo>
                        <a:pt x="79" y="4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33" name="Freeform 306"/>
                <p:cNvSpPr>
                  <a:spLocks/>
                </p:cNvSpPr>
                <p:nvPr/>
              </p:nvSpPr>
              <p:spPr bwMode="auto">
                <a:xfrm>
                  <a:off x="3973513" y="7534276"/>
                  <a:ext cx="58738" cy="7938"/>
                </a:xfrm>
                <a:custGeom>
                  <a:avLst/>
                  <a:gdLst/>
                  <a:ahLst/>
                  <a:cxnLst>
                    <a:cxn ang="0">
                      <a:pos x="1" y="4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2" y="5"/>
                    </a:cxn>
                    <a:cxn ang="0">
                      <a:pos x="3" y="5"/>
                    </a:cxn>
                    <a:cxn ang="0">
                      <a:pos x="3" y="4"/>
                    </a:cxn>
                    <a:cxn ang="0">
                      <a:pos x="4" y="5"/>
                    </a:cxn>
                    <a:cxn ang="0">
                      <a:pos x="4" y="5"/>
                    </a:cxn>
                    <a:cxn ang="0">
                      <a:pos x="5" y="5"/>
                    </a:cxn>
                    <a:cxn ang="0">
                      <a:pos x="6" y="5"/>
                    </a:cxn>
                    <a:cxn ang="0">
                      <a:pos x="6" y="5"/>
                    </a:cxn>
                    <a:cxn ang="0">
                      <a:pos x="7" y="5"/>
                    </a:cxn>
                    <a:cxn ang="0">
                      <a:pos x="7" y="5"/>
                    </a:cxn>
                    <a:cxn ang="0">
                      <a:pos x="8" y="5"/>
                    </a:cxn>
                    <a:cxn ang="0">
                      <a:pos x="9" y="4"/>
                    </a:cxn>
                    <a:cxn ang="0">
                      <a:pos x="9" y="4"/>
                    </a:cxn>
                    <a:cxn ang="0">
                      <a:pos x="10" y="5"/>
                    </a:cxn>
                    <a:cxn ang="0">
                      <a:pos x="11" y="5"/>
                    </a:cxn>
                    <a:cxn ang="0">
                      <a:pos x="11" y="4"/>
                    </a:cxn>
                    <a:cxn ang="0">
                      <a:pos x="12" y="4"/>
                    </a:cxn>
                    <a:cxn ang="0">
                      <a:pos x="12" y="4"/>
                    </a:cxn>
                    <a:cxn ang="0">
                      <a:pos x="13" y="4"/>
                    </a:cxn>
                    <a:cxn ang="0">
                      <a:pos x="14" y="4"/>
                    </a:cxn>
                    <a:cxn ang="0">
                      <a:pos x="15" y="4"/>
                    </a:cxn>
                    <a:cxn ang="0">
                      <a:pos x="15" y="3"/>
                    </a:cxn>
                    <a:cxn ang="0">
                      <a:pos x="16" y="3"/>
                    </a:cxn>
                    <a:cxn ang="0">
                      <a:pos x="17" y="3"/>
                    </a:cxn>
                    <a:cxn ang="0">
                      <a:pos x="17" y="3"/>
                    </a:cxn>
                    <a:cxn ang="0">
                      <a:pos x="18" y="4"/>
                    </a:cxn>
                    <a:cxn ang="0">
                      <a:pos x="19" y="4"/>
                    </a:cxn>
                    <a:cxn ang="0">
                      <a:pos x="19" y="4"/>
                    </a:cxn>
                    <a:cxn ang="0">
                      <a:pos x="19" y="4"/>
                    </a:cxn>
                    <a:cxn ang="0">
                      <a:pos x="20" y="3"/>
                    </a:cxn>
                    <a:cxn ang="0">
                      <a:pos x="21" y="3"/>
                    </a:cxn>
                    <a:cxn ang="0">
                      <a:pos x="21" y="3"/>
                    </a:cxn>
                    <a:cxn ang="0">
                      <a:pos x="22" y="4"/>
                    </a:cxn>
                    <a:cxn ang="0">
                      <a:pos x="23" y="3"/>
                    </a:cxn>
                    <a:cxn ang="0">
                      <a:pos x="24" y="3"/>
                    </a:cxn>
                    <a:cxn ang="0">
                      <a:pos x="24" y="3"/>
                    </a:cxn>
                    <a:cxn ang="0">
                      <a:pos x="25" y="3"/>
                    </a:cxn>
                    <a:cxn ang="0">
                      <a:pos x="26" y="2"/>
                    </a:cxn>
                    <a:cxn ang="0">
                      <a:pos x="26" y="2"/>
                    </a:cxn>
                    <a:cxn ang="0">
                      <a:pos x="27" y="2"/>
                    </a:cxn>
                    <a:cxn ang="0">
                      <a:pos x="28" y="1"/>
                    </a:cxn>
                    <a:cxn ang="0">
                      <a:pos x="29" y="0"/>
                    </a:cxn>
                    <a:cxn ang="0">
                      <a:pos x="29" y="1"/>
                    </a:cxn>
                    <a:cxn ang="0">
                      <a:pos x="29" y="1"/>
                    </a:cxn>
                    <a:cxn ang="0">
                      <a:pos x="30" y="2"/>
                    </a:cxn>
                    <a:cxn ang="0">
                      <a:pos x="31" y="2"/>
                    </a:cxn>
                    <a:cxn ang="0">
                      <a:pos x="31" y="2"/>
                    </a:cxn>
                    <a:cxn ang="0">
                      <a:pos x="32" y="2"/>
                    </a:cxn>
                    <a:cxn ang="0">
                      <a:pos x="32" y="2"/>
                    </a:cxn>
                    <a:cxn ang="0">
                      <a:pos x="33" y="2"/>
                    </a:cxn>
                    <a:cxn ang="0">
                      <a:pos x="33" y="3"/>
                    </a:cxn>
                    <a:cxn ang="0">
                      <a:pos x="34" y="3"/>
                    </a:cxn>
                    <a:cxn ang="0">
                      <a:pos x="34" y="3"/>
                    </a:cxn>
                    <a:cxn ang="0">
                      <a:pos x="35" y="3"/>
                    </a:cxn>
                    <a:cxn ang="0">
                      <a:pos x="36" y="3"/>
                    </a:cxn>
                    <a:cxn ang="0">
                      <a:pos x="36" y="3"/>
                    </a:cxn>
                    <a:cxn ang="0">
                      <a:pos x="37" y="3"/>
                    </a:cxn>
                  </a:cxnLst>
                  <a:rect l="0" t="0" r="r" b="b"/>
                  <a:pathLst>
                    <a:path w="37" h="5">
                      <a:moveTo>
                        <a:pt x="0" y="5"/>
                      </a:move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4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7" y="3"/>
                      </a:lnTo>
                      <a:lnTo>
                        <a:pt x="17" y="3"/>
                      </a:lnTo>
                      <a:lnTo>
                        <a:pt x="17" y="3"/>
                      </a:lnTo>
                      <a:lnTo>
                        <a:pt x="17" y="3"/>
                      </a:lnTo>
                      <a:lnTo>
                        <a:pt x="17" y="3"/>
                      </a:lnTo>
                      <a:lnTo>
                        <a:pt x="17" y="4"/>
                      </a:lnTo>
                      <a:lnTo>
                        <a:pt x="17" y="3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3"/>
                      </a:lnTo>
                      <a:lnTo>
                        <a:pt x="17" y="3"/>
                      </a:lnTo>
                      <a:lnTo>
                        <a:pt x="18" y="3"/>
                      </a:lnTo>
                      <a:lnTo>
                        <a:pt x="18" y="3"/>
                      </a:lnTo>
                      <a:lnTo>
                        <a:pt x="18" y="3"/>
                      </a:lnTo>
                      <a:lnTo>
                        <a:pt x="18" y="3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3"/>
                      </a:lnTo>
                      <a:lnTo>
                        <a:pt x="20" y="3"/>
                      </a:lnTo>
                      <a:lnTo>
                        <a:pt x="20" y="3"/>
                      </a:lnTo>
                      <a:lnTo>
                        <a:pt x="20" y="3"/>
                      </a:lnTo>
                      <a:lnTo>
                        <a:pt x="20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4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9" y="1"/>
                      </a:lnTo>
                      <a:lnTo>
                        <a:pt x="29" y="0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30" y="2"/>
                      </a:lnTo>
                      <a:lnTo>
                        <a:pt x="30" y="1"/>
                      </a:lnTo>
                      <a:lnTo>
                        <a:pt x="30" y="1"/>
                      </a:lnTo>
                      <a:lnTo>
                        <a:pt x="30" y="1"/>
                      </a:lnTo>
                      <a:lnTo>
                        <a:pt x="30" y="1"/>
                      </a:lnTo>
                      <a:lnTo>
                        <a:pt x="30" y="1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1" y="1"/>
                      </a:lnTo>
                      <a:lnTo>
                        <a:pt x="31" y="2"/>
                      </a:lnTo>
                      <a:lnTo>
                        <a:pt x="31" y="1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3"/>
                      </a:lnTo>
                      <a:lnTo>
                        <a:pt x="33" y="2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0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  <p:grpSp>
          <p:nvGrpSpPr>
            <p:cNvPr id="234" name="Group 233"/>
            <p:cNvGrpSpPr/>
            <p:nvPr/>
          </p:nvGrpSpPr>
          <p:grpSpPr>
            <a:xfrm>
              <a:off x="987055" y="5795459"/>
              <a:ext cx="5029826" cy="3153308"/>
              <a:chOff x="2724145" y="-2052685"/>
              <a:chExt cx="5029826" cy="3153308"/>
            </a:xfrm>
          </p:grpSpPr>
          <p:sp>
            <p:nvSpPr>
              <p:cNvPr id="134" name="TextBox 133"/>
              <p:cNvSpPr txBox="1"/>
              <p:nvPr/>
            </p:nvSpPr>
            <p:spPr>
              <a:xfrm>
                <a:off x="6850763" y="-904077"/>
                <a:ext cx="768737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600" b="1" dirty="0" smtClean="0">
                    <a:solidFill>
                      <a:sysClr val="windowText" lastClr="000000"/>
                    </a:solidFill>
                  </a:rPr>
                  <a:t>UKOPS</a:t>
                </a:r>
                <a:endParaRPr lang="en-GB" sz="1600" b="1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438" name="Group 437"/>
              <p:cNvGrpSpPr/>
              <p:nvPr/>
            </p:nvGrpSpPr>
            <p:grpSpPr>
              <a:xfrm>
                <a:off x="3190364" y="-1849660"/>
                <a:ext cx="4357451" cy="2480205"/>
                <a:chOff x="1162050" y="2940050"/>
                <a:chExt cx="2727325" cy="2076451"/>
              </a:xfrm>
            </p:grpSpPr>
            <p:sp>
              <p:nvSpPr>
                <p:cNvPr id="2187" name="Freeform 139"/>
                <p:cNvSpPr>
                  <a:spLocks/>
                </p:cNvSpPr>
                <p:nvPr/>
              </p:nvSpPr>
              <p:spPr bwMode="auto">
                <a:xfrm>
                  <a:off x="1162050" y="4837113"/>
                  <a:ext cx="111125" cy="179388"/>
                </a:xfrm>
                <a:custGeom>
                  <a:avLst/>
                  <a:gdLst/>
                  <a:ahLst/>
                  <a:cxnLst>
                    <a:cxn ang="0">
                      <a:pos x="1" y="106"/>
                    </a:cxn>
                    <a:cxn ang="0">
                      <a:pos x="2" y="110"/>
                    </a:cxn>
                    <a:cxn ang="0">
                      <a:pos x="3" y="113"/>
                    </a:cxn>
                    <a:cxn ang="0">
                      <a:pos x="4" y="111"/>
                    </a:cxn>
                    <a:cxn ang="0">
                      <a:pos x="5" y="112"/>
                    </a:cxn>
                    <a:cxn ang="0">
                      <a:pos x="6" y="112"/>
                    </a:cxn>
                    <a:cxn ang="0">
                      <a:pos x="7" y="106"/>
                    </a:cxn>
                    <a:cxn ang="0">
                      <a:pos x="8" y="112"/>
                    </a:cxn>
                    <a:cxn ang="0">
                      <a:pos x="9" y="112"/>
                    </a:cxn>
                    <a:cxn ang="0">
                      <a:pos x="11" y="110"/>
                    </a:cxn>
                    <a:cxn ang="0">
                      <a:pos x="11" y="112"/>
                    </a:cxn>
                    <a:cxn ang="0">
                      <a:pos x="13" y="111"/>
                    </a:cxn>
                    <a:cxn ang="0">
                      <a:pos x="14" y="112"/>
                    </a:cxn>
                    <a:cxn ang="0">
                      <a:pos x="15" y="112"/>
                    </a:cxn>
                    <a:cxn ang="0">
                      <a:pos x="16" y="111"/>
                    </a:cxn>
                    <a:cxn ang="0">
                      <a:pos x="17" y="112"/>
                    </a:cxn>
                    <a:cxn ang="0">
                      <a:pos x="18" y="113"/>
                    </a:cxn>
                    <a:cxn ang="0">
                      <a:pos x="19" y="110"/>
                    </a:cxn>
                    <a:cxn ang="0">
                      <a:pos x="20" y="112"/>
                    </a:cxn>
                    <a:cxn ang="0">
                      <a:pos x="21" y="112"/>
                    </a:cxn>
                    <a:cxn ang="0">
                      <a:pos x="23" y="109"/>
                    </a:cxn>
                    <a:cxn ang="0">
                      <a:pos x="24" y="112"/>
                    </a:cxn>
                    <a:cxn ang="0">
                      <a:pos x="25" y="111"/>
                    </a:cxn>
                    <a:cxn ang="0">
                      <a:pos x="26" y="112"/>
                    </a:cxn>
                    <a:cxn ang="0">
                      <a:pos x="27" y="113"/>
                    </a:cxn>
                    <a:cxn ang="0">
                      <a:pos x="28" y="106"/>
                    </a:cxn>
                    <a:cxn ang="0">
                      <a:pos x="29" y="112"/>
                    </a:cxn>
                    <a:cxn ang="0">
                      <a:pos x="30" y="111"/>
                    </a:cxn>
                    <a:cxn ang="0">
                      <a:pos x="31" y="102"/>
                    </a:cxn>
                    <a:cxn ang="0">
                      <a:pos x="32" y="111"/>
                    </a:cxn>
                    <a:cxn ang="0">
                      <a:pos x="33" y="112"/>
                    </a:cxn>
                    <a:cxn ang="0">
                      <a:pos x="34" y="111"/>
                    </a:cxn>
                    <a:cxn ang="0">
                      <a:pos x="36" y="111"/>
                    </a:cxn>
                    <a:cxn ang="0">
                      <a:pos x="37" y="109"/>
                    </a:cxn>
                    <a:cxn ang="0">
                      <a:pos x="38" y="95"/>
                    </a:cxn>
                    <a:cxn ang="0">
                      <a:pos x="39" y="110"/>
                    </a:cxn>
                    <a:cxn ang="0">
                      <a:pos x="40" y="110"/>
                    </a:cxn>
                    <a:cxn ang="0">
                      <a:pos x="41" y="101"/>
                    </a:cxn>
                    <a:cxn ang="0">
                      <a:pos x="42" y="107"/>
                    </a:cxn>
                    <a:cxn ang="0">
                      <a:pos x="43" y="111"/>
                    </a:cxn>
                    <a:cxn ang="0">
                      <a:pos x="44" y="112"/>
                    </a:cxn>
                    <a:cxn ang="0">
                      <a:pos x="45" y="112"/>
                    </a:cxn>
                    <a:cxn ang="0">
                      <a:pos x="46" y="112"/>
                    </a:cxn>
                    <a:cxn ang="0">
                      <a:pos x="48" y="111"/>
                    </a:cxn>
                    <a:cxn ang="0">
                      <a:pos x="49" y="110"/>
                    </a:cxn>
                    <a:cxn ang="0">
                      <a:pos x="50" y="107"/>
                    </a:cxn>
                    <a:cxn ang="0">
                      <a:pos x="51" y="111"/>
                    </a:cxn>
                    <a:cxn ang="0">
                      <a:pos x="52" y="113"/>
                    </a:cxn>
                    <a:cxn ang="0">
                      <a:pos x="53" y="109"/>
                    </a:cxn>
                    <a:cxn ang="0">
                      <a:pos x="54" y="110"/>
                    </a:cxn>
                    <a:cxn ang="0">
                      <a:pos x="55" y="113"/>
                    </a:cxn>
                    <a:cxn ang="0">
                      <a:pos x="56" y="111"/>
                    </a:cxn>
                    <a:cxn ang="0">
                      <a:pos x="58" y="101"/>
                    </a:cxn>
                    <a:cxn ang="0">
                      <a:pos x="59" y="8"/>
                    </a:cxn>
                    <a:cxn ang="0">
                      <a:pos x="60" y="105"/>
                    </a:cxn>
                    <a:cxn ang="0">
                      <a:pos x="61" y="108"/>
                    </a:cxn>
                    <a:cxn ang="0">
                      <a:pos x="62" y="106"/>
                    </a:cxn>
                    <a:cxn ang="0">
                      <a:pos x="63" y="103"/>
                    </a:cxn>
                    <a:cxn ang="0">
                      <a:pos x="64" y="106"/>
                    </a:cxn>
                    <a:cxn ang="0">
                      <a:pos x="65" y="106"/>
                    </a:cxn>
                    <a:cxn ang="0">
                      <a:pos x="66" y="106"/>
                    </a:cxn>
                    <a:cxn ang="0">
                      <a:pos x="67" y="109"/>
                    </a:cxn>
                    <a:cxn ang="0">
                      <a:pos x="69" y="94"/>
                    </a:cxn>
                  </a:cxnLst>
                  <a:rect l="0" t="0" r="r" b="b"/>
                  <a:pathLst>
                    <a:path w="70" h="113">
                      <a:moveTo>
                        <a:pt x="0" y="113"/>
                      </a:moveTo>
                      <a:lnTo>
                        <a:pt x="0" y="113"/>
                      </a:lnTo>
                      <a:lnTo>
                        <a:pt x="0" y="113"/>
                      </a:lnTo>
                      <a:lnTo>
                        <a:pt x="0" y="113"/>
                      </a:lnTo>
                      <a:lnTo>
                        <a:pt x="0" y="112"/>
                      </a:lnTo>
                      <a:lnTo>
                        <a:pt x="0" y="112"/>
                      </a:lnTo>
                      <a:lnTo>
                        <a:pt x="0" y="111"/>
                      </a:lnTo>
                      <a:lnTo>
                        <a:pt x="1" y="111"/>
                      </a:lnTo>
                      <a:lnTo>
                        <a:pt x="1" y="110"/>
                      </a:lnTo>
                      <a:lnTo>
                        <a:pt x="1" y="110"/>
                      </a:lnTo>
                      <a:lnTo>
                        <a:pt x="1" y="105"/>
                      </a:lnTo>
                      <a:lnTo>
                        <a:pt x="1" y="104"/>
                      </a:lnTo>
                      <a:lnTo>
                        <a:pt x="1" y="105"/>
                      </a:lnTo>
                      <a:lnTo>
                        <a:pt x="1" y="103"/>
                      </a:lnTo>
                      <a:lnTo>
                        <a:pt x="1" y="105"/>
                      </a:lnTo>
                      <a:lnTo>
                        <a:pt x="1" y="106"/>
                      </a:lnTo>
                      <a:lnTo>
                        <a:pt x="1" y="108"/>
                      </a:lnTo>
                      <a:lnTo>
                        <a:pt x="1" y="106"/>
                      </a:lnTo>
                      <a:lnTo>
                        <a:pt x="1" y="108"/>
                      </a:lnTo>
                      <a:lnTo>
                        <a:pt x="2" y="108"/>
                      </a:lnTo>
                      <a:lnTo>
                        <a:pt x="2" y="108"/>
                      </a:lnTo>
                      <a:lnTo>
                        <a:pt x="2" y="108"/>
                      </a:lnTo>
                      <a:lnTo>
                        <a:pt x="2" y="108"/>
                      </a:lnTo>
                      <a:lnTo>
                        <a:pt x="2" y="108"/>
                      </a:lnTo>
                      <a:lnTo>
                        <a:pt x="2" y="109"/>
                      </a:lnTo>
                      <a:lnTo>
                        <a:pt x="2" y="108"/>
                      </a:lnTo>
                      <a:lnTo>
                        <a:pt x="2" y="109"/>
                      </a:lnTo>
                      <a:lnTo>
                        <a:pt x="2" y="110"/>
                      </a:lnTo>
                      <a:lnTo>
                        <a:pt x="2" y="110"/>
                      </a:lnTo>
                      <a:lnTo>
                        <a:pt x="2" y="110"/>
                      </a:lnTo>
                      <a:lnTo>
                        <a:pt x="2" y="110"/>
                      </a:lnTo>
                      <a:lnTo>
                        <a:pt x="2" y="110"/>
                      </a:lnTo>
                      <a:lnTo>
                        <a:pt x="2" y="111"/>
                      </a:lnTo>
                      <a:lnTo>
                        <a:pt x="2" y="110"/>
                      </a:lnTo>
                      <a:lnTo>
                        <a:pt x="2" y="111"/>
                      </a:lnTo>
                      <a:lnTo>
                        <a:pt x="3" y="111"/>
                      </a:lnTo>
                      <a:lnTo>
                        <a:pt x="3" y="112"/>
                      </a:lnTo>
                      <a:lnTo>
                        <a:pt x="3" y="111"/>
                      </a:lnTo>
                      <a:lnTo>
                        <a:pt x="3" y="112"/>
                      </a:lnTo>
                      <a:lnTo>
                        <a:pt x="3" y="112"/>
                      </a:lnTo>
                      <a:lnTo>
                        <a:pt x="3" y="112"/>
                      </a:lnTo>
                      <a:lnTo>
                        <a:pt x="3" y="112"/>
                      </a:lnTo>
                      <a:lnTo>
                        <a:pt x="3" y="112"/>
                      </a:lnTo>
                      <a:lnTo>
                        <a:pt x="3" y="112"/>
                      </a:lnTo>
                      <a:lnTo>
                        <a:pt x="3" y="113"/>
                      </a:lnTo>
                      <a:lnTo>
                        <a:pt x="3" y="112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3" y="111"/>
                      </a:lnTo>
                      <a:lnTo>
                        <a:pt x="4" y="110"/>
                      </a:lnTo>
                      <a:lnTo>
                        <a:pt x="4" y="106"/>
                      </a:lnTo>
                      <a:lnTo>
                        <a:pt x="4" y="106"/>
                      </a:lnTo>
                      <a:lnTo>
                        <a:pt x="4" y="106"/>
                      </a:lnTo>
                      <a:lnTo>
                        <a:pt x="4" y="108"/>
                      </a:lnTo>
                      <a:lnTo>
                        <a:pt x="4" y="106"/>
                      </a:lnTo>
                      <a:lnTo>
                        <a:pt x="4" y="108"/>
                      </a:lnTo>
                      <a:lnTo>
                        <a:pt x="4" y="109"/>
                      </a:lnTo>
                      <a:lnTo>
                        <a:pt x="4" y="111"/>
                      </a:lnTo>
                      <a:lnTo>
                        <a:pt x="4" y="109"/>
                      </a:lnTo>
                      <a:lnTo>
                        <a:pt x="4" y="111"/>
                      </a:lnTo>
                      <a:lnTo>
                        <a:pt x="4" y="111"/>
                      </a:lnTo>
                      <a:lnTo>
                        <a:pt x="4" y="112"/>
                      </a:lnTo>
                      <a:lnTo>
                        <a:pt x="4" y="111"/>
                      </a:lnTo>
                      <a:lnTo>
                        <a:pt x="4" y="112"/>
                      </a:lnTo>
                      <a:lnTo>
                        <a:pt x="5" y="112"/>
                      </a:lnTo>
                      <a:lnTo>
                        <a:pt x="5" y="112"/>
                      </a:lnTo>
                      <a:lnTo>
                        <a:pt x="5" y="111"/>
                      </a:lnTo>
                      <a:lnTo>
                        <a:pt x="5" y="111"/>
                      </a:lnTo>
                      <a:lnTo>
                        <a:pt x="5" y="112"/>
                      </a:lnTo>
                      <a:lnTo>
                        <a:pt x="5" y="111"/>
                      </a:lnTo>
                      <a:lnTo>
                        <a:pt x="5" y="112"/>
                      </a:lnTo>
                      <a:lnTo>
                        <a:pt x="5" y="112"/>
                      </a:lnTo>
                      <a:lnTo>
                        <a:pt x="5" y="112"/>
                      </a:lnTo>
                      <a:lnTo>
                        <a:pt x="5" y="111"/>
                      </a:lnTo>
                      <a:lnTo>
                        <a:pt x="5" y="111"/>
                      </a:lnTo>
                      <a:lnTo>
                        <a:pt x="5" y="112"/>
                      </a:lnTo>
                      <a:lnTo>
                        <a:pt x="5" y="111"/>
                      </a:lnTo>
                      <a:lnTo>
                        <a:pt x="5" y="112"/>
                      </a:lnTo>
                      <a:lnTo>
                        <a:pt x="5" y="111"/>
                      </a:lnTo>
                      <a:lnTo>
                        <a:pt x="5" y="110"/>
                      </a:lnTo>
                      <a:lnTo>
                        <a:pt x="5" y="110"/>
                      </a:lnTo>
                      <a:lnTo>
                        <a:pt x="6" y="110"/>
                      </a:lnTo>
                      <a:lnTo>
                        <a:pt x="6" y="111"/>
                      </a:lnTo>
                      <a:lnTo>
                        <a:pt x="6" y="110"/>
                      </a:lnTo>
                      <a:lnTo>
                        <a:pt x="6" y="111"/>
                      </a:lnTo>
                      <a:lnTo>
                        <a:pt x="6" y="111"/>
                      </a:lnTo>
                      <a:lnTo>
                        <a:pt x="6" y="112"/>
                      </a:lnTo>
                      <a:lnTo>
                        <a:pt x="6" y="111"/>
                      </a:lnTo>
                      <a:lnTo>
                        <a:pt x="6" y="112"/>
                      </a:lnTo>
                      <a:lnTo>
                        <a:pt x="6" y="112"/>
                      </a:lnTo>
                      <a:lnTo>
                        <a:pt x="6" y="113"/>
                      </a:lnTo>
                      <a:lnTo>
                        <a:pt x="6" y="112"/>
                      </a:lnTo>
                      <a:lnTo>
                        <a:pt x="6" y="113"/>
                      </a:lnTo>
                      <a:lnTo>
                        <a:pt x="6" y="113"/>
                      </a:lnTo>
                      <a:lnTo>
                        <a:pt x="6" y="112"/>
                      </a:lnTo>
                      <a:lnTo>
                        <a:pt x="7" y="111"/>
                      </a:lnTo>
                      <a:lnTo>
                        <a:pt x="7" y="101"/>
                      </a:lnTo>
                      <a:lnTo>
                        <a:pt x="7" y="98"/>
                      </a:lnTo>
                      <a:lnTo>
                        <a:pt x="7" y="87"/>
                      </a:lnTo>
                      <a:lnTo>
                        <a:pt x="7" y="91"/>
                      </a:lnTo>
                      <a:lnTo>
                        <a:pt x="7" y="91"/>
                      </a:lnTo>
                      <a:lnTo>
                        <a:pt x="7" y="99"/>
                      </a:lnTo>
                      <a:lnTo>
                        <a:pt x="7" y="91"/>
                      </a:lnTo>
                      <a:lnTo>
                        <a:pt x="7" y="99"/>
                      </a:lnTo>
                      <a:lnTo>
                        <a:pt x="7" y="100"/>
                      </a:lnTo>
                      <a:lnTo>
                        <a:pt x="7" y="106"/>
                      </a:lnTo>
                      <a:lnTo>
                        <a:pt x="7" y="100"/>
                      </a:lnTo>
                      <a:lnTo>
                        <a:pt x="7" y="106"/>
                      </a:lnTo>
                      <a:lnTo>
                        <a:pt x="8" y="106"/>
                      </a:lnTo>
                      <a:lnTo>
                        <a:pt x="8" y="108"/>
                      </a:lnTo>
                      <a:lnTo>
                        <a:pt x="8" y="106"/>
                      </a:lnTo>
                      <a:lnTo>
                        <a:pt x="8" y="108"/>
                      </a:lnTo>
                      <a:lnTo>
                        <a:pt x="8" y="109"/>
                      </a:lnTo>
                      <a:lnTo>
                        <a:pt x="8" y="110"/>
                      </a:lnTo>
                      <a:lnTo>
                        <a:pt x="8" y="109"/>
                      </a:lnTo>
                      <a:lnTo>
                        <a:pt x="8" y="110"/>
                      </a:lnTo>
                      <a:lnTo>
                        <a:pt x="8" y="110"/>
                      </a:lnTo>
                      <a:lnTo>
                        <a:pt x="8" y="111"/>
                      </a:lnTo>
                      <a:lnTo>
                        <a:pt x="8" y="110"/>
                      </a:lnTo>
                      <a:lnTo>
                        <a:pt x="8" y="111"/>
                      </a:lnTo>
                      <a:lnTo>
                        <a:pt x="8" y="111"/>
                      </a:lnTo>
                      <a:lnTo>
                        <a:pt x="8" y="112"/>
                      </a:lnTo>
                      <a:lnTo>
                        <a:pt x="8" y="111"/>
                      </a:lnTo>
                      <a:lnTo>
                        <a:pt x="8" y="112"/>
                      </a:lnTo>
                      <a:lnTo>
                        <a:pt x="8" y="112"/>
                      </a:lnTo>
                      <a:lnTo>
                        <a:pt x="8" y="112"/>
                      </a:lnTo>
                      <a:lnTo>
                        <a:pt x="8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9" y="113"/>
                      </a:lnTo>
                      <a:lnTo>
                        <a:pt x="9" y="112"/>
                      </a:lnTo>
                      <a:lnTo>
                        <a:pt x="9" y="113"/>
                      </a:lnTo>
                      <a:lnTo>
                        <a:pt x="9" y="113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10" y="112"/>
                      </a:lnTo>
                      <a:lnTo>
                        <a:pt x="10" y="112"/>
                      </a:lnTo>
                      <a:lnTo>
                        <a:pt x="10" y="112"/>
                      </a:lnTo>
                      <a:lnTo>
                        <a:pt x="10" y="112"/>
                      </a:lnTo>
                      <a:lnTo>
                        <a:pt x="10" y="112"/>
                      </a:lnTo>
                      <a:lnTo>
                        <a:pt x="10" y="111"/>
                      </a:lnTo>
                      <a:lnTo>
                        <a:pt x="10" y="111"/>
                      </a:lnTo>
                      <a:lnTo>
                        <a:pt x="10" y="109"/>
                      </a:lnTo>
                      <a:lnTo>
                        <a:pt x="10" y="109"/>
                      </a:lnTo>
                      <a:lnTo>
                        <a:pt x="10" y="109"/>
                      </a:lnTo>
                      <a:lnTo>
                        <a:pt x="10" y="109"/>
                      </a:lnTo>
                      <a:lnTo>
                        <a:pt x="11" y="109"/>
                      </a:lnTo>
                      <a:lnTo>
                        <a:pt x="11" y="110"/>
                      </a:lnTo>
                      <a:lnTo>
                        <a:pt x="11" y="109"/>
                      </a:lnTo>
                      <a:lnTo>
                        <a:pt x="11" y="110"/>
                      </a:lnTo>
                      <a:lnTo>
                        <a:pt x="11" y="110"/>
                      </a:lnTo>
                      <a:lnTo>
                        <a:pt x="11" y="111"/>
                      </a:lnTo>
                      <a:lnTo>
                        <a:pt x="11" y="110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2"/>
                      </a:lnTo>
                      <a:lnTo>
                        <a:pt x="11" y="111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1" y="112"/>
                      </a:lnTo>
                      <a:lnTo>
                        <a:pt x="12" y="112"/>
                      </a:lnTo>
                      <a:lnTo>
                        <a:pt x="12" y="113"/>
                      </a:lnTo>
                      <a:lnTo>
                        <a:pt x="12" y="112"/>
                      </a:lnTo>
                      <a:lnTo>
                        <a:pt x="12" y="113"/>
                      </a:lnTo>
                      <a:lnTo>
                        <a:pt x="12" y="113"/>
                      </a:lnTo>
                      <a:lnTo>
                        <a:pt x="12" y="112"/>
                      </a:lnTo>
                      <a:lnTo>
                        <a:pt x="12" y="112"/>
                      </a:lnTo>
                      <a:lnTo>
                        <a:pt x="12" y="111"/>
                      </a:lnTo>
                      <a:lnTo>
                        <a:pt x="12" y="111"/>
                      </a:lnTo>
                      <a:lnTo>
                        <a:pt x="12" y="112"/>
                      </a:lnTo>
                      <a:lnTo>
                        <a:pt x="12" y="112"/>
                      </a:lnTo>
                      <a:lnTo>
                        <a:pt x="12" y="112"/>
                      </a:lnTo>
                      <a:lnTo>
                        <a:pt x="12" y="112"/>
                      </a:lnTo>
                      <a:lnTo>
                        <a:pt x="13" y="112"/>
                      </a:lnTo>
                      <a:lnTo>
                        <a:pt x="13" y="111"/>
                      </a:lnTo>
                      <a:lnTo>
                        <a:pt x="13" y="111"/>
                      </a:lnTo>
                      <a:lnTo>
                        <a:pt x="13" y="111"/>
                      </a:lnTo>
                      <a:lnTo>
                        <a:pt x="13" y="111"/>
                      </a:lnTo>
                      <a:lnTo>
                        <a:pt x="13" y="111"/>
                      </a:lnTo>
                      <a:lnTo>
                        <a:pt x="13" y="111"/>
                      </a:lnTo>
                      <a:lnTo>
                        <a:pt x="13" y="112"/>
                      </a:lnTo>
                      <a:lnTo>
                        <a:pt x="13" y="111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3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4" y="112"/>
                      </a:lnTo>
                      <a:lnTo>
                        <a:pt x="15" y="112"/>
                      </a:lnTo>
                      <a:lnTo>
                        <a:pt x="15" y="112"/>
                      </a:lnTo>
                      <a:lnTo>
                        <a:pt x="15" y="112"/>
                      </a:lnTo>
                      <a:lnTo>
                        <a:pt x="15" y="112"/>
                      </a:lnTo>
                      <a:lnTo>
                        <a:pt x="15" y="112"/>
                      </a:lnTo>
                      <a:lnTo>
                        <a:pt x="15" y="112"/>
                      </a:lnTo>
                      <a:lnTo>
                        <a:pt x="15" y="112"/>
                      </a:lnTo>
                      <a:lnTo>
                        <a:pt x="15" y="112"/>
                      </a:lnTo>
                      <a:lnTo>
                        <a:pt x="15" y="111"/>
                      </a:lnTo>
                      <a:lnTo>
                        <a:pt x="15" y="111"/>
                      </a:lnTo>
                      <a:lnTo>
                        <a:pt x="15" y="110"/>
                      </a:lnTo>
                      <a:lnTo>
                        <a:pt x="15" y="110"/>
                      </a:lnTo>
                      <a:lnTo>
                        <a:pt x="16" y="110"/>
                      </a:lnTo>
                      <a:lnTo>
                        <a:pt x="16" y="110"/>
                      </a:lnTo>
                      <a:lnTo>
                        <a:pt x="16" y="110"/>
                      </a:lnTo>
                      <a:lnTo>
                        <a:pt x="16" y="110"/>
                      </a:lnTo>
                      <a:lnTo>
                        <a:pt x="16" y="111"/>
                      </a:lnTo>
                      <a:lnTo>
                        <a:pt x="16" y="111"/>
                      </a:lnTo>
                      <a:lnTo>
                        <a:pt x="16" y="111"/>
                      </a:lnTo>
                      <a:lnTo>
                        <a:pt x="16" y="111"/>
                      </a:lnTo>
                      <a:lnTo>
                        <a:pt x="16" y="111"/>
                      </a:lnTo>
                      <a:lnTo>
                        <a:pt x="16" y="112"/>
                      </a:lnTo>
                      <a:lnTo>
                        <a:pt x="16" y="111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16" y="113"/>
                      </a:lnTo>
                      <a:lnTo>
                        <a:pt x="16" y="112"/>
                      </a:lnTo>
                      <a:lnTo>
                        <a:pt x="16" y="113"/>
                      </a:lnTo>
                      <a:lnTo>
                        <a:pt x="17" y="113"/>
                      </a:lnTo>
                      <a:lnTo>
                        <a:pt x="17" y="113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7" y="112"/>
                      </a:lnTo>
                      <a:lnTo>
                        <a:pt x="18" y="112"/>
                      </a:lnTo>
                      <a:lnTo>
                        <a:pt x="18" y="112"/>
                      </a:lnTo>
                      <a:lnTo>
                        <a:pt x="18" y="112"/>
                      </a:lnTo>
                      <a:lnTo>
                        <a:pt x="18" y="112"/>
                      </a:lnTo>
                      <a:lnTo>
                        <a:pt x="18" y="112"/>
                      </a:lnTo>
                      <a:lnTo>
                        <a:pt x="18" y="113"/>
                      </a:lnTo>
                      <a:lnTo>
                        <a:pt x="18" y="112"/>
                      </a:lnTo>
                      <a:lnTo>
                        <a:pt x="18" y="113"/>
                      </a:lnTo>
                      <a:lnTo>
                        <a:pt x="18" y="113"/>
                      </a:lnTo>
                      <a:lnTo>
                        <a:pt x="18" y="113"/>
                      </a:lnTo>
                      <a:lnTo>
                        <a:pt x="18" y="113"/>
                      </a:lnTo>
                      <a:lnTo>
                        <a:pt x="18" y="113"/>
                      </a:lnTo>
                      <a:lnTo>
                        <a:pt x="18" y="113"/>
                      </a:lnTo>
                      <a:lnTo>
                        <a:pt x="18" y="113"/>
                      </a:lnTo>
                      <a:lnTo>
                        <a:pt x="18" y="113"/>
                      </a:lnTo>
                      <a:lnTo>
                        <a:pt x="19" y="113"/>
                      </a:lnTo>
                      <a:lnTo>
                        <a:pt x="19" y="111"/>
                      </a:lnTo>
                      <a:lnTo>
                        <a:pt x="19" y="111"/>
                      </a:lnTo>
                      <a:lnTo>
                        <a:pt x="19" y="110"/>
                      </a:lnTo>
                      <a:lnTo>
                        <a:pt x="19" y="110"/>
                      </a:lnTo>
                      <a:lnTo>
                        <a:pt x="19" y="110"/>
                      </a:lnTo>
                      <a:lnTo>
                        <a:pt x="19" y="110"/>
                      </a:lnTo>
                      <a:lnTo>
                        <a:pt x="19" y="110"/>
                      </a:lnTo>
                      <a:lnTo>
                        <a:pt x="19" y="110"/>
                      </a:lnTo>
                      <a:lnTo>
                        <a:pt x="19" y="110"/>
                      </a:lnTo>
                      <a:lnTo>
                        <a:pt x="19" y="110"/>
                      </a:lnTo>
                      <a:lnTo>
                        <a:pt x="19" y="111"/>
                      </a:lnTo>
                      <a:lnTo>
                        <a:pt x="19" y="110"/>
                      </a:lnTo>
                      <a:lnTo>
                        <a:pt x="19" y="111"/>
                      </a:lnTo>
                      <a:lnTo>
                        <a:pt x="20" y="111"/>
                      </a:lnTo>
                      <a:lnTo>
                        <a:pt x="20" y="112"/>
                      </a:lnTo>
                      <a:lnTo>
                        <a:pt x="20" y="111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1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0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3"/>
                      </a:lnTo>
                      <a:lnTo>
                        <a:pt x="21" y="112"/>
                      </a:lnTo>
                      <a:lnTo>
                        <a:pt x="21" y="113"/>
                      </a:lnTo>
                      <a:lnTo>
                        <a:pt x="21" y="113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2"/>
                      </a:lnTo>
                      <a:lnTo>
                        <a:pt x="21" y="113"/>
                      </a:lnTo>
                      <a:lnTo>
                        <a:pt x="21" y="112"/>
                      </a:lnTo>
                      <a:lnTo>
                        <a:pt x="21" y="113"/>
                      </a:lnTo>
                      <a:lnTo>
                        <a:pt x="22" y="113"/>
                      </a:lnTo>
                      <a:lnTo>
                        <a:pt x="22" y="112"/>
                      </a:lnTo>
                      <a:lnTo>
                        <a:pt x="22" y="112"/>
                      </a:lnTo>
                      <a:lnTo>
                        <a:pt x="22" y="111"/>
                      </a:lnTo>
                      <a:lnTo>
                        <a:pt x="22" y="111"/>
                      </a:lnTo>
                      <a:lnTo>
                        <a:pt x="22" y="111"/>
                      </a:lnTo>
                      <a:lnTo>
                        <a:pt x="22" y="111"/>
                      </a:lnTo>
                      <a:lnTo>
                        <a:pt x="22" y="109"/>
                      </a:lnTo>
                      <a:lnTo>
                        <a:pt x="23" y="109"/>
                      </a:lnTo>
                      <a:lnTo>
                        <a:pt x="23" y="110"/>
                      </a:lnTo>
                      <a:lnTo>
                        <a:pt x="23" y="109"/>
                      </a:lnTo>
                      <a:lnTo>
                        <a:pt x="23" y="110"/>
                      </a:lnTo>
                      <a:lnTo>
                        <a:pt x="23" y="110"/>
                      </a:lnTo>
                      <a:lnTo>
                        <a:pt x="23" y="111"/>
                      </a:lnTo>
                      <a:lnTo>
                        <a:pt x="23" y="110"/>
                      </a:lnTo>
                      <a:lnTo>
                        <a:pt x="23" y="111"/>
                      </a:lnTo>
                      <a:lnTo>
                        <a:pt x="23" y="111"/>
                      </a:lnTo>
                      <a:lnTo>
                        <a:pt x="23" y="112"/>
                      </a:lnTo>
                      <a:lnTo>
                        <a:pt x="23" y="111"/>
                      </a:lnTo>
                      <a:lnTo>
                        <a:pt x="23" y="112"/>
                      </a:lnTo>
                      <a:lnTo>
                        <a:pt x="23" y="112"/>
                      </a:lnTo>
                      <a:lnTo>
                        <a:pt x="23" y="112"/>
                      </a:lnTo>
                      <a:lnTo>
                        <a:pt x="23" y="112"/>
                      </a:lnTo>
                      <a:lnTo>
                        <a:pt x="23" y="112"/>
                      </a:lnTo>
                      <a:lnTo>
                        <a:pt x="24" y="112"/>
                      </a:lnTo>
                      <a:lnTo>
                        <a:pt x="24" y="113"/>
                      </a:lnTo>
                      <a:lnTo>
                        <a:pt x="24" y="112"/>
                      </a:lnTo>
                      <a:lnTo>
                        <a:pt x="24" y="113"/>
                      </a:lnTo>
                      <a:lnTo>
                        <a:pt x="24" y="113"/>
                      </a:lnTo>
                      <a:lnTo>
                        <a:pt x="24" y="113"/>
                      </a:lnTo>
                      <a:lnTo>
                        <a:pt x="24" y="113"/>
                      </a:lnTo>
                      <a:lnTo>
                        <a:pt x="24" y="113"/>
                      </a:lnTo>
                      <a:lnTo>
                        <a:pt x="24" y="113"/>
                      </a:lnTo>
                      <a:lnTo>
                        <a:pt x="24" y="113"/>
                      </a:lnTo>
                      <a:lnTo>
                        <a:pt x="24" y="112"/>
                      </a:lnTo>
                      <a:lnTo>
                        <a:pt x="24" y="112"/>
                      </a:lnTo>
                      <a:lnTo>
                        <a:pt x="24" y="111"/>
                      </a:lnTo>
                      <a:lnTo>
                        <a:pt x="24" y="111"/>
                      </a:lnTo>
                      <a:lnTo>
                        <a:pt x="24" y="111"/>
                      </a:lnTo>
                      <a:lnTo>
                        <a:pt x="24" y="111"/>
                      </a:lnTo>
                      <a:lnTo>
                        <a:pt x="25" y="111"/>
                      </a:lnTo>
                      <a:lnTo>
                        <a:pt x="25" y="112"/>
                      </a:lnTo>
                      <a:lnTo>
                        <a:pt x="25" y="111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2"/>
                      </a:lnTo>
                      <a:lnTo>
                        <a:pt x="25" y="111"/>
                      </a:lnTo>
                      <a:lnTo>
                        <a:pt x="26" y="111"/>
                      </a:lnTo>
                      <a:lnTo>
                        <a:pt x="26" y="112"/>
                      </a:lnTo>
                      <a:lnTo>
                        <a:pt x="26" y="111"/>
                      </a:lnTo>
                      <a:lnTo>
                        <a:pt x="26" y="112"/>
                      </a:lnTo>
                      <a:lnTo>
                        <a:pt x="26" y="112"/>
                      </a:lnTo>
                      <a:lnTo>
                        <a:pt x="26" y="112"/>
                      </a:lnTo>
                      <a:lnTo>
                        <a:pt x="26" y="112"/>
                      </a:lnTo>
                      <a:lnTo>
                        <a:pt x="26" y="112"/>
                      </a:lnTo>
                      <a:lnTo>
                        <a:pt x="26" y="112"/>
                      </a:lnTo>
                      <a:lnTo>
                        <a:pt x="26" y="113"/>
                      </a:lnTo>
                      <a:lnTo>
                        <a:pt x="26" y="112"/>
                      </a:lnTo>
                      <a:lnTo>
                        <a:pt x="26" y="113"/>
                      </a:lnTo>
                      <a:lnTo>
                        <a:pt x="26" y="113"/>
                      </a:lnTo>
                      <a:lnTo>
                        <a:pt x="26" y="113"/>
                      </a:lnTo>
                      <a:lnTo>
                        <a:pt x="26" y="113"/>
                      </a:lnTo>
                      <a:lnTo>
                        <a:pt x="26" y="113"/>
                      </a:lnTo>
                      <a:lnTo>
                        <a:pt x="26" y="113"/>
                      </a:lnTo>
                      <a:lnTo>
                        <a:pt x="26" y="112"/>
                      </a:lnTo>
                      <a:lnTo>
                        <a:pt x="27" y="112"/>
                      </a:lnTo>
                      <a:lnTo>
                        <a:pt x="27" y="113"/>
                      </a:lnTo>
                      <a:lnTo>
                        <a:pt x="27" y="112"/>
                      </a:lnTo>
                      <a:lnTo>
                        <a:pt x="27" y="113"/>
                      </a:lnTo>
                      <a:lnTo>
                        <a:pt x="27" y="113"/>
                      </a:lnTo>
                      <a:lnTo>
                        <a:pt x="27" y="112"/>
                      </a:lnTo>
                      <a:lnTo>
                        <a:pt x="27" y="112"/>
                      </a:lnTo>
                      <a:lnTo>
                        <a:pt x="27" y="111"/>
                      </a:lnTo>
                      <a:lnTo>
                        <a:pt x="27" y="111"/>
                      </a:lnTo>
                      <a:lnTo>
                        <a:pt x="27" y="105"/>
                      </a:lnTo>
                      <a:lnTo>
                        <a:pt x="28" y="104"/>
                      </a:lnTo>
                      <a:lnTo>
                        <a:pt x="28" y="101"/>
                      </a:lnTo>
                      <a:lnTo>
                        <a:pt x="28" y="101"/>
                      </a:lnTo>
                      <a:lnTo>
                        <a:pt x="28" y="102"/>
                      </a:lnTo>
                      <a:lnTo>
                        <a:pt x="28" y="105"/>
                      </a:lnTo>
                      <a:lnTo>
                        <a:pt x="28" y="102"/>
                      </a:lnTo>
                      <a:lnTo>
                        <a:pt x="28" y="105"/>
                      </a:lnTo>
                      <a:lnTo>
                        <a:pt x="28" y="106"/>
                      </a:lnTo>
                      <a:lnTo>
                        <a:pt x="28" y="108"/>
                      </a:lnTo>
                      <a:lnTo>
                        <a:pt x="28" y="106"/>
                      </a:lnTo>
                      <a:lnTo>
                        <a:pt x="28" y="108"/>
                      </a:lnTo>
                      <a:lnTo>
                        <a:pt x="28" y="109"/>
                      </a:lnTo>
                      <a:lnTo>
                        <a:pt x="28" y="110"/>
                      </a:lnTo>
                      <a:lnTo>
                        <a:pt x="28" y="109"/>
                      </a:lnTo>
                      <a:lnTo>
                        <a:pt x="28" y="110"/>
                      </a:lnTo>
                      <a:lnTo>
                        <a:pt x="29" y="110"/>
                      </a:lnTo>
                      <a:lnTo>
                        <a:pt x="29" y="111"/>
                      </a:lnTo>
                      <a:lnTo>
                        <a:pt x="29" y="110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2"/>
                      </a:lnTo>
                      <a:lnTo>
                        <a:pt x="29" y="111"/>
                      </a:lnTo>
                      <a:lnTo>
                        <a:pt x="29" y="112"/>
                      </a:lnTo>
                      <a:lnTo>
                        <a:pt x="29" y="112"/>
                      </a:lnTo>
                      <a:lnTo>
                        <a:pt x="29" y="112"/>
                      </a:lnTo>
                      <a:lnTo>
                        <a:pt x="29" y="112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1"/>
                      </a:lnTo>
                      <a:lnTo>
                        <a:pt x="30" y="110"/>
                      </a:lnTo>
                      <a:lnTo>
                        <a:pt x="30" y="108"/>
                      </a:lnTo>
                      <a:lnTo>
                        <a:pt x="31" y="108"/>
                      </a:lnTo>
                      <a:lnTo>
                        <a:pt x="31" y="98"/>
                      </a:lnTo>
                      <a:lnTo>
                        <a:pt x="31" y="97"/>
                      </a:lnTo>
                      <a:lnTo>
                        <a:pt x="31" y="94"/>
                      </a:lnTo>
                      <a:lnTo>
                        <a:pt x="31" y="95"/>
                      </a:lnTo>
                      <a:lnTo>
                        <a:pt x="31" y="95"/>
                      </a:lnTo>
                      <a:lnTo>
                        <a:pt x="31" y="101"/>
                      </a:lnTo>
                      <a:lnTo>
                        <a:pt x="31" y="95"/>
                      </a:lnTo>
                      <a:lnTo>
                        <a:pt x="31" y="101"/>
                      </a:lnTo>
                      <a:lnTo>
                        <a:pt x="31" y="102"/>
                      </a:lnTo>
                      <a:lnTo>
                        <a:pt x="31" y="107"/>
                      </a:lnTo>
                      <a:lnTo>
                        <a:pt x="31" y="102"/>
                      </a:lnTo>
                      <a:lnTo>
                        <a:pt x="31" y="107"/>
                      </a:lnTo>
                      <a:lnTo>
                        <a:pt x="32" y="107"/>
                      </a:lnTo>
                      <a:lnTo>
                        <a:pt x="32" y="109"/>
                      </a:lnTo>
                      <a:lnTo>
                        <a:pt x="32" y="107"/>
                      </a:lnTo>
                      <a:lnTo>
                        <a:pt x="32" y="109"/>
                      </a:lnTo>
                      <a:lnTo>
                        <a:pt x="32" y="109"/>
                      </a:lnTo>
                      <a:lnTo>
                        <a:pt x="32" y="110"/>
                      </a:lnTo>
                      <a:lnTo>
                        <a:pt x="32" y="109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1"/>
                      </a:lnTo>
                      <a:lnTo>
                        <a:pt x="32" y="110"/>
                      </a:lnTo>
                      <a:lnTo>
                        <a:pt x="32" y="111"/>
                      </a:lnTo>
                      <a:lnTo>
                        <a:pt x="32" y="111"/>
                      </a:lnTo>
                      <a:lnTo>
                        <a:pt x="32" y="112"/>
                      </a:lnTo>
                      <a:lnTo>
                        <a:pt x="32" y="111"/>
                      </a:lnTo>
                      <a:lnTo>
                        <a:pt x="32" y="112"/>
                      </a:lnTo>
                      <a:lnTo>
                        <a:pt x="32" y="112"/>
                      </a:lnTo>
                      <a:lnTo>
                        <a:pt x="32" y="112"/>
                      </a:lnTo>
                      <a:lnTo>
                        <a:pt x="32" y="112"/>
                      </a:lnTo>
                      <a:lnTo>
                        <a:pt x="32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3" y="112"/>
                      </a:lnTo>
                      <a:lnTo>
                        <a:pt x="34" y="112"/>
                      </a:lnTo>
                      <a:lnTo>
                        <a:pt x="34" y="113"/>
                      </a:lnTo>
                      <a:lnTo>
                        <a:pt x="34" y="112"/>
                      </a:lnTo>
                      <a:lnTo>
                        <a:pt x="34" y="113"/>
                      </a:lnTo>
                      <a:lnTo>
                        <a:pt x="34" y="113"/>
                      </a:lnTo>
                      <a:lnTo>
                        <a:pt x="34" y="112"/>
                      </a:lnTo>
                      <a:lnTo>
                        <a:pt x="34" y="112"/>
                      </a:lnTo>
                      <a:lnTo>
                        <a:pt x="34" y="112"/>
                      </a:lnTo>
                      <a:lnTo>
                        <a:pt x="34" y="112"/>
                      </a:lnTo>
                      <a:lnTo>
                        <a:pt x="34" y="111"/>
                      </a:lnTo>
                      <a:lnTo>
                        <a:pt x="34" y="110"/>
                      </a:lnTo>
                      <a:lnTo>
                        <a:pt x="34" y="111"/>
                      </a:lnTo>
                      <a:lnTo>
                        <a:pt x="34" y="110"/>
                      </a:lnTo>
                      <a:lnTo>
                        <a:pt x="34" y="111"/>
                      </a:lnTo>
                      <a:lnTo>
                        <a:pt x="35" y="111"/>
                      </a:lnTo>
                      <a:lnTo>
                        <a:pt x="35" y="110"/>
                      </a:lnTo>
                      <a:lnTo>
                        <a:pt x="35" y="110"/>
                      </a:lnTo>
                      <a:lnTo>
                        <a:pt x="35" y="109"/>
                      </a:lnTo>
                      <a:lnTo>
                        <a:pt x="35" y="109"/>
                      </a:lnTo>
                      <a:lnTo>
                        <a:pt x="35" y="109"/>
                      </a:lnTo>
                      <a:lnTo>
                        <a:pt x="35" y="110"/>
                      </a:lnTo>
                      <a:lnTo>
                        <a:pt x="35" y="109"/>
                      </a:lnTo>
                      <a:lnTo>
                        <a:pt x="35" y="110"/>
                      </a:lnTo>
                      <a:lnTo>
                        <a:pt x="35" y="110"/>
                      </a:lnTo>
                      <a:lnTo>
                        <a:pt x="35" y="111"/>
                      </a:lnTo>
                      <a:lnTo>
                        <a:pt x="35" y="110"/>
                      </a:lnTo>
                      <a:lnTo>
                        <a:pt x="35" y="111"/>
                      </a:lnTo>
                      <a:lnTo>
                        <a:pt x="36" y="111"/>
                      </a:lnTo>
                      <a:lnTo>
                        <a:pt x="36" y="112"/>
                      </a:lnTo>
                      <a:lnTo>
                        <a:pt x="36" y="111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1"/>
                      </a:lnTo>
                      <a:lnTo>
                        <a:pt x="36" y="111"/>
                      </a:lnTo>
                      <a:lnTo>
                        <a:pt x="36" y="110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8"/>
                      </a:lnTo>
                      <a:lnTo>
                        <a:pt x="37" y="107"/>
                      </a:lnTo>
                      <a:lnTo>
                        <a:pt x="37" y="94"/>
                      </a:lnTo>
                      <a:lnTo>
                        <a:pt x="37" y="90"/>
                      </a:lnTo>
                      <a:lnTo>
                        <a:pt x="37" y="67"/>
                      </a:lnTo>
                      <a:lnTo>
                        <a:pt x="38" y="68"/>
                      </a:lnTo>
                      <a:lnTo>
                        <a:pt x="38" y="86"/>
                      </a:lnTo>
                      <a:lnTo>
                        <a:pt x="38" y="68"/>
                      </a:lnTo>
                      <a:lnTo>
                        <a:pt x="38" y="86"/>
                      </a:lnTo>
                      <a:lnTo>
                        <a:pt x="38" y="88"/>
                      </a:lnTo>
                      <a:lnTo>
                        <a:pt x="38" y="95"/>
                      </a:lnTo>
                      <a:lnTo>
                        <a:pt x="38" y="88"/>
                      </a:lnTo>
                      <a:lnTo>
                        <a:pt x="38" y="95"/>
                      </a:lnTo>
                      <a:lnTo>
                        <a:pt x="38" y="96"/>
                      </a:lnTo>
                      <a:lnTo>
                        <a:pt x="38" y="94"/>
                      </a:lnTo>
                      <a:lnTo>
                        <a:pt x="38" y="94"/>
                      </a:lnTo>
                      <a:lnTo>
                        <a:pt x="38" y="98"/>
                      </a:lnTo>
                      <a:lnTo>
                        <a:pt x="38" y="94"/>
                      </a:lnTo>
                      <a:lnTo>
                        <a:pt x="38" y="98"/>
                      </a:lnTo>
                      <a:lnTo>
                        <a:pt x="39" y="99"/>
                      </a:lnTo>
                      <a:lnTo>
                        <a:pt x="39" y="104"/>
                      </a:lnTo>
                      <a:lnTo>
                        <a:pt x="39" y="99"/>
                      </a:lnTo>
                      <a:lnTo>
                        <a:pt x="39" y="104"/>
                      </a:lnTo>
                      <a:lnTo>
                        <a:pt x="39" y="105"/>
                      </a:lnTo>
                      <a:lnTo>
                        <a:pt x="39" y="108"/>
                      </a:lnTo>
                      <a:lnTo>
                        <a:pt x="39" y="105"/>
                      </a:lnTo>
                      <a:lnTo>
                        <a:pt x="39" y="108"/>
                      </a:lnTo>
                      <a:lnTo>
                        <a:pt x="39" y="108"/>
                      </a:lnTo>
                      <a:lnTo>
                        <a:pt x="39" y="110"/>
                      </a:lnTo>
                      <a:lnTo>
                        <a:pt x="39" y="108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39" y="111"/>
                      </a:lnTo>
                      <a:lnTo>
                        <a:pt x="39" y="110"/>
                      </a:lnTo>
                      <a:lnTo>
                        <a:pt x="39" y="111"/>
                      </a:lnTo>
                      <a:lnTo>
                        <a:pt x="40" y="111"/>
                      </a:lnTo>
                      <a:lnTo>
                        <a:pt x="40" y="111"/>
                      </a:lnTo>
                      <a:lnTo>
                        <a:pt x="40" y="111"/>
                      </a:lnTo>
                      <a:lnTo>
                        <a:pt x="40" y="111"/>
                      </a:lnTo>
                      <a:lnTo>
                        <a:pt x="40" y="111"/>
                      </a:lnTo>
                      <a:lnTo>
                        <a:pt x="40" y="110"/>
                      </a:lnTo>
                      <a:lnTo>
                        <a:pt x="40" y="109"/>
                      </a:lnTo>
                      <a:lnTo>
                        <a:pt x="40" y="100"/>
                      </a:lnTo>
                      <a:lnTo>
                        <a:pt x="40" y="100"/>
                      </a:lnTo>
                      <a:lnTo>
                        <a:pt x="40" y="103"/>
                      </a:lnTo>
                      <a:lnTo>
                        <a:pt x="40" y="100"/>
                      </a:lnTo>
                      <a:lnTo>
                        <a:pt x="40" y="103"/>
                      </a:lnTo>
                      <a:lnTo>
                        <a:pt x="41" y="104"/>
                      </a:lnTo>
                      <a:lnTo>
                        <a:pt x="41" y="106"/>
                      </a:lnTo>
                      <a:lnTo>
                        <a:pt x="41" y="104"/>
                      </a:lnTo>
                      <a:lnTo>
                        <a:pt x="41" y="106"/>
                      </a:lnTo>
                      <a:lnTo>
                        <a:pt x="41" y="106"/>
                      </a:lnTo>
                      <a:lnTo>
                        <a:pt x="41" y="107"/>
                      </a:lnTo>
                      <a:lnTo>
                        <a:pt x="41" y="106"/>
                      </a:lnTo>
                      <a:lnTo>
                        <a:pt x="41" y="107"/>
                      </a:lnTo>
                      <a:lnTo>
                        <a:pt x="41" y="107"/>
                      </a:lnTo>
                      <a:lnTo>
                        <a:pt x="41" y="101"/>
                      </a:lnTo>
                      <a:lnTo>
                        <a:pt x="41" y="99"/>
                      </a:lnTo>
                      <a:lnTo>
                        <a:pt x="41" y="90"/>
                      </a:lnTo>
                      <a:lnTo>
                        <a:pt x="42" y="89"/>
                      </a:lnTo>
                      <a:lnTo>
                        <a:pt x="42" y="93"/>
                      </a:lnTo>
                      <a:lnTo>
                        <a:pt x="42" y="89"/>
                      </a:lnTo>
                      <a:lnTo>
                        <a:pt x="42" y="93"/>
                      </a:lnTo>
                      <a:lnTo>
                        <a:pt x="42" y="94"/>
                      </a:lnTo>
                      <a:lnTo>
                        <a:pt x="42" y="101"/>
                      </a:lnTo>
                      <a:lnTo>
                        <a:pt x="42" y="94"/>
                      </a:lnTo>
                      <a:lnTo>
                        <a:pt x="42" y="101"/>
                      </a:lnTo>
                      <a:lnTo>
                        <a:pt x="42" y="102"/>
                      </a:lnTo>
                      <a:lnTo>
                        <a:pt x="42" y="105"/>
                      </a:lnTo>
                      <a:lnTo>
                        <a:pt x="42" y="102"/>
                      </a:lnTo>
                      <a:lnTo>
                        <a:pt x="42" y="105"/>
                      </a:lnTo>
                      <a:lnTo>
                        <a:pt x="42" y="106"/>
                      </a:lnTo>
                      <a:lnTo>
                        <a:pt x="42" y="107"/>
                      </a:lnTo>
                      <a:lnTo>
                        <a:pt x="42" y="106"/>
                      </a:lnTo>
                      <a:lnTo>
                        <a:pt x="42" y="107"/>
                      </a:lnTo>
                      <a:lnTo>
                        <a:pt x="42" y="107"/>
                      </a:lnTo>
                      <a:lnTo>
                        <a:pt x="42" y="109"/>
                      </a:lnTo>
                      <a:lnTo>
                        <a:pt x="42" y="107"/>
                      </a:lnTo>
                      <a:lnTo>
                        <a:pt x="42" y="109"/>
                      </a:lnTo>
                      <a:lnTo>
                        <a:pt x="43" y="109"/>
                      </a:lnTo>
                      <a:lnTo>
                        <a:pt x="43" y="110"/>
                      </a:lnTo>
                      <a:lnTo>
                        <a:pt x="43" y="109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1"/>
                      </a:lnTo>
                      <a:lnTo>
                        <a:pt x="43" y="110"/>
                      </a:lnTo>
                      <a:lnTo>
                        <a:pt x="43" y="111"/>
                      </a:lnTo>
                      <a:lnTo>
                        <a:pt x="43" y="111"/>
                      </a:lnTo>
                      <a:lnTo>
                        <a:pt x="43" y="111"/>
                      </a:lnTo>
                      <a:lnTo>
                        <a:pt x="43" y="111"/>
                      </a:lnTo>
                      <a:lnTo>
                        <a:pt x="43" y="111"/>
                      </a:lnTo>
                      <a:lnTo>
                        <a:pt x="44" y="111"/>
                      </a:lnTo>
                      <a:lnTo>
                        <a:pt x="44" y="112"/>
                      </a:lnTo>
                      <a:lnTo>
                        <a:pt x="44" y="111"/>
                      </a:lnTo>
                      <a:lnTo>
                        <a:pt x="44" y="112"/>
                      </a:lnTo>
                      <a:lnTo>
                        <a:pt x="44" y="112"/>
                      </a:lnTo>
                      <a:lnTo>
                        <a:pt x="44" y="113"/>
                      </a:lnTo>
                      <a:lnTo>
                        <a:pt x="44" y="112"/>
                      </a:lnTo>
                      <a:lnTo>
                        <a:pt x="44" y="113"/>
                      </a:lnTo>
                      <a:lnTo>
                        <a:pt x="44" y="113"/>
                      </a:lnTo>
                      <a:lnTo>
                        <a:pt x="44" y="112"/>
                      </a:lnTo>
                      <a:lnTo>
                        <a:pt x="44" y="111"/>
                      </a:lnTo>
                      <a:lnTo>
                        <a:pt x="44" y="110"/>
                      </a:lnTo>
                      <a:lnTo>
                        <a:pt x="45" y="110"/>
                      </a:lnTo>
                      <a:lnTo>
                        <a:pt x="45" y="110"/>
                      </a:lnTo>
                      <a:lnTo>
                        <a:pt x="45" y="110"/>
                      </a:lnTo>
                      <a:lnTo>
                        <a:pt x="45" y="110"/>
                      </a:lnTo>
                      <a:lnTo>
                        <a:pt x="45" y="111"/>
                      </a:lnTo>
                      <a:lnTo>
                        <a:pt x="45" y="110"/>
                      </a:lnTo>
                      <a:lnTo>
                        <a:pt x="45" y="111"/>
                      </a:lnTo>
                      <a:lnTo>
                        <a:pt x="45" y="111"/>
                      </a:lnTo>
                      <a:lnTo>
                        <a:pt x="45" y="112"/>
                      </a:lnTo>
                      <a:lnTo>
                        <a:pt x="45" y="111"/>
                      </a:lnTo>
                      <a:lnTo>
                        <a:pt x="45" y="112"/>
                      </a:lnTo>
                      <a:lnTo>
                        <a:pt x="45" y="112"/>
                      </a:lnTo>
                      <a:lnTo>
                        <a:pt x="45" y="112"/>
                      </a:lnTo>
                      <a:lnTo>
                        <a:pt x="45" y="112"/>
                      </a:lnTo>
                      <a:lnTo>
                        <a:pt x="45" y="112"/>
                      </a:lnTo>
                      <a:lnTo>
                        <a:pt x="45" y="112"/>
                      </a:lnTo>
                      <a:lnTo>
                        <a:pt x="45" y="111"/>
                      </a:lnTo>
                      <a:lnTo>
                        <a:pt x="46" y="111"/>
                      </a:lnTo>
                      <a:lnTo>
                        <a:pt x="46" y="112"/>
                      </a:lnTo>
                      <a:lnTo>
                        <a:pt x="46" y="111"/>
                      </a:lnTo>
                      <a:lnTo>
                        <a:pt x="46" y="112"/>
                      </a:lnTo>
                      <a:lnTo>
                        <a:pt x="46" y="112"/>
                      </a:lnTo>
                      <a:lnTo>
                        <a:pt x="46" y="113"/>
                      </a:lnTo>
                      <a:lnTo>
                        <a:pt x="46" y="112"/>
                      </a:lnTo>
                      <a:lnTo>
                        <a:pt x="46" y="113"/>
                      </a:lnTo>
                      <a:lnTo>
                        <a:pt x="46" y="113"/>
                      </a:lnTo>
                      <a:lnTo>
                        <a:pt x="46" y="113"/>
                      </a:lnTo>
                      <a:lnTo>
                        <a:pt x="46" y="112"/>
                      </a:lnTo>
                      <a:lnTo>
                        <a:pt x="46" y="112"/>
                      </a:lnTo>
                      <a:lnTo>
                        <a:pt x="46" y="112"/>
                      </a:lnTo>
                      <a:lnTo>
                        <a:pt x="47" y="112"/>
                      </a:lnTo>
                      <a:lnTo>
                        <a:pt x="47" y="112"/>
                      </a:lnTo>
                      <a:lnTo>
                        <a:pt x="47" y="111"/>
                      </a:lnTo>
                      <a:lnTo>
                        <a:pt x="47" y="111"/>
                      </a:lnTo>
                      <a:lnTo>
                        <a:pt x="47" y="112"/>
                      </a:lnTo>
                      <a:lnTo>
                        <a:pt x="47" y="111"/>
                      </a:lnTo>
                      <a:lnTo>
                        <a:pt x="47" y="112"/>
                      </a:lnTo>
                      <a:lnTo>
                        <a:pt x="47" y="112"/>
                      </a:lnTo>
                      <a:lnTo>
                        <a:pt x="47" y="112"/>
                      </a:lnTo>
                      <a:lnTo>
                        <a:pt x="47" y="111"/>
                      </a:lnTo>
                      <a:lnTo>
                        <a:pt x="47" y="111"/>
                      </a:lnTo>
                      <a:lnTo>
                        <a:pt x="47" y="111"/>
                      </a:lnTo>
                      <a:lnTo>
                        <a:pt x="47" y="111"/>
                      </a:lnTo>
                      <a:lnTo>
                        <a:pt x="47" y="110"/>
                      </a:lnTo>
                      <a:lnTo>
                        <a:pt x="47" y="110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2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8" y="111"/>
                      </a:lnTo>
                      <a:lnTo>
                        <a:pt x="49" y="111"/>
                      </a:lnTo>
                      <a:lnTo>
                        <a:pt x="49" y="110"/>
                      </a:lnTo>
                      <a:lnTo>
                        <a:pt x="49" y="110"/>
                      </a:lnTo>
                      <a:lnTo>
                        <a:pt x="49" y="111"/>
                      </a:lnTo>
                      <a:lnTo>
                        <a:pt x="49" y="110"/>
                      </a:lnTo>
                      <a:lnTo>
                        <a:pt x="49" y="111"/>
                      </a:lnTo>
                      <a:lnTo>
                        <a:pt x="49" y="111"/>
                      </a:lnTo>
                      <a:lnTo>
                        <a:pt x="49" y="112"/>
                      </a:lnTo>
                      <a:lnTo>
                        <a:pt x="49" y="111"/>
                      </a:lnTo>
                      <a:lnTo>
                        <a:pt x="49" y="112"/>
                      </a:lnTo>
                      <a:lnTo>
                        <a:pt x="49" y="112"/>
                      </a:lnTo>
                      <a:lnTo>
                        <a:pt x="49" y="112"/>
                      </a:lnTo>
                      <a:lnTo>
                        <a:pt x="49" y="111"/>
                      </a:lnTo>
                      <a:lnTo>
                        <a:pt x="50" y="111"/>
                      </a:lnTo>
                      <a:lnTo>
                        <a:pt x="50" y="108"/>
                      </a:lnTo>
                      <a:lnTo>
                        <a:pt x="50" y="108"/>
                      </a:lnTo>
                      <a:lnTo>
                        <a:pt x="50" y="108"/>
                      </a:lnTo>
                      <a:lnTo>
                        <a:pt x="50" y="107"/>
                      </a:lnTo>
                      <a:lnTo>
                        <a:pt x="50" y="108"/>
                      </a:lnTo>
                      <a:lnTo>
                        <a:pt x="50" y="108"/>
                      </a:lnTo>
                      <a:lnTo>
                        <a:pt x="50" y="110"/>
                      </a:lnTo>
                      <a:lnTo>
                        <a:pt x="50" y="108"/>
                      </a:lnTo>
                      <a:lnTo>
                        <a:pt x="50" y="110"/>
                      </a:lnTo>
                      <a:lnTo>
                        <a:pt x="50" y="110"/>
                      </a:lnTo>
                      <a:lnTo>
                        <a:pt x="50" y="111"/>
                      </a:lnTo>
                      <a:lnTo>
                        <a:pt x="50" y="110"/>
                      </a:lnTo>
                      <a:lnTo>
                        <a:pt x="50" y="111"/>
                      </a:lnTo>
                      <a:lnTo>
                        <a:pt x="50" y="111"/>
                      </a:lnTo>
                      <a:lnTo>
                        <a:pt x="50" y="111"/>
                      </a:lnTo>
                      <a:lnTo>
                        <a:pt x="50" y="111"/>
                      </a:lnTo>
                      <a:lnTo>
                        <a:pt x="50" y="111"/>
                      </a:lnTo>
                      <a:lnTo>
                        <a:pt x="51" y="111"/>
                      </a:lnTo>
                      <a:lnTo>
                        <a:pt x="51" y="111"/>
                      </a:lnTo>
                      <a:lnTo>
                        <a:pt x="51" y="111"/>
                      </a:lnTo>
                      <a:lnTo>
                        <a:pt x="51" y="111"/>
                      </a:lnTo>
                      <a:lnTo>
                        <a:pt x="51" y="111"/>
                      </a:lnTo>
                      <a:lnTo>
                        <a:pt x="51" y="112"/>
                      </a:lnTo>
                      <a:lnTo>
                        <a:pt x="51" y="111"/>
                      </a:lnTo>
                      <a:lnTo>
                        <a:pt x="51" y="112"/>
                      </a:lnTo>
                      <a:lnTo>
                        <a:pt x="51" y="112"/>
                      </a:lnTo>
                      <a:lnTo>
                        <a:pt x="51" y="113"/>
                      </a:lnTo>
                      <a:lnTo>
                        <a:pt x="51" y="112"/>
                      </a:lnTo>
                      <a:lnTo>
                        <a:pt x="51" y="113"/>
                      </a:lnTo>
                      <a:lnTo>
                        <a:pt x="51" y="113"/>
                      </a:lnTo>
                      <a:lnTo>
                        <a:pt x="51" y="113"/>
                      </a:lnTo>
                      <a:lnTo>
                        <a:pt x="51" y="113"/>
                      </a:lnTo>
                      <a:lnTo>
                        <a:pt x="51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2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3"/>
                      </a:lnTo>
                      <a:lnTo>
                        <a:pt x="52" y="112"/>
                      </a:lnTo>
                      <a:lnTo>
                        <a:pt x="52" y="112"/>
                      </a:lnTo>
                      <a:lnTo>
                        <a:pt x="52" y="111"/>
                      </a:lnTo>
                      <a:lnTo>
                        <a:pt x="53" y="111"/>
                      </a:lnTo>
                      <a:lnTo>
                        <a:pt x="53" y="109"/>
                      </a:lnTo>
                      <a:lnTo>
                        <a:pt x="53" y="109"/>
                      </a:lnTo>
                      <a:lnTo>
                        <a:pt x="53" y="107"/>
                      </a:lnTo>
                      <a:lnTo>
                        <a:pt x="53" y="107"/>
                      </a:lnTo>
                      <a:lnTo>
                        <a:pt x="53" y="102"/>
                      </a:lnTo>
                      <a:lnTo>
                        <a:pt x="53" y="102"/>
                      </a:lnTo>
                      <a:lnTo>
                        <a:pt x="53" y="100"/>
                      </a:lnTo>
                      <a:lnTo>
                        <a:pt x="53" y="101"/>
                      </a:lnTo>
                      <a:lnTo>
                        <a:pt x="54" y="101"/>
                      </a:lnTo>
                      <a:lnTo>
                        <a:pt x="54" y="103"/>
                      </a:lnTo>
                      <a:lnTo>
                        <a:pt x="54" y="101"/>
                      </a:lnTo>
                      <a:lnTo>
                        <a:pt x="54" y="103"/>
                      </a:lnTo>
                      <a:lnTo>
                        <a:pt x="54" y="104"/>
                      </a:lnTo>
                      <a:lnTo>
                        <a:pt x="54" y="107"/>
                      </a:lnTo>
                      <a:lnTo>
                        <a:pt x="54" y="104"/>
                      </a:lnTo>
                      <a:lnTo>
                        <a:pt x="54" y="107"/>
                      </a:lnTo>
                      <a:lnTo>
                        <a:pt x="54" y="107"/>
                      </a:lnTo>
                      <a:lnTo>
                        <a:pt x="54" y="110"/>
                      </a:lnTo>
                      <a:lnTo>
                        <a:pt x="54" y="107"/>
                      </a:lnTo>
                      <a:lnTo>
                        <a:pt x="54" y="110"/>
                      </a:lnTo>
                      <a:lnTo>
                        <a:pt x="54" y="110"/>
                      </a:lnTo>
                      <a:lnTo>
                        <a:pt x="54" y="112"/>
                      </a:lnTo>
                      <a:lnTo>
                        <a:pt x="54" y="110"/>
                      </a:lnTo>
                      <a:lnTo>
                        <a:pt x="54" y="112"/>
                      </a:lnTo>
                      <a:lnTo>
                        <a:pt x="55" y="112"/>
                      </a:lnTo>
                      <a:lnTo>
                        <a:pt x="55" y="112"/>
                      </a:lnTo>
                      <a:lnTo>
                        <a:pt x="55" y="112"/>
                      </a:lnTo>
                      <a:lnTo>
                        <a:pt x="55" y="112"/>
                      </a:lnTo>
                      <a:lnTo>
                        <a:pt x="55" y="112"/>
                      </a:lnTo>
                      <a:lnTo>
                        <a:pt x="55" y="113"/>
                      </a:lnTo>
                      <a:lnTo>
                        <a:pt x="55" y="112"/>
                      </a:lnTo>
                      <a:lnTo>
                        <a:pt x="55" y="113"/>
                      </a:lnTo>
                      <a:lnTo>
                        <a:pt x="55" y="113"/>
                      </a:lnTo>
                      <a:lnTo>
                        <a:pt x="55" y="113"/>
                      </a:lnTo>
                      <a:lnTo>
                        <a:pt x="55" y="113"/>
                      </a:lnTo>
                      <a:lnTo>
                        <a:pt x="55" y="113"/>
                      </a:lnTo>
                      <a:lnTo>
                        <a:pt x="55" y="113"/>
                      </a:lnTo>
                      <a:lnTo>
                        <a:pt x="55" y="112"/>
                      </a:lnTo>
                      <a:lnTo>
                        <a:pt x="55" y="112"/>
                      </a:lnTo>
                      <a:lnTo>
                        <a:pt x="55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6" y="111"/>
                      </a:lnTo>
                      <a:lnTo>
                        <a:pt x="57" y="111"/>
                      </a:lnTo>
                      <a:lnTo>
                        <a:pt x="57" y="111"/>
                      </a:lnTo>
                      <a:lnTo>
                        <a:pt x="57" y="111"/>
                      </a:lnTo>
                      <a:lnTo>
                        <a:pt x="57" y="110"/>
                      </a:lnTo>
                      <a:lnTo>
                        <a:pt x="57" y="109"/>
                      </a:lnTo>
                      <a:lnTo>
                        <a:pt x="57" y="109"/>
                      </a:lnTo>
                      <a:lnTo>
                        <a:pt x="57" y="107"/>
                      </a:lnTo>
                      <a:lnTo>
                        <a:pt x="57" y="107"/>
                      </a:lnTo>
                      <a:lnTo>
                        <a:pt x="57" y="104"/>
                      </a:lnTo>
                      <a:lnTo>
                        <a:pt x="58" y="104"/>
                      </a:lnTo>
                      <a:lnTo>
                        <a:pt x="58" y="101"/>
                      </a:lnTo>
                      <a:lnTo>
                        <a:pt x="58" y="101"/>
                      </a:lnTo>
                      <a:lnTo>
                        <a:pt x="58" y="94"/>
                      </a:lnTo>
                      <a:lnTo>
                        <a:pt x="58" y="94"/>
                      </a:lnTo>
                      <a:lnTo>
                        <a:pt x="58" y="94"/>
                      </a:lnTo>
                      <a:lnTo>
                        <a:pt x="58" y="93"/>
                      </a:lnTo>
                      <a:lnTo>
                        <a:pt x="58" y="94"/>
                      </a:lnTo>
                      <a:lnTo>
                        <a:pt x="58" y="94"/>
                      </a:lnTo>
                      <a:lnTo>
                        <a:pt x="58" y="96"/>
                      </a:lnTo>
                      <a:lnTo>
                        <a:pt x="58" y="94"/>
                      </a:lnTo>
                      <a:lnTo>
                        <a:pt x="58" y="96"/>
                      </a:lnTo>
                      <a:lnTo>
                        <a:pt x="58" y="96"/>
                      </a:lnTo>
                      <a:lnTo>
                        <a:pt x="58" y="97"/>
                      </a:lnTo>
                      <a:lnTo>
                        <a:pt x="58" y="96"/>
                      </a:lnTo>
                      <a:lnTo>
                        <a:pt x="59" y="94"/>
                      </a:lnTo>
                      <a:lnTo>
                        <a:pt x="59" y="16"/>
                      </a:lnTo>
                      <a:lnTo>
                        <a:pt x="59" y="8"/>
                      </a:lnTo>
                      <a:lnTo>
                        <a:pt x="59" y="20"/>
                      </a:lnTo>
                      <a:lnTo>
                        <a:pt x="59" y="0"/>
                      </a:lnTo>
                      <a:lnTo>
                        <a:pt x="59" y="20"/>
                      </a:lnTo>
                      <a:lnTo>
                        <a:pt x="59" y="27"/>
                      </a:lnTo>
                      <a:lnTo>
                        <a:pt x="59" y="74"/>
                      </a:lnTo>
                      <a:lnTo>
                        <a:pt x="59" y="27"/>
                      </a:lnTo>
                      <a:lnTo>
                        <a:pt x="59" y="74"/>
                      </a:lnTo>
                      <a:lnTo>
                        <a:pt x="59" y="78"/>
                      </a:lnTo>
                      <a:lnTo>
                        <a:pt x="59" y="96"/>
                      </a:lnTo>
                      <a:lnTo>
                        <a:pt x="59" y="78"/>
                      </a:lnTo>
                      <a:lnTo>
                        <a:pt x="59" y="96"/>
                      </a:lnTo>
                      <a:lnTo>
                        <a:pt x="60" y="97"/>
                      </a:lnTo>
                      <a:lnTo>
                        <a:pt x="60" y="105"/>
                      </a:lnTo>
                      <a:lnTo>
                        <a:pt x="60" y="97"/>
                      </a:lnTo>
                      <a:lnTo>
                        <a:pt x="60" y="105"/>
                      </a:lnTo>
                      <a:lnTo>
                        <a:pt x="60" y="105"/>
                      </a:lnTo>
                      <a:lnTo>
                        <a:pt x="60" y="106"/>
                      </a:lnTo>
                      <a:lnTo>
                        <a:pt x="60" y="105"/>
                      </a:lnTo>
                      <a:lnTo>
                        <a:pt x="60" y="106"/>
                      </a:lnTo>
                      <a:lnTo>
                        <a:pt x="60" y="106"/>
                      </a:lnTo>
                      <a:lnTo>
                        <a:pt x="60" y="106"/>
                      </a:lnTo>
                      <a:lnTo>
                        <a:pt x="60" y="106"/>
                      </a:lnTo>
                      <a:lnTo>
                        <a:pt x="60" y="107"/>
                      </a:lnTo>
                      <a:lnTo>
                        <a:pt x="60" y="106"/>
                      </a:lnTo>
                      <a:lnTo>
                        <a:pt x="60" y="107"/>
                      </a:lnTo>
                      <a:lnTo>
                        <a:pt x="60" y="107"/>
                      </a:lnTo>
                      <a:lnTo>
                        <a:pt x="60" y="108"/>
                      </a:lnTo>
                      <a:lnTo>
                        <a:pt x="60" y="107"/>
                      </a:lnTo>
                      <a:lnTo>
                        <a:pt x="60" y="108"/>
                      </a:lnTo>
                      <a:lnTo>
                        <a:pt x="61" y="108"/>
                      </a:lnTo>
                      <a:lnTo>
                        <a:pt x="61" y="109"/>
                      </a:lnTo>
                      <a:lnTo>
                        <a:pt x="61" y="108"/>
                      </a:lnTo>
                      <a:lnTo>
                        <a:pt x="61" y="109"/>
                      </a:lnTo>
                      <a:lnTo>
                        <a:pt x="61" y="109"/>
                      </a:lnTo>
                      <a:lnTo>
                        <a:pt x="61" y="109"/>
                      </a:lnTo>
                      <a:lnTo>
                        <a:pt x="61" y="109"/>
                      </a:lnTo>
                      <a:lnTo>
                        <a:pt x="61" y="109"/>
                      </a:lnTo>
                      <a:lnTo>
                        <a:pt x="61" y="109"/>
                      </a:lnTo>
                      <a:lnTo>
                        <a:pt x="61" y="110"/>
                      </a:lnTo>
                      <a:lnTo>
                        <a:pt x="61" y="109"/>
                      </a:lnTo>
                      <a:lnTo>
                        <a:pt x="61" y="110"/>
                      </a:lnTo>
                      <a:lnTo>
                        <a:pt x="61" y="110"/>
                      </a:lnTo>
                      <a:lnTo>
                        <a:pt x="61" y="110"/>
                      </a:lnTo>
                      <a:lnTo>
                        <a:pt x="61" y="109"/>
                      </a:lnTo>
                      <a:lnTo>
                        <a:pt x="62" y="109"/>
                      </a:lnTo>
                      <a:lnTo>
                        <a:pt x="62" y="108"/>
                      </a:lnTo>
                      <a:lnTo>
                        <a:pt x="62" y="108"/>
                      </a:lnTo>
                      <a:lnTo>
                        <a:pt x="62" y="106"/>
                      </a:lnTo>
                      <a:lnTo>
                        <a:pt x="62" y="105"/>
                      </a:lnTo>
                      <a:lnTo>
                        <a:pt x="62" y="103"/>
                      </a:lnTo>
                      <a:lnTo>
                        <a:pt x="62" y="102"/>
                      </a:lnTo>
                      <a:lnTo>
                        <a:pt x="62" y="101"/>
                      </a:lnTo>
                      <a:lnTo>
                        <a:pt x="62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0"/>
                      </a:lnTo>
                      <a:lnTo>
                        <a:pt x="63" y="100"/>
                      </a:lnTo>
                      <a:lnTo>
                        <a:pt x="63" y="102"/>
                      </a:lnTo>
                      <a:lnTo>
                        <a:pt x="63" y="100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3"/>
                      </a:lnTo>
                      <a:lnTo>
                        <a:pt x="63" y="102"/>
                      </a:lnTo>
                      <a:lnTo>
                        <a:pt x="63" y="103"/>
                      </a:lnTo>
                      <a:lnTo>
                        <a:pt x="63" y="103"/>
                      </a:lnTo>
                      <a:lnTo>
                        <a:pt x="63" y="101"/>
                      </a:lnTo>
                      <a:lnTo>
                        <a:pt x="64" y="101"/>
                      </a:lnTo>
                      <a:lnTo>
                        <a:pt x="64" y="103"/>
                      </a:lnTo>
                      <a:lnTo>
                        <a:pt x="64" y="101"/>
                      </a:lnTo>
                      <a:lnTo>
                        <a:pt x="64" y="103"/>
                      </a:lnTo>
                      <a:lnTo>
                        <a:pt x="64" y="104"/>
                      </a:lnTo>
                      <a:lnTo>
                        <a:pt x="64" y="106"/>
                      </a:lnTo>
                      <a:lnTo>
                        <a:pt x="64" y="104"/>
                      </a:lnTo>
                      <a:lnTo>
                        <a:pt x="64" y="106"/>
                      </a:lnTo>
                      <a:lnTo>
                        <a:pt x="64" y="106"/>
                      </a:lnTo>
                      <a:lnTo>
                        <a:pt x="64" y="107"/>
                      </a:lnTo>
                      <a:lnTo>
                        <a:pt x="64" y="106"/>
                      </a:lnTo>
                      <a:lnTo>
                        <a:pt x="64" y="106"/>
                      </a:lnTo>
                      <a:lnTo>
                        <a:pt x="64" y="106"/>
                      </a:lnTo>
                      <a:lnTo>
                        <a:pt x="64" y="107"/>
                      </a:lnTo>
                      <a:lnTo>
                        <a:pt x="64" y="106"/>
                      </a:lnTo>
                      <a:lnTo>
                        <a:pt x="64" y="107"/>
                      </a:lnTo>
                      <a:lnTo>
                        <a:pt x="65" y="107"/>
                      </a:lnTo>
                      <a:lnTo>
                        <a:pt x="65" y="109"/>
                      </a:lnTo>
                      <a:lnTo>
                        <a:pt x="65" y="107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8"/>
                      </a:lnTo>
                      <a:lnTo>
                        <a:pt x="65" y="108"/>
                      </a:lnTo>
                      <a:lnTo>
                        <a:pt x="65" y="106"/>
                      </a:lnTo>
                      <a:lnTo>
                        <a:pt x="65" y="106"/>
                      </a:lnTo>
                      <a:lnTo>
                        <a:pt x="65" y="105"/>
                      </a:lnTo>
                      <a:lnTo>
                        <a:pt x="66" y="105"/>
                      </a:lnTo>
                      <a:lnTo>
                        <a:pt x="66" y="105"/>
                      </a:lnTo>
                      <a:lnTo>
                        <a:pt x="66" y="105"/>
                      </a:lnTo>
                      <a:lnTo>
                        <a:pt x="66" y="105"/>
                      </a:lnTo>
                      <a:lnTo>
                        <a:pt x="66" y="105"/>
                      </a:lnTo>
                      <a:lnTo>
                        <a:pt x="66" y="106"/>
                      </a:lnTo>
                      <a:lnTo>
                        <a:pt x="66" y="105"/>
                      </a:lnTo>
                      <a:lnTo>
                        <a:pt x="66" y="106"/>
                      </a:lnTo>
                      <a:lnTo>
                        <a:pt x="66" y="106"/>
                      </a:lnTo>
                      <a:lnTo>
                        <a:pt x="66" y="106"/>
                      </a:lnTo>
                      <a:lnTo>
                        <a:pt x="66" y="106"/>
                      </a:lnTo>
                      <a:lnTo>
                        <a:pt x="66" y="106"/>
                      </a:lnTo>
                      <a:lnTo>
                        <a:pt x="66" y="107"/>
                      </a:lnTo>
                      <a:lnTo>
                        <a:pt x="66" y="106"/>
                      </a:lnTo>
                      <a:lnTo>
                        <a:pt x="66" y="107"/>
                      </a:lnTo>
                      <a:lnTo>
                        <a:pt x="67" y="107"/>
                      </a:lnTo>
                      <a:lnTo>
                        <a:pt x="67" y="106"/>
                      </a:lnTo>
                      <a:lnTo>
                        <a:pt x="67" y="106"/>
                      </a:lnTo>
                      <a:lnTo>
                        <a:pt x="67" y="106"/>
                      </a:lnTo>
                      <a:lnTo>
                        <a:pt x="67" y="107"/>
                      </a:lnTo>
                      <a:lnTo>
                        <a:pt x="67" y="106"/>
                      </a:lnTo>
                      <a:lnTo>
                        <a:pt x="67" y="107"/>
                      </a:lnTo>
                      <a:lnTo>
                        <a:pt x="67" y="107"/>
                      </a:lnTo>
                      <a:lnTo>
                        <a:pt x="67" y="108"/>
                      </a:lnTo>
                      <a:lnTo>
                        <a:pt x="67" y="107"/>
                      </a:lnTo>
                      <a:lnTo>
                        <a:pt x="67" y="108"/>
                      </a:lnTo>
                      <a:lnTo>
                        <a:pt x="67" y="108"/>
                      </a:lnTo>
                      <a:lnTo>
                        <a:pt x="67" y="109"/>
                      </a:lnTo>
                      <a:lnTo>
                        <a:pt x="67" y="108"/>
                      </a:lnTo>
                      <a:lnTo>
                        <a:pt x="67" y="109"/>
                      </a:lnTo>
                      <a:lnTo>
                        <a:pt x="68" y="109"/>
                      </a:lnTo>
                      <a:lnTo>
                        <a:pt x="68" y="109"/>
                      </a:lnTo>
                      <a:lnTo>
                        <a:pt x="68" y="109"/>
                      </a:lnTo>
                      <a:lnTo>
                        <a:pt x="68" y="109"/>
                      </a:lnTo>
                      <a:lnTo>
                        <a:pt x="68" y="109"/>
                      </a:lnTo>
                      <a:lnTo>
                        <a:pt x="68" y="109"/>
                      </a:lnTo>
                      <a:lnTo>
                        <a:pt x="68" y="109"/>
                      </a:lnTo>
                      <a:lnTo>
                        <a:pt x="68" y="109"/>
                      </a:lnTo>
                      <a:lnTo>
                        <a:pt x="68" y="108"/>
                      </a:lnTo>
                      <a:lnTo>
                        <a:pt x="68" y="107"/>
                      </a:lnTo>
                      <a:lnTo>
                        <a:pt x="68" y="103"/>
                      </a:lnTo>
                      <a:lnTo>
                        <a:pt x="68" y="102"/>
                      </a:lnTo>
                      <a:lnTo>
                        <a:pt x="68" y="95"/>
                      </a:lnTo>
                      <a:lnTo>
                        <a:pt x="69" y="95"/>
                      </a:lnTo>
                      <a:lnTo>
                        <a:pt x="69" y="95"/>
                      </a:lnTo>
                      <a:lnTo>
                        <a:pt x="69" y="94"/>
                      </a:lnTo>
                      <a:lnTo>
                        <a:pt x="69" y="95"/>
                      </a:lnTo>
                      <a:lnTo>
                        <a:pt x="69" y="95"/>
                      </a:lnTo>
                      <a:lnTo>
                        <a:pt x="69" y="97"/>
                      </a:lnTo>
                      <a:lnTo>
                        <a:pt x="69" y="95"/>
                      </a:lnTo>
                      <a:lnTo>
                        <a:pt x="69" y="97"/>
                      </a:lnTo>
                      <a:lnTo>
                        <a:pt x="69" y="97"/>
                      </a:lnTo>
                      <a:lnTo>
                        <a:pt x="69" y="86"/>
                      </a:lnTo>
                      <a:lnTo>
                        <a:pt x="69" y="82"/>
                      </a:lnTo>
                      <a:lnTo>
                        <a:pt x="69" y="71"/>
                      </a:lnTo>
                      <a:lnTo>
                        <a:pt x="69" y="72"/>
                      </a:lnTo>
                      <a:lnTo>
                        <a:pt x="70" y="73"/>
                      </a:lnTo>
                      <a:lnTo>
                        <a:pt x="70" y="90"/>
                      </a:lnTo>
                      <a:lnTo>
                        <a:pt x="70" y="73"/>
                      </a:lnTo>
                      <a:lnTo>
                        <a:pt x="70" y="90"/>
                      </a:lnTo>
                      <a:lnTo>
                        <a:pt x="70" y="92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88" name="Freeform 140"/>
                <p:cNvSpPr>
                  <a:spLocks/>
                </p:cNvSpPr>
                <p:nvPr/>
              </p:nvSpPr>
              <p:spPr bwMode="auto">
                <a:xfrm>
                  <a:off x="1273175" y="2940050"/>
                  <a:ext cx="112713" cy="2076450"/>
                </a:xfrm>
                <a:custGeom>
                  <a:avLst/>
                  <a:gdLst/>
                  <a:ahLst/>
                  <a:cxnLst>
                    <a:cxn ang="0">
                      <a:pos x="1" y="1304"/>
                    </a:cxn>
                    <a:cxn ang="0">
                      <a:pos x="2" y="1306"/>
                    </a:cxn>
                    <a:cxn ang="0">
                      <a:pos x="3" y="1307"/>
                    </a:cxn>
                    <a:cxn ang="0">
                      <a:pos x="4" y="1307"/>
                    </a:cxn>
                    <a:cxn ang="0">
                      <a:pos x="5" y="1306"/>
                    </a:cxn>
                    <a:cxn ang="0">
                      <a:pos x="6" y="1305"/>
                    </a:cxn>
                    <a:cxn ang="0">
                      <a:pos x="7" y="1308"/>
                    </a:cxn>
                    <a:cxn ang="0">
                      <a:pos x="8" y="1307"/>
                    </a:cxn>
                    <a:cxn ang="0">
                      <a:pos x="9" y="1303"/>
                    </a:cxn>
                    <a:cxn ang="0">
                      <a:pos x="10" y="1306"/>
                    </a:cxn>
                    <a:cxn ang="0">
                      <a:pos x="11" y="1308"/>
                    </a:cxn>
                    <a:cxn ang="0">
                      <a:pos x="12" y="1307"/>
                    </a:cxn>
                    <a:cxn ang="0">
                      <a:pos x="14" y="1308"/>
                    </a:cxn>
                    <a:cxn ang="0">
                      <a:pos x="15" y="1304"/>
                    </a:cxn>
                    <a:cxn ang="0">
                      <a:pos x="16" y="1307"/>
                    </a:cxn>
                    <a:cxn ang="0">
                      <a:pos x="17" y="1307"/>
                    </a:cxn>
                    <a:cxn ang="0">
                      <a:pos x="18" y="1306"/>
                    </a:cxn>
                    <a:cxn ang="0">
                      <a:pos x="19" y="1308"/>
                    </a:cxn>
                    <a:cxn ang="0">
                      <a:pos x="20" y="1299"/>
                    </a:cxn>
                    <a:cxn ang="0">
                      <a:pos x="21" y="1303"/>
                    </a:cxn>
                    <a:cxn ang="0">
                      <a:pos x="23" y="1278"/>
                    </a:cxn>
                    <a:cxn ang="0">
                      <a:pos x="24" y="1253"/>
                    </a:cxn>
                    <a:cxn ang="0">
                      <a:pos x="25" y="1305"/>
                    </a:cxn>
                    <a:cxn ang="0">
                      <a:pos x="26" y="1294"/>
                    </a:cxn>
                    <a:cxn ang="0">
                      <a:pos x="27" y="1288"/>
                    </a:cxn>
                    <a:cxn ang="0">
                      <a:pos x="28" y="1300"/>
                    </a:cxn>
                    <a:cxn ang="0">
                      <a:pos x="29" y="1300"/>
                    </a:cxn>
                    <a:cxn ang="0">
                      <a:pos x="30" y="1304"/>
                    </a:cxn>
                    <a:cxn ang="0">
                      <a:pos x="32" y="1302"/>
                    </a:cxn>
                    <a:cxn ang="0">
                      <a:pos x="33" y="1306"/>
                    </a:cxn>
                    <a:cxn ang="0">
                      <a:pos x="34" y="1215"/>
                    </a:cxn>
                    <a:cxn ang="0">
                      <a:pos x="35" y="1300"/>
                    </a:cxn>
                    <a:cxn ang="0">
                      <a:pos x="36" y="1308"/>
                    </a:cxn>
                    <a:cxn ang="0">
                      <a:pos x="37" y="1305"/>
                    </a:cxn>
                    <a:cxn ang="0">
                      <a:pos x="38" y="1301"/>
                    </a:cxn>
                    <a:cxn ang="0">
                      <a:pos x="39" y="1305"/>
                    </a:cxn>
                    <a:cxn ang="0">
                      <a:pos x="40" y="1307"/>
                    </a:cxn>
                    <a:cxn ang="0">
                      <a:pos x="41" y="1306"/>
                    </a:cxn>
                    <a:cxn ang="0">
                      <a:pos x="42" y="1296"/>
                    </a:cxn>
                    <a:cxn ang="0">
                      <a:pos x="43" y="1308"/>
                    </a:cxn>
                    <a:cxn ang="0">
                      <a:pos x="45" y="1306"/>
                    </a:cxn>
                    <a:cxn ang="0">
                      <a:pos x="46" y="1307"/>
                    </a:cxn>
                    <a:cxn ang="0">
                      <a:pos x="47" y="1299"/>
                    </a:cxn>
                    <a:cxn ang="0">
                      <a:pos x="48" y="1307"/>
                    </a:cxn>
                    <a:cxn ang="0">
                      <a:pos x="49" y="1287"/>
                    </a:cxn>
                    <a:cxn ang="0">
                      <a:pos x="50" y="1249"/>
                    </a:cxn>
                    <a:cxn ang="0">
                      <a:pos x="51" y="1301"/>
                    </a:cxn>
                    <a:cxn ang="0">
                      <a:pos x="53" y="1305"/>
                    </a:cxn>
                    <a:cxn ang="0">
                      <a:pos x="54" y="1302"/>
                    </a:cxn>
                    <a:cxn ang="0">
                      <a:pos x="55" y="1292"/>
                    </a:cxn>
                    <a:cxn ang="0">
                      <a:pos x="56" y="1306"/>
                    </a:cxn>
                    <a:cxn ang="0">
                      <a:pos x="57" y="1305"/>
                    </a:cxn>
                    <a:cxn ang="0">
                      <a:pos x="58" y="1299"/>
                    </a:cxn>
                    <a:cxn ang="0">
                      <a:pos x="59" y="1305"/>
                    </a:cxn>
                    <a:cxn ang="0">
                      <a:pos x="60" y="1307"/>
                    </a:cxn>
                    <a:cxn ang="0">
                      <a:pos x="62" y="1305"/>
                    </a:cxn>
                    <a:cxn ang="0">
                      <a:pos x="63" y="1237"/>
                    </a:cxn>
                    <a:cxn ang="0">
                      <a:pos x="64" y="1302"/>
                    </a:cxn>
                    <a:cxn ang="0">
                      <a:pos x="65" y="1304"/>
                    </a:cxn>
                    <a:cxn ang="0">
                      <a:pos x="66" y="1299"/>
                    </a:cxn>
                    <a:cxn ang="0">
                      <a:pos x="67" y="1295"/>
                    </a:cxn>
                    <a:cxn ang="0">
                      <a:pos x="69" y="1264"/>
                    </a:cxn>
                    <a:cxn ang="0">
                      <a:pos x="70" y="1276"/>
                    </a:cxn>
                  </a:cxnLst>
                  <a:rect l="0" t="0" r="r" b="b"/>
                  <a:pathLst>
                    <a:path w="71" h="1308">
                      <a:moveTo>
                        <a:pt x="0" y="1296"/>
                      </a:moveTo>
                      <a:lnTo>
                        <a:pt x="0" y="1287"/>
                      </a:lnTo>
                      <a:lnTo>
                        <a:pt x="0" y="1296"/>
                      </a:lnTo>
                      <a:lnTo>
                        <a:pt x="0" y="1297"/>
                      </a:lnTo>
                      <a:lnTo>
                        <a:pt x="0" y="1301"/>
                      </a:lnTo>
                      <a:lnTo>
                        <a:pt x="0" y="1297"/>
                      </a:lnTo>
                      <a:lnTo>
                        <a:pt x="0" y="1301"/>
                      </a:lnTo>
                      <a:lnTo>
                        <a:pt x="0" y="1301"/>
                      </a:lnTo>
                      <a:lnTo>
                        <a:pt x="0" y="1303"/>
                      </a:lnTo>
                      <a:lnTo>
                        <a:pt x="0" y="1301"/>
                      </a:lnTo>
                      <a:lnTo>
                        <a:pt x="0" y="1303"/>
                      </a:lnTo>
                      <a:lnTo>
                        <a:pt x="1" y="1303"/>
                      </a:lnTo>
                      <a:lnTo>
                        <a:pt x="1" y="1304"/>
                      </a:lnTo>
                      <a:lnTo>
                        <a:pt x="1" y="1303"/>
                      </a:lnTo>
                      <a:lnTo>
                        <a:pt x="1" y="1304"/>
                      </a:lnTo>
                      <a:lnTo>
                        <a:pt x="1" y="1304"/>
                      </a:lnTo>
                      <a:lnTo>
                        <a:pt x="1" y="1305"/>
                      </a:lnTo>
                      <a:lnTo>
                        <a:pt x="1" y="1304"/>
                      </a:lnTo>
                      <a:lnTo>
                        <a:pt x="1" y="1305"/>
                      </a:lnTo>
                      <a:lnTo>
                        <a:pt x="1" y="1305"/>
                      </a:lnTo>
                      <a:lnTo>
                        <a:pt x="1" y="1306"/>
                      </a:lnTo>
                      <a:lnTo>
                        <a:pt x="1" y="1305"/>
                      </a:lnTo>
                      <a:lnTo>
                        <a:pt x="1" y="1306"/>
                      </a:lnTo>
                      <a:lnTo>
                        <a:pt x="1" y="1306"/>
                      </a:lnTo>
                      <a:lnTo>
                        <a:pt x="1" y="1306"/>
                      </a:lnTo>
                      <a:lnTo>
                        <a:pt x="1" y="1306"/>
                      </a:lnTo>
                      <a:lnTo>
                        <a:pt x="1" y="1306"/>
                      </a:lnTo>
                      <a:lnTo>
                        <a:pt x="1" y="1306"/>
                      </a:lnTo>
                      <a:lnTo>
                        <a:pt x="1" y="1306"/>
                      </a:lnTo>
                      <a:lnTo>
                        <a:pt x="1" y="1306"/>
                      </a:lnTo>
                      <a:lnTo>
                        <a:pt x="2" y="1306"/>
                      </a:lnTo>
                      <a:lnTo>
                        <a:pt x="2" y="1306"/>
                      </a:lnTo>
                      <a:lnTo>
                        <a:pt x="2" y="1306"/>
                      </a:lnTo>
                      <a:lnTo>
                        <a:pt x="2" y="1306"/>
                      </a:lnTo>
                      <a:lnTo>
                        <a:pt x="2" y="1306"/>
                      </a:lnTo>
                      <a:lnTo>
                        <a:pt x="2" y="1307"/>
                      </a:lnTo>
                      <a:lnTo>
                        <a:pt x="2" y="1306"/>
                      </a:lnTo>
                      <a:lnTo>
                        <a:pt x="2" y="1307"/>
                      </a:lnTo>
                      <a:lnTo>
                        <a:pt x="2" y="1307"/>
                      </a:lnTo>
                      <a:lnTo>
                        <a:pt x="2" y="1307"/>
                      </a:lnTo>
                      <a:lnTo>
                        <a:pt x="2" y="1307"/>
                      </a:lnTo>
                      <a:lnTo>
                        <a:pt x="2" y="1307"/>
                      </a:lnTo>
                      <a:lnTo>
                        <a:pt x="2" y="1307"/>
                      </a:lnTo>
                      <a:lnTo>
                        <a:pt x="2" y="1307"/>
                      </a:lnTo>
                      <a:lnTo>
                        <a:pt x="2" y="1307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8"/>
                      </a:lnTo>
                      <a:lnTo>
                        <a:pt x="3" y="1307"/>
                      </a:lnTo>
                      <a:lnTo>
                        <a:pt x="3" y="1308"/>
                      </a:lnTo>
                      <a:lnTo>
                        <a:pt x="3" y="1308"/>
                      </a:lnTo>
                      <a:lnTo>
                        <a:pt x="3" y="1307"/>
                      </a:lnTo>
                      <a:lnTo>
                        <a:pt x="3" y="1307"/>
                      </a:lnTo>
                      <a:lnTo>
                        <a:pt x="3" y="1306"/>
                      </a:lnTo>
                      <a:lnTo>
                        <a:pt x="3" y="1306"/>
                      </a:lnTo>
                      <a:lnTo>
                        <a:pt x="4" y="1307"/>
                      </a:lnTo>
                      <a:lnTo>
                        <a:pt x="4" y="1307"/>
                      </a:lnTo>
                      <a:lnTo>
                        <a:pt x="4" y="1307"/>
                      </a:lnTo>
                      <a:lnTo>
                        <a:pt x="4" y="1307"/>
                      </a:lnTo>
                      <a:lnTo>
                        <a:pt x="4" y="1307"/>
                      </a:lnTo>
                      <a:lnTo>
                        <a:pt x="4" y="1307"/>
                      </a:lnTo>
                      <a:lnTo>
                        <a:pt x="4" y="1307"/>
                      </a:lnTo>
                      <a:lnTo>
                        <a:pt x="4" y="1307"/>
                      </a:lnTo>
                      <a:lnTo>
                        <a:pt x="4" y="1306"/>
                      </a:lnTo>
                      <a:lnTo>
                        <a:pt x="4" y="1306"/>
                      </a:lnTo>
                      <a:lnTo>
                        <a:pt x="4" y="1306"/>
                      </a:lnTo>
                      <a:lnTo>
                        <a:pt x="4" y="1306"/>
                      </a:lnTo>
                      <a:lnTo>
                        <a:pt x="4" y="1306"/>
                      </a:lnTo>
                      <a:lnTo>
                        <a:pt x="4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5" y="1306"/>
                      </a:lnTo>
                      <a:lnTo>
                        <a:pt x="6" y="1306"/>
                      </a:lnTo>
                      <a:lnTo>
                        <a:pt x="6" y="1306"/>
                      </a:lnTo>
                      <a:lnTo>
                        <a:pt x="6" y="1306"/>
                      </a:lnTo>
                      <a:lnTo>
                        <a:pt x="6" y="1305"/>
                      </a:lnTo>
                      <a:lnTo>
                        <a:pt x="6" y="1305"/>
                      </a:lnTo>
                      <a:lnTo>
                        <a:pt x="6" y="1303"/>
                      </a:lnTo>
                      <a:lnTo>
                        <a:pt x="6" y="1303"/>
                      </a:lnTo>
                      <a:lnTo>
                        <a:pt x="6" y="1305"/>
                      </a:lnTo>
                      <a:lnTo>
                        <a:pt x="6" y="1303"/>
                      </a:lnTo>
                      <a:lnTo>
                        <a:pt x="6" y="1305"/>
                      </a:lnTo>
                      <a:lnTo>
                        <a:pt x="6" y="1305"/>
                      </a:lnTo>
                      <a:lnTo>
                        <a:pt x="6" y="1306"/>
                      </a:lnTo>
                      <a:lnTo>
                        <a:pt x="6" y="1305"/>
                      </a:lnTo>
                      <a:lnTo>
                        <a:pt x="6" y="1306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7"/>
                      </a:lnTo>
                      <a:lnTo>
                        <a:pt x="7" y="1308"/>
                      </a:lnTo>
                      <a:lnTo>
                        <a:pt x="7" y="1307"/>
                      </a:lnTo>
                      <a:lnTo>
                        <a:pt x="7" y="1308"/>
                      </a:lnTo>
                      <a:lnTo>
                        <a:pt x="7" y="1308"/>
                      </a:lnTo>
                      <a:lnTo>
                        <a:pt x="7" y="1308"/>
                      </a:lnTo>
                      <a:lnTo>
                        <a:pt x="7" y="1308"/>
                      </a:lnTo>
                      <a:lnTo>
                        <a:pt x="7" y="1308"/>
                      </a:lnTo>
                      <a:lnTo>
                        <a:pt x="8" y="1308"/>
                      </a:lnTo>
                      <a:lnTo>
                        <a:pt x="8" y="1308"/>
                      </a:lnTo>
                      <a:lnTo>
                        <a:pt x="8" y="1308"/>
                      </a:lnTo>
                      <a:lnTo>
                        <a:pt x="8" y="1308"/>
                      </a:lnTo>
                      <a:lnTo>
                        <a:pt x="8" y="1308"/>
                      </a:lnTo>
                      <a:lnTo>
                        <a:pt x="8" y="1308"/>
                      </a:lnTo>
                      <a:lnTo>
                        <a:pt x="8" y="1308"/>
                      </a:lnTo>
                      <a:lnTo>
                        <a:pt x="8" y="1308"/>
                      </a:lnTo>
                      <a:lnTo>
                        <a:pt x="8" y="1307"/>
                      </a:lnTo>
                      <a:lnTo>
                        <a:pt x="8" y="1307"/>
                      </a:lnTo>
                      <a:lnTo>
                        <a:pt x="8" y="1307"/>
                      </a:lnTo>
                      <a:lnTo>
                        <a:pt x="8" y="1307"/>
                      </a:lnTo>
                      <a:lnTo>
                        <a:pt x="8" y="1307"/>
                      </a:lnTo>
                      <a:lnTo>
                        <a:pt x="8" y="1307"/>
                      </a:lnTo>
                      <a:lnTo>
                        <a:pt x="9" y="1306"/>
                      </a:lnTo>
                      <a:lnTo>
                        <a:pt x="9" y="1304"/>
                      </a:lnTo>
                      <a:lnTo>
                        <a:pt x="9" y="1304"/>
                      </a:lnTo>
                      <a:lnTo>
                        <a:pt x="9" y="1302"/>
                      </a:lnTo>
                      <a:lnTo>
                        <a:pt x="9" y="1302"/>
                      </a:lnTo>
                      <a:lnTo>
                        <a:pt x="9" y="1303"/>
                      </a:lnTo>
                      <a:lnTo>
                        <a:pt x="9" y="1302"/>
                      </a:lnTo>
                      <a:lnTo>
                        <a:pt x="9" y="1303"/>
                      </a:lnTo>
                      <a:lnTo>
                        <a:pt x="9" y="1303"/>
                      </a:lnTo>
                      <a:lnTo>
                        <a:pt x="9" y="1303"/>
                      </a:lnTo>
                      <a:lnTo>
                        <a:pt x="9" y="1303"/>
                      </a:lnTo>
                      <a:lnTo>
                        <a:pt x="9" y="1303"/>
                      </a:lnTo>
                      <a:lnTo>
                        <a:pt x="10" y="1303"/>
                      </a:lnTo>
                      <a:lnTo>
                        <a:pt x="10" y="1304"/>
                      </a:lnTo>
                      <a:lnTo>
                        <a:pt x="10" y="1303"/>
                      </a:lnTo>
                      <a:lnTo>
                        <a:pt x="10" y="1304"/>
                      </a:lnTo>
                      <a:lnTo>
                        <a:pt x="10" y="1304"/>
                      </a:lnTo>
                      <a:lnTo>
                        <a:pt x="10" y="1305"/>
                      </a:lnTo>
                      <a:lnTo>
                        <a:pt x="10" y="1304"/>
                      </a:lnTo>
                      <a:lnTo>
                        <a:pt x="10" y="1305"/>
                      </a:lnTo>
                      <a:lnTo>
                        <a:pt x="10" y="1305"/>
                      </a:lnTo>
                      <a:lnTo>
                        <a:pt x="10" y="1305"/>
                      </a:lnTo>
                      <a:lnTo>
                        <a:pt x="10" y="1305"/>
                      </a:lnTo>
                      <a:lnTo>
                        <a:pt x="10" y="1305"/>
                      </a:lnTo>
                      <a:lnTo>
                        <a:pt x="10" y="1305"/>
                      </a:lnTo>
                      <a:lnTo>
                        <a:pt x="10" y="1306"/>
                      </a:lnTo>
                      <a:lnTo>
                        <a:pt x="10" y="1305"/>
                      </a:lnTo>
                      <a:lnTo>
                        <a:pt x="10" y="1306"/>
                      </a:lnTo>
                      <a:lnTo>
                        <a:pt x="11" y="1306"/>
                      </a:lnTo>
                      <a:lnTo>
                        <a:pt x="11" y="1307"/>
                      </a:lnTo>
                      <a:lnTo>
                        <a:pt x="11" y="1306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7"/>
                      </a:lnTo>
                      <a:lnTo>
                        <a:pt x="11" y="1308"/>
                      </a:lnTo>
                      <a:lnTo>
                        <a:pt x="11" y="1308"/>
                      </a:lnTo>
                      <a:lnTo>
                        <a:pt x="11" y="1308"/>
                      </a:lnTo>
                      <a:lnTo>
                        <a:pt x="11" y="1308"/>
                      </a:lnTo>
                      <a:lnTo>
                        <a:pt x="12" y="1308"/>
                      </a:lnTo>
                      <a:lnTo>
                        <a:pt x="12" y="1307"/>
                      </a:lnTo>
                      <a:lnTo>
                        <a:pt x="12" y="1307"/>
                      </a:lnTo>
                      <a:lnTo>
                        <a:pt x="12" y="1307"/>
                      </a:lnTo>
                      <a:lnTo>
                        <a:pt x="12" y="1307"/>
                      </a:lnTo>
                      <a:lnTo>
                        <a:pt x="12" y="1307"/>
                      </a:lnTo>
                      <a:lnTo>
                        <a:pt x="12" y="1307"/>
                      </a:lnTo>
                      <a:lnTo>
                        <a:pt x="12" y="1307"/>
                      </a:lnTo>
                      <a:lnTo>
                        <a:pt x="12" y="1308"/>
                      </a:lnTo>
                      <a:lnTo>
                        <a:pt x="12" y="1307"/>
                      </a:lnTo>
                      <a:lnTo>
                        <a:pt x="12" y="1308"/>
                      </a:lnTo>
                      <a:lnTo>
                        <a:pt x="12" y="1308"/>
                      </a:lnTo>
                      <a:lnTo>
                        <a:pt x="12" y="1307"/>
                      </a:lnTo>
                      <a:lnTo>
                        <a:pt x="13" y="1307"/>
                      </a:lnTo>
                      <a:lnTo>
                        <a:pt x="13" y="1307"/>
                      </a:lnTo>
                      <a:lnTo>
                        <a:pt x="13" y="1307"/>
                      </a:lnTo>
                      <a:lnTo>
                        <a:pt x="13" y="1307"/>
                      </a:lnTo>
                      <a:lnTo>
                        <a:pt x="13" y="1307"/>
                      </a:lnTo>
                      <a:lnTo>
                        <a:pt x="13" y="1307"/>
                      </a:lnTo>
                      <a:lnTo>
                        <a:pt x="13" y="1307"/>
                      </a:lnTo>
                      <a:lnTo>
                        <a:pt x="13" y="1307"/>
                      </a:lnTo>
                      <a:lnTo>
                        <a:pt x="13" y="1306"/>
                      </a:lnTo>
                      <a:lnTo>
                        <a:pt x="13" y="1306"/>
                      </a:lnTo>
                      <a:lnTo>
                        <a:pt x="13" y="1306"/>
                      </a:lnTo>
                      <a:lnTo>
                        <a:pt x="13" y="1307"/>
                      </a:lnTo>
                      <a:lnTo>
                        <a:pt x="13" y="1306"/>
                      </a:lnTo>
                      <a:lnTo>
                        <a:pt x="13" y="1307"/>
                      </a:lnTo>
                      <a:lnTo>
                        <a:pt x="14" y="1307"/>
                      </a:lnTo>
                      <a:lnTo>
                        <a:pt x="14" y="1308"/>
                      </a:lnTo>
                      <a:lnTo>
                        <a:pt x="14" y="1307"/>
                      </a:lnTo>
                      <a:lnTo>
                        <a:pt x="14" y="1308"/>
                      </a:lnTo>
                      <a:lnTo>
                        <a:pt x="14" y="1308"/>
                      </a:lnTo>
                      <a:lnTo>
                        <a:pt x="14" y="1308"/>
                      </a:lnTo>
                      <a:lnTo>
                        <a:pt x="14" y="1307"/>
                      </a:lnTo>
                      <a:lnTo>
                        <a:pt x="14" y="1307"/>
                      </a:lnTo>
                      <a:lnTo>
                        <a:pt x="14" y="1307"/>
                      </a:lnTo>
                      <a:lnTo>
                        <a:pt x="14" y="1306"/>
                      </a:lnTo>
                      <a:lnTo>
                        <a:pt x="14" y="1307"/>
                      </a:lnTo>
                      <a:lnTo>
                        <a:pt x="14" y="1306"/>
                      </a:lnTo>
                      <a:lnTo>
                        <a:pt x="14" y="1307"/>
                      </a:lnTo>
                      <a:lnTo>
                        <a:pt x="15" y="1307"/>
                      </a:lnTo>
                      <a:lnTo>
                        <a:pt x="15" y="1306"/>
                      </a:lnTo>
                      <a:lnTo>
                        <a:pt x="15" y="1306"/>
                      </a:lnTo>
                      <a:lnTo>
                        <a:pt x="15" y="1305"/>
                      </a:lnTo>
                      <a:lnTo>
                        <a:pt x="15" y="1304"/>
                      </a:lnTo>
                      <a:lnTo>
                        <a:pt x="15" y="1303"/>
                      </a:lnTo>
                      <a:lnTo>
                        <a:pt x="15" y="1303"/>
                      </a:lnTo>
                      <a:lnTo>
                        <a:pt x="15" y="1304"/>
                      </a:lnTo>
                      <a:lnTo>
                        <a:pt x="15" y="1305"/>
                      </a:lnTo>
                      <a:lnTo>
                        <a:pt x="15" y="1304"/>
                      </a:lnTo>
                      <a:lnTo>
                        <a:pt x="15" y="1305"/>
                      </a:lnTo>
                      <a:lnTo>
                        <a:pt x="16" y="1305"/>
                      </a:lnTo>
                      <a:lnTo>
                        <a:pt x="16" y="1306"/>
                      </a:lnTo>
                      <a:lnTo>
                        <a:pt x="16" y="1305"/>
                      </a:lnTo>
                      <a:lnTo>
                        <a:pt x="16" y="1306"/>
                      </a:lnTo>
                      <a:lnTo>
                        <a:pt x="16" y="1306"/>
                      </a:lnTo>
                      <a:lnTo>
                        <a:pt x="16" y="1307"/>
                      </a:lnTo>
                      <a:lnTo>
                        <a:pt x="16" y="1306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6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7"/>
                      </a:lnTo>
                      <a:lnTo>
                        <a:pt x="17" y="1306"/>
                      </a:lnTo>
                      <a:lnTo>
                        <a:pt x="18" y="1306"/>
                      </a:lnTo>
                      <a:lnTo>
                        <a:pt x="18" y="1306"/>
                      </a:lnTo>
                      <a:lnTo>
                        <a:pt x="18" y="1306"/>
                      </a:lnTo>
                      <a:lnTo>
                        <a:pt x="18" y="1306"/>
                      </a:lnTo>
                      <a:lnTo>
                        <a:pt x="18" y="1306"/>
                      </a:lnTo>
                      <a:lnTo>
                        <a:pt x="18" y="1306"/>
                      </a:lnTo>
                      <a:lnTo>
                        <a:pt x="18" y="1306"/>
                      </a:lnTo>
                      <a:lnTo>
                        <a:pt x="18" y="1306"/>
                      </a:lnTo>
                      <a:lnTo>
                        <a:pt x="18" y="1307"/>
                      </a:lnTo>
                      <a:lnTo>
                        <a:pt x="18" y="1306"/>
                      </a:lnTo>
                      <a:lnTo>
                        <a:pt x="18" y="1307"/>
                      </a:lnTo>
                      <a:lnTo>
                        <a:pt x="18" y="1307"/>
                      </a:lnTo>
                      <a:lnTo>
                        <a:pt x="18" y="1307"/>
                      </a:lnTo>
                      <a:lnTo>
                        <a:pt x="18" y="1307"/>
                      </a:lnTo>
                      <a:lnTo>
                        <a:pt x="18" y="1307"/>
                      </a:lnTo>
                      <a:lnTo>
                        <a:pt x="19" y="1307"/>
                      </a:lnTo>
                      <a:lnTo>
                        <a:pt x="19" y="1308"/>
                      </a:lnTo>
                      <a:lnTo>
                        <a:pt x="19" y="1307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8"/>
                      </a:lnTo>
                      <a:lnTo>
                        <a:pt x="19" y="1307"/>
                      </a:lnTo>
                      <a:lnTo>
                        <a:pt x="20" y="1307"/>
                      </a:lnTo>
                      <a:lnTo>
                        <a:pt x="20" y="1304"/>
                      </a:lnTo>
                      <a:lnTo>
                        <a:pt x="20" y="1303"/>
                      </a:lnTo>
                      <a:lnTo>
                        <a:pt x="20" y="1296"/>
                      </a:lnTo>
                      <a:lnTo>
                        <a:pt x="20" y="1296"/>
                      </a:lnTo>
                      <a:lnTo>
                        <a:pt x="20" y="1299"/>
                      </a:lnTo>
                      <a:lnTo>
                        <a:pt x="20" y="1296"/>
                      </a:lnTo>
                      <a:lnTo>
                        <a:pt x="20" y="1299"/>
                      </a:lnTo>
                      <a:lnTo>
                        <a:pt x="20" y="1299"/>
                      </a:lnTo>
                      <a:lnTo>
                        <a:pt x="20" y="1300"/>
                      </a:lnTo>
                      <a:lnTo>
                        <a:pt x="20" y="1299"/>
                      </a:lnTo>
                      <a:lnTo>
                        <a:pt x="20" y="1300"/>
                      </a:lnTo>
                      <a:lnTo>
                        <a:pt x="21" y="1300"/>
                      </a:lnTo>
                      <a:lnTo>
                        <a:pt x="21" y="1301"/>
                      </a:lnTo>
                      <a:lnTo>
                        <a:pt x="21" y="1300"/>
                      </a:lnTo>
                      <a:lnTo>
                        <a:pt x="21" y="1301"/>
                      </a:lnTo>
                      <a:lnTo>
                        <a:pt x="21" y="1301"/>
                      </a:lnTo>
                      <a:lnTo>
                        <a:pt x="21" y="1301"/>
                      </a:lnTo>
                      <a:lnTo>
                        <a:pt x="21" y="1301"/>
                      </a:lnTo>
                      <a:lnTo>
                        <a:pt x="21" y="1301"/>
                      </a:lnTo>
                      <a:lnTo>
                        <a:pt x="21" y="1301"/>
                      </a:lnTo>
                      <a:lnTo>
                        <a:pt x="21" y="1301"/>
                      </a:lnTo>
                      <a:lnTo>
                        <a:pt x="21" y="1301"/>
                      </a:lnTo>
                      <a:lnTo>
                        <a:pt x="21" y="1302"/>
                      </a:lnTo>
                      <a:lnTo>
                        <a:pt x="21" y="1303"/>
                      </a:lnTo>
                      <a:lnTo>
                        <a:pt x="21" y="1302"/>
                      </a:lnTo>
                      <a:lnTo>
                        <a:pt x="21" y="1303"/>
                      </a:lnTo>
                      <a:lnTo>
                        <a:pt x="21" y="1304"/>
                      </a:lnTo>
                      <a:lnTo>
                        <a:pt x="21" y="1305"/>
                      </a:lnTo>
                      <a:lnTo>
                        <a:pt x="21" y="1304"/>
                      </a:lnTo>
                      <a:lnTo>
                        <a:pt x="21" y="1305"/>
                      </a:lnTo>
                      <a:lnTo>
                        <a:pt x="22" y="1305"/>
                      </a:lnTo>
                      <a:lnTo>
                        <a:pt x="22" y="1305"/>
                      </a:lnTo>
                      <a:lnTo>
                        <a:pt x="22" y="1304"/>
                      </a:lnTo>
                      <a:lnTo>
                        <a:pt x="22" y="1304"/>
                      </a:lnTo>
                      <a:lnTo>
                        <a:pt x="22" y="1303"/>
                      </a:lnTo>
                      <a:lnTo>
                        <a:pt x="22" y="1302"/>
                      </a:lnTo>
                      <a:lnTo>
                        <a:pt x="22" y="1299"/>
                      </a:lnTo>
                      <a:lnTo>
                        <a:pt x="22" y="1298"/>
                      </a:lnTo>
                      <a:lnTo>
                        <a:pt x="22" y="1291"/>
                      </a:lnTo>
                      <a:lnTo>
                        <a:pt x="23" y="1290"/>
                      </a:lnTo>
                      <a:lnTo>
                        <a:pt x="23" y="1280"/>
                      </a:lnTo>
                      <a:lnTo>
                        <a:pt x="23" y="1278"/>
                      </a:lnTo>
                      <a:lnTo>
                        <a:pt x="23" y="1261"/>
                      </a:lnTo>
                      <a:lnTo>
                        <a:pt x="23" y="1252"/>
                      </a:lnTo>
                      <a:lnTo>
                        <a:pt x="23" y="995"/>
                      </a:lnTo>
                      <a:lnTo>
                        <a:pt x="23" y="946"/>
                      </a:lnTo>
                      <a:lnTo>
                        <a:pt x="23" y="831"/>
                      </a:lnTo>
                      <a:lnTo>
                        <a:pt x="23" y="857"/>
                      </a:lnTo>
                      <a:lnTo>
                        <a:pt x="24" y="880"/>
                      </a:lnTo>
                      <a:lnTo>
                        <a:pt x="24" y="1070"/>
                      </a:lnTo>
                      <a:lnTo>
                        <a:pt x="24" y="880"/>
                      </a:lnTo>
                      <a:lnTo>
                        <a:pt x="24" y="1070"/>
                      </a:lnTo>
                      <a:lnTo>
                        <a:pt x="24" y="1094"/>
                      </a:lnTo>
                      <a:lnTo>
                        <a:pt x="24" y="1206"/>
                      </a:lnTo>
                      <a:lnTo>
                        <a:pt x="24" y="1094"/>
                      </a:lnTo>
                      <a:lnTo>
                        <a:pt x="24" y="1206"/>
                      </a:lnTo>
                      <a:lnTo>
                        <a:pt x="24" y="1216"/>
                      </a:lnTo>
                      <a:lnTo>
                        <a:pt x="24" y="1253"/>
                      </a:lnTo>
                      <a:lnTo>
                        <a:pt x="24" y="1216"/>
                      </a:lnTo>
                      <a:lnTo>
                        <a:pt x="24" y="1253"/>
                      </a:lnTo>
                      <a:lnTo>
                        <a:pt x="24" y="1256"/>
                      </a:lnTo>
                      <a:lnTo>
                        <a:pt x="24" y="1275"/>
                      </a:lnTo>
                      <a:lnTo>
                        <a:pt x="24" y="1256"/>
                      </a:lnTo>
                      <a:lnTo>
                        <a:pt x="24" y="1275"/>
                      </a:lnTo>
                      <a:lnTo>
                        <a:pt x="24" y="1277"/>
                      </a:lnTo>
                      <a:lnTo>
                        <a:pt x="24" y="1287"/>
                      </a:lnTo>
                      <a:lnTo>
                        <a:pt x="24" y="1277"/>
                      </a:lnTo>
                      <a:lnTo>
                        <a:pt x="24" y="1287"/>
                      </a:lnTo>
                      <a:lnTo>
                        <a:pt x="25" y="1288"/>
                      </a:lnTo>
                      <a:lnTo>
                        <a:pt x="25" y="1297"/>
                      </a:lnTo>
                      <a:lnTo>
                        <a:pt x="25" y="1288"/>
                      </a:lnTo>
                      <a:lnTo>
                        <a:pt x="25" y="1297"/>
                      </a:lnTo>
                      <a:lnTo>
                        <a:pt x="25" y="1299"/>
                      </a:lnTo>
                      <a:lnTo>
                        <a:pt x="25" y="1305"/>
                      </a:lnTo>
                      <a:lnTo>
                        <a:pt x="25" y="1299"/>
                      </a:lnTo>
                      <a:lnTo>
                        <a:pt x="25" y="1305"/>
                      </a:lnTo>
                      <a:lnTo>
                        <a:pt x="25" y="1305"/>
                      </a:lnTo>
                      <a:lnTo>
                        <a:pt x="25" y="1306"/>
                      </a:lnTo>
                      <a:lnTo>
                        <a:pt x="25" y="1305"/>
                      </a:lnTo>
                      <a:lnTo>
                        <a:pt x="25" y="1304"/>
                      </a:lnTo>
                      <a:lnTo>
                        <a:pt x="25" y="1302"/>
                      </a:lnTo>
                      <a:lnTo>
                        <a:pt x="26" y="1301"/>
                      </a:lnTo>
                      <a:lnTo>
                        <a:pt x="26" y="1297"/>
                      </a:lnTo>
                      <a:lnTo>
                        <a:pt x="26" y="1296"/>
                      </a:lnTo>
                      <a:lnTo>
                        <a:pt x="26" y="1292"/>
                      </a:lnTo>
                      <a:lnTo>
                        <a:pt x="26" y="1292"/>
                      </a:lnTo>
                      <a:lnTo>
                        <a:pt x="26" y="1294"/>
                      </a:lnTo>
                      <a:lnTo>
                        <a:pt x="26" y="1292"/>
                      </a:lnTo>
                      <a:lnTo>
                        <a:pt x="26" y="1294"/>
                      </a:lnTo>
                      <a:lnTo>
                        <a:pt x="26" y="1294"/>
                      </a:lnTo>
                      <a:lnTo>
                        <a:pt x="26" y="1298"/>
                      </a:lnTo>
                      <a:lnTo>
                        <a:pt x="26" y="1294"/>
                      </a:lnTo>
                      <a:lnTo>
                        <a:pt x="26" y="1298"/>
                      </a:lnTo>
                      <a:lnTo>
                        <a:pt x="27" y="1298"/>
                      </a:lnTo>
                      <a:lnTo>
                        <a:pt x="27" y="1301"/>
                      </a:lnTo>
                      <a:lnTo>
                        <a:pt x="27" y="1298"/>
                      </a:lnTo>
                      <a:lnTo>
                        <a:pt x="27" y="1301"/>
                      </a:lnTo>
                      <a:lnTo>
                        <a:pt x="27" y="1301"/>
                      </a:lnTo>
                      <a:lnTo>
                        <a:pt x="27" y="1303"/>
                      </a:lnTo>
                      <a:lnTo>
                        <a:pt x="27" y="1301"/>
                      </a:lnTo>
                      <a:lnTo>
                        <a:pt x="27" y="1303"/>
                      </a:lnTo>
                      <a:lnTo>
                        <a:pt x="27" y="1303"/>
                      </a:lnTo>
                      <a:lnTo>
                        <a:pt x="27" y="1303"/>
                      </a:lnTo>
                      <a:lnTo>
                        <a:pt x="27" y="1302"/>
                      </a:lnTo>
                      <a:lnTo>
                        <a:pt x="27" y="1300"/>
                      </a:lnTo>
                      <a:lnTo>
                        <a:pt x="27" y="1288"/>
                      </a:lnTo>
                      <a:lnTo>
                        <a:pt x="27" y="1286"/>
                      </a:lnTo>
                      <a:lnTo>
                        <a:pt x="27" y="1283"/>
                      </a:lnTo>
                      <a:lnTo>
                        <a:pt x="27" y="1285"/>
                      </a:lnTo>
                      <a:lnTo>
                        <a:pt x="28" y="1286"/>
                      </a:lnTo>
                      <a:lnTo>
                        <a:pt x="28" y="1296"/>
                      </a:lnTo>
                      <a:lnTo>
                        <a:pt x="28" y="1286"/>
                      </a:lnTo>
                      <a:lnTo>
                        <a:pt x="28" y="1296"/>
                      </a:lnTo>
                      <a:lnTo>
                        <a:pt x="28" y="1297"/>
                      </a:lnTo>
                      <a:lnTo>
                        <a:pt x="28" y="1300"/>
                      </a:lnTo>
                      <a:lnTo>
                        <a:pt x="28" y="1297"/>
                      </a:lnTo>
                      <a:lnTo>
                        <a:pt x="28" y="1300"/>
                      </a:lnTo>
                      <a:lnTo>
                        <a:pt x="28" y="1299"/>
                      </a:lnTo>
                      <a:lnTo>
                        <a:pt x="28" y="1300"/>
                      </a:lnTo>
                      <a:lnTo>
                        <a:pt x="28" y="1299"/>
                      </a:lnTo>
                      <a:lnTo>
                        <a:pt x="28" y="1300"/>
                      </a:lnTo>
                      <a:lnTo>
                        <a:pt x="28" y="1300"/>
                      </a:lnTo>
                      <a:lnTo>
                        <a:pt x="28" y="1302"/>
                      </a:lnTo>
                      <a:lnTo>
                        <a:pt x="28" y="1300"/>
                      </a:lnTo>
                      <a:lnTo>
                        <a:pt x="28" y="1302"/>
                      </a:lnTo>
                      <a:lnTo>
                        <a:pt x="29" y="1302"/>
                      </a:lnTo>
                      <a:lnTo>
                        <a:pt x="29" y="1303"/>
                      </a:lnTo>
                      <a:lnTo>
                        <a:pt x="29" y="1302"/>
                      </a:lnTo>
                      <a:lnTo>
                        <a:pt x="29" y="1303"/>
                      </a:lnTo>
                      <a:lnTo>
                        <a:pt x="29" y="1302"/>
                      </a:lnTo>
                      <a:lnTo>
                        <a:pt x="29" y="1300"/>
                      </a:lnTo>
                      <a:lnTo>
                        <a:pt x="29" y="1300"/>
                      </a:lnTo>
                      <a:lnTo>
                        <a:pt x="29" y="1298"/>
                      </a:lnTo>
                      <a:lnTo>
                        <a:pt x="29" y="1298"/>
                      </a:lnTo>
                      <a:lnTo>
                        <a:pt x="29" y="1298"/>
                      </a:lnTo>
                      <a:lnTo>
                        <a:pt x="29" y="1300"/>
                      </a:lnTo>
                      <a:lnTo>
                        <a:pt x="29" y="1298"/>
                      </a:lnTo>
                      <a:lnTo>
                        <a:pt x="29" y="1300"/>
                      </a:lnTo>
                      <a:lnTo>
                        <a:pt x="29" y="1301"/>
                      </a:lnTo>
                      <a:lnTo>
                        <a:pt x="29" y="1303"/>
                      </a:lnTo>
                      <a:lnTo>
                        <a:pt x="29" y="1301"/>
                      </a:lnTo>
                      <a:lnTo>
                        <a:pt x="29" y="1303"/>
                      </a:lnTo>
                      <a:lnTo>
                        <a:pt x="30" y="1304"/>
                      </a:lnTo>
                      <a:lnTo>
                        <a:pt x="30" y="1305"/>
                      </a:lnTo>
                      <a:lnTo>
                        <a:pt x="30" y="1304"/>
                      </a:lnTo>
                      <a:lnTo>
                        <a:pt x="30" y="1305"/>
                      </a:lnTo>
                      <a:lnTo>
                        <a:pt x="30" y="1305"/>
                      </a:lnTo>
                      <a:lnTo>
                        <a:pt x="30" y="1305"/>
                      </a:lnTo>
                      <a:lnTo>
                        <a:pt x="30" y="1305"/>
                      </a:lnTo>
                      <a:lnTo>
                        <a:pt x="30" y="1305"/>
                      </a:lnTo>
                      <a:lnTo>
                        <a:pt x="30" y="1304"/>
                      </a:lnTo>
                      <a:lnTo>
                        <a:pt x="30" y="1304"/>
                      </a:lnTo>
                      <a:lnTo>
                        <a:pt x="30" y="1304"/>
                      </a:lnTo>
                      <a:lnTo>
                        <a:pt x="30" y="1304"/>
                      </a:lnTo>
                      <a:lnTo>
                        <a:pt x="30" y="1304"/>
                      </a:lnTo>
                      <a:lnTo>
                        <a:pt x="31" y="1304"/>
                      </a:lnTo>
                      <a:lnTo>
                        <a:pt x="31" y="1306"/>
                      </a:lnTo>
                      <a:lnTo>
                        <a:pt x="31" y="1304"/>
                      </a:lnTo>
                      <a:lnTo>
                        <a:pt x="31" y="1306"/>
                      </a:lnTo>
                      <a:lnTo>
                        <a:pt x="31" y="1306"/>
                      </a:lnTo>
                      <a:lnTo>
                        <a:pt x="31" y="1307"/>
                      </a:lnTo>
                      <a:lnTo>
                        <a:pt x="31" y="1306"/>
                      </a:lnTo>
                      <a:lnTo>
                        <a:pt x="31" y="1307"/>
                      </a:lnTo>
                      <a:lnTo>
                        <a:pt x="31" y="1307"/>
                      </a:lnTo>
                      <a:lnTo>
                        <a:pt x="31" y="1306"/>
                      </a:lnTo>
                      <a:lnTo>
                        <a:pt x="31" y="1306"/>
                      </a:lnTo>
                      <a:lnTo>
                        <a:pt x="31" y="1303"/>
                      </a:lnTo>
                      <a:lnTo>
                        <a:pt x="32" y="1303"/>
                      </a:lnTo>
                      <a:lnTo>
                        <a:pt x="32" y="1303"/>
                      </a:lnTo>
                      <a:lnTo>
                        <a:pt x="32" y="1302"/>
                      </a:lnTo>
                      <a:lnTo>
                        <a:pt x="32" y="1303"/>
                      </a:lnTo>
                      <a:lnTo>
                        <a:pt x="32" y="1303"/>
                      </a:lnTo>
                      <a:lnTo>
                        <a:pt x="32" y="1306"/>
                      </a:lnTo>
                      <a:lnTo>
                        <a:pt x="32" y="1303"/>
                      </a:lnTo>
                      <a:lnTo>
                        <a:pt x="32" y="1306"/>
                      </a:lnTo>
                      <a:lnTo>
                        <a:pt x="32" y="1306"/>
                      </a:lnTo>
                      <a:lnTo>
                        <a:pt x="32" y="1307"/>
                      </a:lnTo>
                      <a:lnTo>
                        <a:pt x="32" y="1306"/>
                      </a:lnTo>
                      <a:lnTo>
                        <a:pt x="32" y="1307"/>
                      </a:lnTo>
                      <a:lnTo>
                        <a:pt x="32" y="1307"/>
                      </a:lnTo>
                      <a:lnTo>
                        <a:pt x="32" y="1307"/>
                      </a:lnTo>
                      <a:lnTo>
                        <a:pt x="32" y="1307"/>
                      </a:lnTo>
                      <a:lnTo>
                        <a:pt x="32" y="1307"/>
                      </a:lnTo>
                      <a:lnTo>
                        <a:pt x="32" y="1307"/>
                      </a:lnTo>
                      <a:lnTo>
                        <a:pt x="32" y="1306"/>
                      </a:lnTo>
                      <a:lnTo>
                        <a:pt x="33" y="1306"/>
                      </a:lnTo>
                      <a:lnTo>
                        <a:pt x="33" y="1304"/>
                      </a:lnTo>
                      <a:lnTo>
                        <a:pt x="33" y="1304"/>
                      </a:lnTo>
                      <a:lnTo>
                        <a:pt x="33" y="1291"/>
                      </a:lnTo>
                      <a:lnTo>
                        <a:pt x="33" y="1285"/>
                      </a:lnTo>
                      <a:lnTo>
                        <a:pt x="33" y="1224"/>
                      </a:lnTo>
                      <a:lnTo>
                        <a:pt x="33" y="1215"/>
                      </a:lnTo>
                      <a:lnTo>
                        <a:pt x="33" y="1198"/>
                      </a:lnTo>
                      <a:lnTo>
                        <a:pt x="33" y="1206"/>
                      </a:lnTo>
                      <a:lnTo>
                        <a:pt x="34" y="1211"/>
                      </a:lnTo>
                      <a:lnTo>
                        <a:pt x="34" y="1228"/>
                      </a:lnTo>
                      <a:lnTo>
                        <a:pt x="34" y="1211"/>
                      </a:lnTo>
                      <a:lnTo>
                        <a:pt x="34" y="1225"/>
                      </a:lnTo>
                      <a:lnTo>
                        <a:pt x="34" y="1222"/>
                      </a:lnTo>
                      <a:lnTo>
                        <a:pt x="34" y="1212"/>
                      </a:lnTo>
                      <a:lnTo>
                        <a:pt x="34" y="1213"/>
                      </a:lnTo>
                      <a:lnTo>
                        <a:pt x="34" y="1215"/>
                      </a:lnTo>
                      <a:lnTo>
                        <a:pt x="34" y="1249"/>
                      </a:lnTo>
                      <a:lnTo>
                        <a:pt x="34" y="1215"/>
                      </a:lnTo>
                      <a:lnTo>
                        <a:pt x="34" y="1249"/>
                      </a:lnTo>
                      <a:lnTo>
                        <a:pt x="34" y="1254"/>
                      </a:lnTo>
                      <a:lnTo>
                        <a:pt x="34" y="1277"/>
                      </a:lnTo>
                      <a:lnTo>
                        <a:pt x="34" y="1254"/>
                      </a:lnTo>
                      <a:lnTo>
                        <a:pt x="34" y="1277"/>
                      </a:lnTo>
                      <a:lnTo>
                        <a:pt x="34" y="1280"/>
                      </a:lnTo>
                      <a:lnTo>
                        <a:pt x="34" y="1293"/>
                      </a:lnTo>
                      <a:lnTo>
                        <a:pt x="34" y="1280"/>
                      </a:lnTo>
                      <a:lnTo>
                        <a:pt x="34" y="1293"/>
                      </a:lnTo>
                      <a:lnTo>
                        <a:pt x="35" y="1294"/>
                      </a:lnTo>
                      <a:lnTo>
                        <a:pt x="35" y="1299"/>
                      </a:lnTo>
                      <a:lnTo>
                        <a:pt x="35" y="1294"/>
                      </a:lnTo>
                      <a:lnTo>
                        <a:pt x="35" y="1299"/>
                      </a:lnTo>
                      <a:lnTo>
                        <a:pt x="35" y="1300"/>
                      </a:lnTo>
                      <a:lnTo>
                        <a:pt x="35" y="1305"/>
                      </a:lnTo>
                      <a:lnTo>
                        <a:pt x="35" y="1300"/>
                      </a:lnTo>
                      <a:lnTo>
                        <a:pt x="35" y="1305"/>
                      </a:lnTo>
                      <a:lnTo>
                        <a:pt x="35" y="1305"/>
                      </a:lnTo>
                      <a:lnTo>
                        <a:pt x="35" y="1306"/>
                      </a:lnTo>
                      <a:lnTo>
                        <a:pt x="35" y="1305"/>
                      </a:lnTo>
                      <a:lnTo>
                        <a:pt x="35" y="1306"/>
                      </a:lnTo>
                      <a:lnTo>
                        <a:pt x="35" y="1306"/>
                      </a:lnTo>
                      <a:lnTo>
                        <a:pt x="35" y="1307"/>
                      </a:lnTo>
                      <a:lnTo>
                        <a:pt x="35" y="1306"/>
                      </a:lnTo>
                      <a:lnTo>
                        <a:pt x="35" y="1307"/>
                      </a:lnTo>
                      <a:lnTo>
                        <a:pt x="36" y="1307"/>
                      </a:lnTo>
                      <a:lnTo>
                        <a:pt x="36" y="1307"/>
                      </a:lnTo>
                      <a:lnTo>
                        <a:pt x="36" y="1307"/>
                      </a:lnTo>
                      <a:lnTo>
                        <a:pt x="36" y="1307"/>
                      </a:lnTo>
                      <a:lnTo>
                        <a:pt x="36" y="1308"/>
                      </a:lnTo>
                      <a:lnTo>
                        <a:pt x="36" y="1308"/>
                      </a:lnTo>
                      <a:lnTo>
                        <a:pt x="36" y="1307"/>
                      </a:lnTo>
                      <a:lnTo>
                        <a:pt x="36" y="1307"/>
                      </a:lnTo>
                      <a:lnTo>
                        <a:pt x="36" y="1300"/>
                      </a:lnTo>
                      <a:lnTo>
                        <a:pt x="36" y="1299"/>
                      </a:lnTo>
                      <a:lnTo>
                        <a:pt x="36" y="1298"/>
                      </a:lnTo>
                      <a:lnTo>
                        <a:pt x="36" y="1298"/>
                      </a:lnTo>
                      <a:lnTo>
                        <a:pt x="37" y="1298"/>
                      </a:lnTo>
                      <a:lnTo>
                        <a:pt x="37" y="1302"/>
                      </a:lnTo>
                      <a:lnTo>
                        <a:pt x="37" y="1298"/>
                      </a:lnTo>
                      <a:lnTo>
                        <a:pt x="37" y="1302"/>
                      </a:lnTo>
                      <a:lnTo>
                        <a:pt x="37" y="1302"/>
                      </a:lnTo>
                      <a:lnTo>
                        <a:pt x="37" y="1304"/>
                      </a:lnTo>
                      <a:lnTo>
                        <a:pt x="37" y="1302"/>
                      </a:lnTo>
                      <a:lnTo>
                        <a:pt x="37" y="1304"/>
                      </a:lnTo>
                      <a:lnTo>
                        <a:pt x="37" y="1305"/>
                      </a:lnTo>
                      <a:lnTo>
                        <a:pt x="37" y="1305"/>
                      </a:lnTo>
                      <a:lnTo>
                        <a:pt x="37" y="1302"/>
                      </a:lnTo>
                      <a:lnTo>
                        <a:pt x="37" y="1301"/>
                      </a:lnTo>
                      <a:lnTo>
                        <a:pt x="37" y="1290"/>
                      </a:lnTo>
                      <a:lnTo>
                        <a:pt x="37" y="1289"/>
                      </a:lnTo>
                      <a:lnTo>
                        <a:pt x="37" y="1292"/>
                      </a:lnTo>
                      <a:lnTo>
                        <a:pt x="37" y="1289"/>
                      </a:lnTo>
                      <a:lnTo>
                        <a:pt x="37" y="1292"/>
                      </a:lnTo>
                      <a:lnTo>
                        <a:pt x="38" y="1293"/>
                      </a:lnTo>
                      <a:lnTo>
                        <a:pt x="38" y="1298"/>
                      </a:lnTo>
                      <a:lnTo>
                        <a:pt x="38" y="1293"/>
                      </a:lnTo>
                      <a:lnTo>
                        <a:pt x="38" y="1298"/>
                      </a:lnTo>
                      <a:lnTo>
                        <a:pt x="38" y="1299"/>
                      </a:lnTo>
                      <a:lnTo>
                        <a:pt x="38" y="1301"/>
                      </a:lnTo>
                      <a:lnTo>
                        <a:pt x="38" y="1299"/>
                      </a:lnTo>
                      <a:lnTo>
                        <a:pt x="38" y="1301"/>
                      </a:lnTo>
                      <a:lnTo>
                        <a:pt x="38" y="1301"/>
                      </a:lnTo>
                      <a:lnTo>
                        <a:pt x="38" y="1304"/>
                      </a:lnTo>
                      <a:lnTo>
                        <a:pt x="38" y="1301"/>
                      </a:lnTo>
                      <a:lnTo>
                        <a:pt x="38" y="1304"/>
                      </a:lnTo>
                      <a:lnTo>
                        <a:pt x="38" y="1304"/>
                      </a:lnTo>
                      <a:lnTo>
                        <a:pt x="38" y="1304"/>
                      </a:lnTo>
                      <a:lnTo>
                        <a:pt x="38" y="1304"/>
                      </a:lnTo>
                      <a:lnTo>
                        <a:pt x="38" y="1304"/>
                      </a:lnTo>
                      <a:lnTo>
                        <a:pt x="39" y="1304"/>
                      </a:lnTo>
                      <a:lnTo>
                        <a:pt x="39" y="1303"/>
                      </a:lnTo>
                      <a:lnTo>
                        <a:pt x="39" y="1303"/>
                      </a:lnTo>
                      <a:lnTo>
                        <a:pt x="39" y="1304"/>
                      </a:lnTo>
                      <a:lnTo>
                        <a:pt x="39" y="1303"/>
                      </a:lnTo>
                      <a:lnTo>
                        <a:pt x="39" y="1304"/>
                      </a:lnTo>
                      <a:lnTo>
                        <a:pt x="39" y="1304"/>
                      </a:lnTo>
                      <a:lnTo>
                        <a:pt x="39" y="1305"/>
                      </a:lnTo>
                      <a:lnTo>
                        <a:pt x="39" y="1304"/>
                      </a:lnTo>
                      <a:lnTo>
                        <a:pt x="39" y="1305"/>
                      </a:lnTo>
                      <a:lnTo>
                        <a:pt x="39" y="1305"/>
                      </a:lnTo>
                      <a:lnTo>
                        <a:pt x="39" y="1306"/>
                      </a:lnTo>
                      <a:lnTo>
                        <a:pt x="39" y="1305"/>
                      </a:lnTo>
                      <a:lnTo>
                        <a:pt x="39" y="1306"/>
                      </a:lnTo>
                      <a:lnTo>
                        <a:pt x="40" y="1306"/>
                      </a:lnTo>
                      <a:lnTo>
                        <a:pt x="40" y="1306"/>
                      </a:lnTo>
                      <a:lnTo>
                        <a:pt x="40" y="1306"/>
                      </a:lnTo>
                      <a:lnTo>
                        <a:pt x="40" y="1306"/>
                      </a:lnTo>
                      <a:lnTo>
                        <a:pt x="40" y="1306"/>
                      </a:lnTo>
                      <a:lnTo>
                        <a:pt x="40" y="1307"/>
                      </a:lnTo>
                      <a:lnTo>
                        <a:pt x="40" y="1306"/>
                      </a:lnTo>
                      <a:lnTo>
                        <a:pt x="40" y="1307"/>
                      </a:lnTo>
                      <a:lnTo>
                        <a:pt x="40" y="1307"/>
                      </a:lnTo>
                      <a:lnTo>
                        <a:pt x="40" y="1307"/>
                      </a:lnTo>
                      <a:lnTo>
                        <a:pt x="40" y="1307"/>
                      </a:lnTo>
                      <a:lnTo>
                        <a:pt x="40" y="1307"/>
                      </a:lnTo>
                      <a:lnTo>
                        <a:pt x="40" y="1305"/>
                      </a:lnTo>
                      <a:lnTo>
                        <a:pt x="40" y="1305"/>
                      </a:lnTo>
                      <a:lnTo>
                        <a:pt x="40" y="1305"/>
                      </a:lnTo>
                      <a:lnTo>
                        <a:pt x="40" y="1305"/>
                      </a:lnTo>
                      <a:lnTo>
                        <a:pt x="40" y="1305"/>
                      </a:lnTo>
                      <a:lnTo>
                        <a:pt x="41" y="1305"/>
                      </a:lnTo>
                      <a:lnTo>
                        <a:pt x="41" y="1306"/>
                      </a:lnTo>
                      <a:lnTo>
                        <a:pt x="41" y="1305"/>
                      </a:lnTo>
                      <a:lnTo>
                        <a:pt x="41" y="1306"/>
                      </a:lnTo>
                      <a:lnTo>
                        <a:pt x="41" y="1306"/>
                      </a:lnTo>
                      <a:lnTo>
                        <a:pt x="41" y="1306"/>
                      </a:lnTo>
                      <a:lnTo>
                        <a:pt x="41" y="1306"/>
                      </a:lnTo>
                      <a:lnTo>
                        <a:pt x="41" y="1306"/>
                      </a:lnTo>
                      <a:lnTo>
                        <a:pt x="41" y="1306"/>
                      </a:lnTo>
                      <a:lnTo>
                        <a:pt x="41" y="1304"/>
                      </a:lnTo>
                      <a:lnTo>
                        <a:pt x="41" y="1304"/>
                      </a:lnTo>
                      <a:lnTo>
                        <a:pt x="41" y="1299"/>
                      </a:lnTo>
                      <a:lnTo>
                        <a:pt x="42" y="1299"/>
                      </a:lnTo>
                      <a:lnTo>
                        <a:pt x="42" y="1299"/>
                      </a:lnTo>
                      <a:lnTo>
                        <a:pt x="42" y="1299"/>
                      </a:lnTo>
                      <a:lnTo>
                        <a:pt x="42" y="1299"/>
                      </a:lnTo>
                      <a:lnTo>
                        <a:pt x="42" y="1299"/>
                      </a:lnTo>
                      <a:lnTo>
                        <a:pt x="42" y="1298"/>
                      </a:lnTo>
                      <a:lnTo>
                        <a:pt x="42" y="1297"/>
                      </a:lnTo>
                      <a:lnTo>
                        <a:pt x="42" y="1295"/>
                      </a:lnTo>
                      <a:lnTo>
                        <a:pt x="42" y="1295"/>
                      </a:lnTo>
                      <a:lnTo>
                        <a:pt x="42" y="1295"/>
                      </a:lnTo>
                      <a:lnTo>
                        <a:pt x="42" y="1294"/>
                      </a:lnTo>
                      <a:lnTo>
                        <a:pt x="42" y="1295"/>
                      </a:lnTo>
                      <a:lnTo>
                        <a:pt x="42" y="1296"/>
                      </a:lnTo>
                      <a:lnTo>
                        <a:pt x="42" y="1300"/>
                      </a:lnTo>
                      <a:lnTo>
                        <a:pt x="42" y="1296"/>
                      </a:lnTo>
                      <a:lnTo>
                        <a:pt x="42" y="1300"/>
                      </a:lnTo>
                      <a:lnTo>
                        <a:pt x="43" y="1300"/>
                      </a:lnTo>
                      <a:lnTo>
                        <a:pt x="43" y="1303"/>
                      </a:lnTo>
                      <a:lnTo>
                        <a:pt x="43" y="1300"/>
                      </a:lnTo>
                      <a:lnTo>
                        <a:pt x="43" y="1303"/>
                      </a:lnTo>
                      <a:lnTo>
                        <a:pt x="43" y="1304"/>
                      </a:lnTo>
                      <a:lnTo>
                        <a:pt x="43" y="1306"/>
                      </a:lnTo>
                      <a:lnTo>
                        <a:pt x="43" y="1304"/>
                      </a:lnTo>
                      <a:lnTo>
                        <a:pt x="43" y="1306"/>
                      </a:lnTo>
                      <a:lnTo>
                        <a:pt x="43" y="1306"/>
                      </a:lnTo>
                      <a:lnTo>
                        <a:pt x="43" y="1307"/>
                      </a:lnTo>
                      <a:lnTo>
                        <a:pt x="43" y="1306"/>
                      </a:lnTo>
                      <a:lnTo>
                        <a:pt x="43" y="1307"/>
                      </a:lnTo>
                      <a:lnTo>
                        <a:pt x="43" y="1308"/>
                      </a:lnTo>
                      <a:lnTo>
                        <a:pt x="43" y="1308"/>
                      </a:lnTo>
                      <a:lnTo>
                        <a:pt x="43" y="1308"/>
                      </a:lnTo>
                      <a:lnTo>
                        <a:pt x="43" y="1308"/>
                      </a:lnTo>
                      <a:lnTo>
                        <a:pt x="44" y="1308"/>
                      </a:lnTo>
                      <a:lnTo>
                        <a:pt x="44" y="1308"/>
                      </a:lnTo>
                      <a:lnTo>
                        <a:pt x="44" y="1307"/>
                      </a:lnTo>
                      <a:lnTo>
                        <a:pt x="44" y="1305"/>
                      </a:lnTo>
                      <a:lnTo>
                        <a:pt x="44" y="1305"/>
                      </a:lnTo>
                      <a:lnTo>
                        <a:pt x="44" y="1306"/>
                      </a:lnTo>
                      <a:lnTo>
                        <a:pt x="44" y="1305"/>
                      </a:lnTo>
                      <a:lnTo>
                        <a:pt x="44" y="1306"/>
                      </a:lnTo>
                      <a:lnTo>
                        <a:pt x="44" y="1306"/>
                      </a:lnTo>
                      <a:lnTo>
                        <a:pt x="44" y="1306"/>
                      </a:lnTo>
                      <a:lnTo>
                        <a:pt x="44" y="1306"/>
                      </a:lnTo>
                      <a:lnTo>
                        <a:pt x="44" y="1306"/>
                      </a:lnTo>
                      <a:lnTo>
                        <a:pt x="45" y="1306"/>
                      </a:lnTo>
                      <a:lnTo>
                        <a:pt x="45" y="1307"/>
                      </a:lnTo>
                      <a:lnTo>
                        <a:pt x="45" y="1306"/>
                      </a:lnTo>
                      <a:lnTo>
                        <a:pt x="45" y="1307"/>
                      </a:lnTo>
                      <a:lnTo>
                        <a:pt x="45" y="1307"/>
                      </a:lnTo>
                      <a:lnTo>
                        <a:pt x="45" y="1307"/>
                      </a:lnTo>
                      <a:lnTo>
                        <a:pt x="45" y="1307"/>
                      </a:lnTo>
                      <a:lnTo>
                        <a:pt x="45" y="1307"/>
                      </a:lnTo>
                      <a:lnTo>
                        <a:pt x="45" y="1307"/>
                      </a:lnTo>
                      <a:lnTo>
                        <a:pt x="45" y="1306"/>
                      </a:lnTo>
                      <a:lnTo>
                        <a:pt x="45" y="1306"/>
                      </a:lnTo>
                      <a:lnTo>
                        <a:pt x="45" y="1306"/>
                      </a:lnTo>
                      <a:lnTo>
                        <a:pt x="45" y="1305"/>
                      </a:lnTo>
                      <a:lnTo>
                        <a:pt x="45" y="1305"/>
                      </a:lnTo>
                      <a:lnTo>
                        <a:pt x="45" y="1305"/>
                      </a:lnTo>
                      <a:lnTo>
                        <a:pt x="46" y="1305"/>
                      </a:lnTo>
                      <a:lnTo>
                        <a:pt x="46" y="1307"/>
                      </a:lnTo>
                      <a:lnTo>
                        <a:pt x="46" y="1305"/>
                      </a:lnTo>
                      <a:lnTo>
                        <a:pt x="46" y="1307"/>
                      </a:lnTo>
                      <a:lnTo>
                        <a:pt x="46" y="1307"/>
                      </a:lnTo>
                      <a:lnTo>
                        <a:pt x="46" y="1307"/>
                      </a:lnTo>
                      <a:lnTo>
                        <a:pt x="46" y="1307"/>
                      </a:lnTo>
                      <a:lnTo>
                        <a:pt x="46" y="1306"/>
                      </a:lnTo>
                      <a:lnTo>
                        <a:pt x="46" y="1303"/>
                      </a:lnTo>
                      <a:lnTo>
                        <a:pt x="46" y="1302"/>
                      </a:lnTo>
                      <a:lnTo>
                        <a:pt x="46" y="1298"/>
                      </a:lnTo>
                      <a:lnTo>
                        <a:pt x="47" y="1298"/>
                      </a:lnTo>
                      <a:lnTo>
                        <a:pt x="47" y="1299"/>
                      </a:lnTo>
                      <a:lnTo>
                        <a:pt x="47" y="1298"/>
                      </a:lnTo>
                      <a:lnTo>
                        <a:pt x="47" y="1299"/>
                      </a:lnTo>
                      <a:lnTo>
                        <a:pt x="47" y="1299"/>
                      </a:lnTo>
                      <a:lnTo>
                        <a:pt x="47" y="1301"/>
                      </a:lnTo>
                      <a:lnTo>
                        <a:pt x="47" y="1299"/>
                      </a:lnTo>
                      <a:lnTo>
                        <a:pt x="47" y="1301"/>
                      </a:lnTo>
                      <a:lnTo>
                        <a:pt x="47" y="1302"/>
                      </a:lnTo>
                      <a:lnTo>
                        <a:pt x="47" y="1303"/>
                      </a:lnTo>
                      <a:lnTo>
                        <a:pt x="47" y="1302"/>
                      </a:lnTo>
                      <a:lnTo>
                        <a:pt x="47" y="1303"/>
                      </a:lnTo>
                      <a:lnTo>
                        <a:pt x="47" y="1304"/>
                      </a:lnTo>
                      <a:lnTo>
                        <a:pt x="47" y="1305"/>
                      </a:lnTo>
                      <a:lnTo>
                        <a:pt x="47" y="1304"/>
                      </a:lnTo>
                      <a:lnTo>
                        <a:pt x="47" y="1305"/>
                      </a:lnTo>
                      <a:lnTo>
                        <a:pt x="47" y="1306"/>
                      </a:lnTo>
                      <a:lnTo>
                        <a:pt x="47" y="1307"/>
                      </a:lnTo>
                      <a:lnTo>
                        <a:pt x="47" y="1306"/>
                      </a:lnTo>
                      <a:lnTo>
                        <a:pt x="47" y="1307"/>
                      </a:lnTo>
                      <a:lnTo>
                        <a:pt x="48" y="1307"/>
                      </a:lnTo>
                      <a:lnTo>
                        <a:pt x="48" y="1308"/>
                      </a:lnTo>
                      <a:lnTo>
                        <a:pt x="48" y="1307"/>
                      </a:lnTo>
                      <a:lnTo>
                        <a:pt x="48" y="1308"/>
                      </a:lnTo>
                      <a:lnTo>
                        <a:pt x="48" y="1308"/>
                      </a:lnTo>
                      <a:lnTo>
                        <a:pt x="48" y="1308"/>
                      </a:lnTo>
                      <a:lnTo>
                        <a:pt x="48" y="1308"/>
                      </a:lnTo>
                      <a:lnTo>
                        <a:pt x="48" y="1308"/>
                      </a:lnTo>
                      <a:lnTo>
                        <a:pt x="48" y="1308"/>
                      </a:lnTo>
                      <a:lnTo>
                        <a:pt x="48" y="1307"/>
                      </a:lnTo>
                      <a:lnTo>
                        <a:pt x="48" y="1307"/>
                      </a:lnTo>
                      <a:lnTo>
                        <a:pt x="48" y="1306"/>
                      </a:lnTo>
                      <a:lnTo>
                        <a:pt x="49" y="1306"/>
                      </a:lnTo>
                      <a:lnTo>
                        <a:pt x="49" y="1304"/>
                      </a:lnTo>
                      <a:lnTo>
                        <a:pt x="49" y="1304"/>
                      </a:lnTo>
                      <a:lnTo>
                        <a:pt x="49" y="1302"/>
                      </a:lnTo>
                      <a:lnTo>
                        <a:pt x="49" y="1302"/>
                      </a:lnTo>
                      <a:lnTo>
                        <a:pt x="49" y="1291"/>
                      </a:lnTo>
                      <a:lnTo>
                        <a:pt x="49" y="1287"/>
                      </a:lnTo>
                      <a:lnTo>
                        <a:pt x="49" y="1268"/>
                      </a:lnTo>
                      <a:lnTo>
                        <a:pt x="50" y="1265"/>
                      </a:lnTo>
                      <a:lnTo>
                        <a:pt x="50" y="1258"/>
                      </a:lnTo>
                      <a:lnTo>
                        <a:pt x="50" y="1254"/>
                      </a:lnTo>
                      <a:lnTo>
                        <a:pt x="50" y="1148"/>
                      </a:lnTo>
                      <a:lnTo>
                        <a:pt x="50" y="1130"/>
                      </a:lnTo>
                      <a:lnTo>
                        <a:pt x="50" y="1093"/>
                      </a:lnTo>
                      <a:lnTo>
                        <a:pt x="50" y="1099"/>
                      </a:lnTo>
                      <a:lnTo>
                        <a:pt x="50" y="1107"/>
                      </a:lnTo>
                      <a:lnTo>
                        <a:pt x="50" y="1178"/>
                      </a:lnTo>
                      <a:lnTo>
                        <a:pt x="50" y="1107"/>
                      </a:lnTo>
                      <a:lnTo>
                        <a:pt x="50" y="1178"/>
                      </a:lnTo>
                      <a:lnTo>
                        <a:pt x="50" y="1190"/>
                      </a:lnTo>
                      <a:lnTo>
                        <a:pt x="50" y="1249"/>
                      </a:lnTo>
                      <a:lnTo>
                        <a:pt x="50" y="1190"/>
                      </a:lnTo>
                      <a:lnTo>
                        <a:pt x="50" y="1249"/>
                      </a:lnTo>
                      <a:lnTo>
                        <a:pt x="51" y="1255"/>
                      </a:lnTo>
                      <a:lnTo>
                        <a:pt x="51" y="1277"/>
                      </a:lnTo>
                      <a:lnTo>
                        <a:pt x="51" y="1255"/>
                      </a:lnTo>
                      <a:lnTo>
                        <a:pt x="51" y="1277"/>
                      </a:lnTo>
                      <a:lnTo>
                        <a:pt x="51" y="1279"/>
                      </a:lnTo>
                      <a:lnTo>
                        <a:pt x="51" y="1289"/>
                      </a:lnTo>
                      <a:lnTo>
                        <a:pt x="51" y="1279"/>
                      </a:lnTo>
                      <a:lnTo>
                        <a:pt x="51" y="1289"/>
                      </a:lnTo>
                      <a:lnTo>
                        <a:pt x="51" y="1290"/>
                      </a:lnTo>
                      <a:lnTo>
                        <a:pt x="51" y="1296"/>
                      </a:lnTo>
                      <a:lnTo>
                        <a:pt x="51" y="1290"/>
                      </a:lnTo>
                      <a:lnTo>
                        <a:pt x="51" y="1296"/>
                      </a:lnTo>
                      <a:lnTo>
                        <a:pt x="51" y="1297"/>
                      </a:lnTo>
                      <a:lnTo>
                        <a:pt x="51" y="1301"/>
                      </a:lnTo>
                      <a:lnTo>
                        <a:pt x="51" y="1297"/>
                      </a:lnTo>
                      <a:lnTo>
                        <a:pt x="51" y="1301"/>
                      </a:lnTo>
                      <a:lnTo>
                        <a:pt x="52" y="1301"/>
                      </a:lnTo>
                      <a:lnTo>
                        <a:pt x="52" y="1304"/>
                      </a:lnTo>
                      <a:lnTo>
                        <a:pt x="52" y="1301"/>
                      </a:lnTo>
                      <a:lnTo>
                        <a:pt x="52" y="1304"/>
                      </a:lnTo>
                      <a:lnTo>
                        <a:pt x="52" y="1305"/>
                      </a:lnTo>
                      <a:lnTo>
                        <a:pt x="52" y="1306"/>
                      </a:lnTo>
                      <a:lnTo>
                        <a:pt x="52" y="1305"/>
                      </a:lnTo>
                      <a:lnTo>
                        <a:pt x="52" y="1306"/>
                      </a:lnTo>
                      <a:lnTo>
                        <a:pt x="52" y="1306"/>
                      </a:lnTo>
                      <a:lnTo>
                        <a:pt x="52" y="1306"/>
                      </a:lnTo>
                      <a:lnTo>
                        <a:pt x="52" y="1305"/>
                      </a:lnTo>
                      <a:lnTo>
                        <a:pt x="52" y="1304"/>
                      </a:lnTo>
                      <a:lnTo>
                        <a:pt x="53" y="1304"/>
                      </a:lnTo>
                      <a:lnTo>
                        <a:pt x="53" y="1305"/>
                      </a:lnTo>
                      <a:lnTo>
                        <a:pt x="53" y="1304"/>
                      </a:lnTo>
                      <a:lnTo>
                        <a:pt x="53" y="1305"/>
                      </a:lnTo>
                      <a:lnTo>
                        <a:pt x="53" y="1305"/>
                      </a:lnTo>
                      <a:lnTo>
                        <a:pt x="53" y="1307"/>
                      </a:lnTo>
                      <a:lnTo>
                        <a:pt x="53" y="1305"/>
                      </a:lnTo>
                      <a:lnTo>
                        <a:pt x="53" y="1307"/>
                      </a:lnTo>
                      <a:lnTo>
                        <a:pt x="53" y="1307"/>
                      </a:lnTo>
                      <a:lnTo>
                        <a:pt x="53" y="1308"/>
                      </a:lnTo>
                      <a:lnTo>
                        <a:pt x="53" y="1307"/>
                      </a:lnTo>
                      <a:lnTo>
                        <a:pt x="53" y="1308"/>
                      </a:lnTo>
                      <a:lnTo>
                        <a:pt x="53" y="1308"/>
                      </a:lnTo>
                      <a:lnTo>
                        <a:pt x="53" y="1306"/>
                      </a:lnTo>
                      <a:lnTo>
                        <a:pt x="53" y="1306"/>
                      </a:lnTo>
                      <a:lnTo>
                        <a:pt x="53" y="1303"/>
                      </a:lnTo>
                      <a:lnTo>
                        <a:pt x="54" y="1303"/>
                      </a:lnTo>
                      <a:lnTo>
                        <a:pt x="54" y="1303"/>
                      </a:lnTo>
                      <a:lnTo>
                        <a:pt x="54" y="1303"/>
                      </a:lnTo>
                      <a:lnTo>
                        <a:pt x="54" y="1302"/>
                      </a:lnTo>
                      <a:lnTo>
                        <a:pt x="54" y="1298"/>
                      </a:lnTo>
                      <a:lnTo>
                        <a:pt x="54" y="1297"/>
                      </a:lnTo>
                      <a:lnTo>
                        <a:pt x="54" y="1295"/>
                      </a:lnTo>
                      <a:lnTo>
                        <a:pt x="54" y="1297"/>
                      </a:lnTo>
                      <a:lnTo>
                        <a:pt x="54" y="1297"/>
                      </a:lnTo>
                      <a:lnTo>
                        <a:pt x="54" y="1300"/>
                      </a:lnTo>
                      <a:lnTo>
                        <a:pt x="54" y="1297"/>
                      </a:lnTo>
                      <a:lnTo>
                        <a:pt x="54" y="1300"/>
                      </a:lnTo>
                      <a:lnTo>
                        <a:pt x="55" y="1300"/>
                      </a:lnTo>
                      <a:lnTo>
                        <a:pt x="55" y="1301"/>
                      </a:lnTo>
                      <a:lnTo>
                        <a:pt x="55" y="1300"/>
                      </a:lnTo>
                      <a:lnTo>
                        <a:pt x="55" y="1299"/>
                      </a:lnTo>
                      <a:lnTo>
                        <a:pt x="55" y="1296"/>
                      </a:lnTo>
                      <a:lnTo>
                        <a:pt x="55" y="1296"/>
                      </a:lnTo>
                      <a:lnTo>
                        <a:pt x="55" y="1292"/>
                      </a:lnTo>
                      <a:lnTo>
                        <a:pt x="55" y="1292"/>
                      </a:lnTo>
                      <a:lnTo>
                        <a:pt x="55" y="1294"/>
                      </a:lnTo>
                      <a:lnTo>
                        <a:pt x="55" y="1292"/>
                      </a:lnTo>
                      <a:lnTo>
                        <a:pt x="55" y="1294"/>
                      </a:lnTo>
                      <a:lnTo>
                        <a:pt x="55" y="1294"/>
                      </a:lnTo>
                      <a:lnTo>
                        <a:pt x="55" y="1299"/>
                      </a:lnTo>
                      <a:lnTo>
                        <a:pt x="55" y="1294"/>
                      </a:lnTo>
                      <a:lnTo>
                        <a:pt x="55" y="1299"/>
                      </a:lnTo>
                      <a:lnTo>
                        <a:pt x="56" y="1300"/>
                      </a:lnTo>
                      <a:lnTo>
                        <a:pt x="56" y="1303"/>
                      </a:lnTo>
                      <a:lnTo>
                        <a:pt x="56" y="1300"/>
                      </a:lnTo>
                      <a:lnTo>
                        <a:pt x="56" y="1303"/>
                      </a:lnTo>
                      <a:lnTo>
                        <a:pt x="56" y="1304"/>
                      </a:lnTo>
                      <a:lnTo>
                        <a:pt x="56" y="1306"/>
                      </a:lnTo>
                      <a:lnTo>
                        <a:pt x="56" y="1304"/>
                      </a:lnTo>
                      <a:lnTo>
                        <a:pt x="56" y="1306"/>
                      </a:lnTo>
                      <a:lnTo>
                        <a:pt x="56" y="1306"/>
                      </a:lnTo>
                      <a:lnTo>
                        <a:pt x="56" y="1307"/>
                      </a:lnTo>
                      <a:lnTo>
                        <a:pt x="56" y="1306"/>
                      </a:lnTo>
                      <a:lnTo>
                        <a:pt x="56" y="1307"/>
                      </a:lnTo>
                      <a:lnTo>
                        <a:pt x="56" y="1307"/>
                      </a:lnTo>
                      <a:lnTo>
                        <a:pt x="56" y="1307"/>
                      </a:lnTo>
                      <a:lnTo>
                        <a:pt x="56" y="1307"/>
                      </a:lnTo>
                      <a:lnTo>
                        <a:pt x="56" y="1307"/>
                      </a:lnTo>
                      <a:lnTo>
                        <a:pt x="57" y="1307"/>
                      </a:lnTo>
                      <a:lnTo>
                        <a:pt x="57" y="1308"/>
                      </a:lnTo>
                      <a:lnTo>
                        <a:pt x="57" y="1307"/>
                      </a:lnTo>
                      <a:lnTo>
                        <a:pt x="57" y="1308"/>
                      </a:lnTo>
                      <a:lnTo>
                        <a:pt x="57" y="1308"/>
                      </a:lnTo>
                      <a:lnTo>
                        <a:pt x="57" y="1308"/>
                      </a:lnTo>
                      <a:lnTo>
                        <a:pt x="57" y="1306"/>
                      </a:lnTo>
                      <a:lnTo>
                        <a:pt x="57" y="1306"/>
                      </a:lnTo>
                      <a:lnTo>
                        <a:pt x="57" y="1305"/>
                      </a:lnTo>
                      <a:lnTo>
                        <a:pt x="57" y="1305"/>
                      </a:lnTo>
                      <a:lnTo>
                        <a:pt x="57" y="1304"/>
                      </a:lnTo>
                      <a:lnTo>
                        <a:pt x="58" y="1303"/>
                      </a:lnTo>
                      <a:lnTo>
                        <a:pt x="58" y="1304"/>
                      </a:lnTo>
                      <a:lnTo>
                        <a:pt x="58" y="1303"/>
                      </a:lnTo>
                      <a:lnTo>
                        <a:pt x="58" y="1304"/>
                      </a:lnTo>
                      <a:lnTo>
                        <a:pt x="58" y="1304"/>
                      </a:lnTo>
                      <a:lnTo>
                        <a:pt x="58" y="1304"/>
                      </a:lnTo>
                      <a:lnTo>
                        <a:pt x="58" y="1304"/>
                      </a:lnTo>
                      <a:lnTo>
                        <a:pt x="58" y="1304"/>
                      </a:lnTo>
                      <a:lnTo>
                        <a:pt x="58" y="1304"/>
                      </a:lnTo>
                      <a:lnTo>
                        <a:pt x="58" y="1302"/>
                      </a:lnTo>
                      <a:lnTo>
                        <a:pt x="58" y="1301"/>
                      </a:lnTo>
                      <a:lnTo>
                        <a:pt x="58" y="1299"/>
                      </a:lnTo>
                      <a:lnTo>
                        <a:pt x="58" y="1298"/>
                      </a:lnTo>
                      <a:lnTo>
                        <a:pt x="58" y="1299"/>
                      </a:lnTo>
                      <a:lnTo>
                        <a:pt x="58" y="1298"/>
                      </a:lnTo>
                      <a:lnTo>
                        <a:pt x="58" y="1299"/>
                      </a:lnTo>
                      <a:lnTo>
                        <a:pt x="59" y="1299"/>
                      </a:lnTo>
                      <a:lnTo>
                        <a:pt x="59" y="1303"/>
                      </a:lnTo>
                      <a:lnTo>
                        <a:pt x="59" y="1299"/>
                      </a:lnTo>
                      <a:lnTo>
                        <a:pt x="59" y="1303"/>
                      </a:lnTo>
                      <a:lnTo>
                        <a:pt x="59" y="1303"/>
                      </a:lnTo>
                      <a:lnTo>
                        <a:pt x="59" y="1305"/>
                      </a:lnTo>
                      <a:lnTo>
                        <a:pt x="59" y="1303"/>
                      </a:lnTo>
                      <a:lnTo>
                        <a:pt x="59" y="1305"/>
                      </a:lnTo>
                      <a:lnTo>
                        <a:pt x="59" y="1305"/>
                      </a:lnTo>
                      <a:lnTo>
                        <a:pt x="59" y="1305"/>
                      </a:lnTo>
                      <a:lnTo>
                        <a:pt x="59" y="1305"/>
                      </a:lnTo>
                      <a:lnTo>
                        <a:pt x="59" y="1305"/>
                      </a:lnTo>
                      <a:lnTo>
                        <a:pt x="59" y="1305"/>
                      </a:lnTo>
                      <a:lnTo>
                        <a:pt x="59" y="1305"/>
                      </a:lnTo>
                      <a:lnTo>
                        <a:pt x="60" y="1305"/>
                      </a:lnTo>
                      <a:lnTo>
                        <a:pt x="60" y="1305"/>
                      </a:lnTo>
                      <a:lnTo>
                        <a:pt x="60" y="1305"/>
                      </a:lnTo>
                      <a:lnTo>
                        <a:pt x="60" y="1305"/>
                      </a:lnTo>
                      <a:lnTo>
                        <a:pt x="60" y="1305"/>
                      </a:lnTo>
                      <a:lnTo>
                        <a:pt x="60" y="1302"/>
                      </a:lnTo>
                      <a:lnTo>
                        <a:pt x="60" y="1302"/>
                      </a:lnTo>
                      <a:lnTo>
                        <a:pt x="60" y="1302"/>
                      </a:lnTo>
                      <a:lnTo>
                        <a:pt x="60" y="1302"/>
                      </a:lnTo>
                      <a:lnTo>
                        <a:pt x="60" y="1302"/>
                      </a:lnTo>
                      <a:lnTo>
                        <a:pt x="60" y="1302"/>
                      </a:lnTo>
                      <a:lnTo>
                        <a:pt x="60" y="1304"/>
                      </a:lnTo>
                      <a:lnTo>
                        <a:pt x="60" y="1302"/>
                      </a:lnTo>
                      <a:lnTo>
                        <a:pt x="60" y="1304"/>
                      </a:lnTo>
                      <a:lnTo>
                        <a:pt x="60" y="1305"/>
                      </a:lnTo>
                      <a:lnTo>
                        <a:pt x="60" y="1307"/>
                      </a:lnTo>
                      <a:lnTo>
                        <a:pt x="60" y="1305"/>
                      </a:lnTo>
                      <a:lnTo>
                        <a:pt x="60" y="1307"/>
                      </a:lnTo>
                      <a:lnTo>
                        <a:pt x="61" y="1307"/>
                      </a:lnTo>
                      <a:lnTo>
                        <a:pt x="61" y="1308"/>
                      </a:lnTo>
                      <a:lnTo>
                        <a:pt x="61" y="1307"/>
                      </a:lnTo>
                      <a:lnTo>
                        <a:pt x="61" y="1308"/>
                      </a:lnTo>
                      <a:lnTo>
                        <a:pt x="61" y="1308"/>
                      </a:lnTo>
                      <a:lnTo>
                        <a:pt x="61" y="1308"/>
                      </a:lnTo>
                      <a:lnTo>
                        <a:pt x="61" y="1307"/>
                      </a:lnTo>
                      <a:lnTo>
                        <a:pt x="61" y="1307"/>
                      </a:lnTo>
                      <a:lnTo>
                        <a:pt x="61" y="1307"/>
                      </a:lnTo>
                      <a:lnTo>
                        <a:pt x="61" y="1307"/>
                      </a:lnTo>
                      <a:lnTo>
                        <a:pt x="61" y="1307"/>
                      </a:lnTo>
                      <a:lnTo>
                        <a:pt x="61" y="1306"/>
                      </a:lnTo>
                      <a:lnTo>
                        <a:pt x="62" y="1306"/>
                      </a:lnTo>
                      <a:lnTo>
                        <a:pt x="62" y="1305"/>
                      </a:lnTo>
                      <a:lnTo>
                        <a:pt x="62" y="1305"/>
                      </a:lnTo>
                      <a:lnTo>
                        <a:pt x="62" y="1302"/>
                      </a:lnTo>
                      <a:lnTo>
                        <a:pt x="62" y="1302"/>
                      </a:lnTo>
                      <a:lnTo>
                        <a:pt x="62" y="1296"/>
                      </a:lnTo>
                      <a:lnTo>
                        <a:pt x="62" y="1294"/>
                      </a:lnTo>
                      <a:lnTo>
                        <a:pt x="62" y="1225"/>
                      </a:lnTo>
                      <a:lnTo>
                        <a:pt x="63" y="1210"/>
                      </a:lnTo>
                      <a:lnTo>
                        <a:pt x="63" y="1149"/>
                      </a:lnTo>
                      <a:lnTo>
                        <a:pt x="63" y="1148"/>
                      </a:lnTo>
                      <a:lnTo>
                        <a:pt x="63" y="1183"/>
                      </a:lnTo>
                      <a:lnTo>
                        <a:pt x="63" y="1148"/>
                      </a:lnTo>
                      <a:lnTo>
                        <a:pt x="63" y="1183"/>
                      </a:lnTo>
                      <a:lnTo>
                        <a:pt x="63" y="1192"/>
                      </a:lnTo>
                      <a:lnTo>
                        <a:pt x="63" y="1237"/>
                      </a:lnTo>
                      <a:lnTo>
                        <a:pt x="63" y="1192"/>
                      </a:lnTo>
                      <a:lnTo>
                        <a:pt x="63" y="1237"/>
                      </a:lnTo>
                      <a:lnTo>
                        <a:pt x="63" y="1243"/>
                      </a:lnTo>
                      <a:lnTo>
                        <a:pt x="63" y="1270"/>
                      </a:lnTo>
                      <a:lnTo>
                        <a:pt x="63" y="1243"/>
                      </a:lnTo>
                      <a:lnTo>
                        <a:pt x="63" y="1270"/>
                      </a:lnTo>
                      <a:lnTo>
                        <a:pt x="63" y="1274"/>
                      </a:lnTo>
                      <a:lnTo>
                        <a:pt x="63" y="1288"/>
                      </a:lnTo>
                      <a:lnTo>
                        <a:pt x="63" y="1274"/>
                      </a:lnTo>
                      <a:lnTo>
                        <a:pt x="63" y="1288"/>
                      </a:lnTo>
                      <a:lnTo>
                        <a:pt x="64" y="1290"/>
                      </a:lnTo>
                      <a:lnTo>
                        <a:pt x="64" y="1298"/>
                      </a:lnTo>
                      <a:lnTo>
                        <a:pt x="64" y="1290"/>
                      </a:lnTo>
                      <a:lnTo>
                        <a:pt x="64" y="1298"/>
                      </a:lnTo>
                      <a:lnTo>
                        <a:pt x="64" y="1299"/>
                      </a:lnTo>
                      <a:lnTo>
                        <a:pt x="64" y="1302"/>
                      </a:lnTo>
                      <a:lnTo>
                        <a:pt x="64" y="1299"/>
                      </a:lnTo>
                      <a:lnTo>
                        <a:pt x="64" y="1302"/>
                      </a:lnTo>
                      <a:lnTo>
                        <a:pt x="64" y="1302"/>
                      </a:lnTo>
                      <a:lnTo>
                        <a:pt x="64" y="1305"/>
                      </a:lnTo>
                      <a:lnTo>
                        <a:pt x="64" y="1302"/>
                      </a:lnTo>
                      <a:lnTo>
                        <a:pt x="64" y="1305"/>
                      </a:lnTo>
                      <a:lnTo>
                        <a:pt x="64" y="1305"/>
                      </a:lnTo>
                      <a:lnTo>
                        <a:pt x="64" y="1308"/>
                      </a:lnTo>
                      <a:lnTo>
                        <a:pt x="64" y="1305"/>
                      </a:lnTo>
                      <a:lnTo>
                        <a:pt x="64" y="1308"/>
                      </a:lnTo>
                      <a:lnTo>
                        <a:pt x="65" y="1308"/>
                      </a:lnTo>
                      <a:lnTo>
                        <a:pt x="65" y="1308"/>
                      </a:lnTo>
                      <a:lnTo>
                        <a:pt x="65" y="1307"/>
                      </a:lnTo>
                      <a:lnTo>
                        <a:pt x="65" y="1306"/>
                      </a:lnTo>
                      <a:lnTo>
                        <a:pt x="65" y="1305"/>
                      </a:lnTo>
                      <a:lnTo>
                        <a:pt x="65" y="1305"/>
                      </a:lnTo>
                      <a:lnTo>
                        <a:pt x="65" y="1304"/>
                      </a:lnTo>
                      <a:lnTo>
                        <a:pt x="65" y="1304"/>
                      </a:lnTo>
                      <a:lnTo>
                        <a:pt x="65" y="1298"/>
                      </a:lnTo>
                      <a:lnTo>
                        <a:pt x="66" y="1297"/>
                      </a:lnTo>
                      <a:lnTo>
                        <a:pt x="66" y="1289"/>
                      </a:lnTo>
                      <a:lnTo>
                        <a:pt x="66" y="1289"/>
                      </a:lnTo>
                      <a:lnTo>
                        <a:pt x="66" y="1293"/>
                      </a:lnTo>
                      <a:lnTo>
                        <a:pt x="66" y="1289"/>
                      </a:lnTo>
                      <a:lnTo>
                        <a:pt x="66" y="1293"/>
                      </a:lnTo>
                      <a:lnTo>
                        <a:pt x="66" y="1294"/>
                      </a:lnTo>
                      <a:lnTo>
                        <a:pt x="66" y="1298"/>
                      </a:lnTo>
                      <a:lnTo>
                        <a:pt x="66" y="1294"/>
                      </a:lnTo>
                      <a:lnTo>
                        <a:pt x="66" y="1298"/>
                      </a:lnTo>
                      <a:lnTo>
                        <a:pt x="66" y="1299"/>
                      </a:lnTo>
                      <a:lnTo>
                        <a:pt x="66" y="1300"/>
                      </a:lnTo>
                      <a:lnTo>
                        <a:pt x="66" y="1299"/>
                      </a:lnTo>
                      <a:lnTo>
                        <a:pt x="66" y="1299"/>
                      </a:lnTo>
                      <a:lnTo>
                        <a:pt x="66" y="1299"/>
                      </a:lnTo>
                      <a:lnTo>
                        <a:pt x="66" y="1286"/>
                      </a:lnTo>
                      <a:lnTo>
                        <a:pt x="67" y="1284"/>
                      </a:lnTo>
                      <a:lnTo>
                        <a:pt x="67" y="1277"/>
                      </a:lnTo>
                      <a:lnTo>
                        <a:pt x="67" y="1277"/>
                      </a:lnTo>
                      <a:lnTo>
                        <a:pt x="67" y="1278"/>
                      </a:lnTo>
                      <a:lnTo>
                        <a:pt x="67" y="1285"/>
                      </a:lnTo>
                      <a:lnTo>
                        <a:pt x="67" y="1278"/>
                      </a:lnTo>
                      <a:lnTo>
                        <a:pt x="67" y="1285"/>
                      </a:lnTo>
                      <a:lnTo>
                        <a:pt x="67" y="1286"/>
                      </a:lnTo>
                      <a:lnTo>
                        <a:pt x="67" y="1292"/>
                      </a:lnTo>
                      <a:lnTo>
                        <a:pt x="67" y="1286"/>
                      </a:lnTo>
                      <a:lnTo>
                        <a:pt x="67" y="1292"/>
                      </a:lnTo>
                      <a:lnTo>
                        <a:pt x="67" y="1293"/>
                      </a:lnTo>
                      <a:lnTo>
                        <a:pt x="67" y="1295"/>
                      </a:lnTo>
                      <a:lnTo>
                        <a:pt x="67" y="1293"/>
                      </a:lnTo>
                      <a:lnTo>
                        <a:pt x="67" y="1295"/>
                      </a:lnTo>
                      <a:lnTo>
                        <a:pt x="68" y="1295"/>
                      </a:lnTo>
                      <a:lnTo>
                        <a:pt x="68" y="1291"/>
                      </a:lnTo>
                      <a:lnTo>
                        <a:pt x="68" y="1289"/>
                      </a:lnTo>
                      <a:lnTo>
                        <a:pt x="68" y="1271"/>
                      </a:lnTo>
                      <a:lnTo>
                        <a:pt x="68" y="1267"/>
                      </a:lnTo>
                      <a:lnTo>
                        <a:pt x="68" y="1255"/>
                      </a:lnTo>
                      <a:lnTo>
                        <a:pt x="68" y="1254"/>
                      </a:lnTo>
                      <a:lnTo>
                        <a:pt x="68" y="1253"/>
                      </a:lnTo>
                      <a:lnTo>
                        <a:pt x="68" y="1254"/>
                      </a:lnTo>
                      <a:lnTo>
                        <a:pt x="68" y="1254"/>
                      </a:lnTo>
                      <a:lnTo>
                        <a:pt x="68" y="1262"/>
                      </a:lnTo>
                      <a:lnTo>
                        <a:pt x="68" y="1254"/>
                      </a:lnTo>
                      <a:lnTo>
                        <a:pt x="68" y="1262"/>
                      </a:lnTo>
                      <a:lnTo>
                        <a:pt x="69" y="1264"/>
                      </a:lnTo>
                      <a:lnTo>
                        <a:pt x="69" y="1276"/>
                      </a:lnTo>
                      <a:lnTo>
                        <a:pt x="69" y="1264"/>
                      </a:lnTo>
                      <a:lnTo>
                        <a:pt x="69" y="1276"/>
                      </a:lnTo>
                      <a:lnTo>
                        <a:pt x="69" y="1278"/>
                      </a:lnTo>
                      <a:lnTo>
                        <a:pt x="69" y="1285"/>
                      </a:lnTo>
                      <a:lnTo>
                        <a:pt x="69" y="1278"/>
                      </a:lnTo>
                      <a:lnTo>
                        <a:pt x="69" y="1285"/>
                      </a:lnTo>
                      <a:lnTo>
                        <a:pt x="69" y="1286"/>
                      </a:lnTo>
                      <a:lnTo>
                        <a:pt x="69" y="1288"/>
                      </a:lnTo>
                      <a:lnTo>
                        <a:pt x="69" y="1286"/>
                      </a:lnTo>
                      <a:lnTo>
                        <a:pt x="69" y="1288"/>
                      </a:lnTo>
                      <a:lnTo>
                        <a:pt x="69" y="1288"/>
                      </a:lnTo>
                      <a:lnTo>
                        <a:pt x="69" y="1285"/>
                      </a:lnTo>
                      <a:lnTo>
                        <a:pt x="70" y="1285"/>
                      </a:lnTo>
                      <a:lnTo>
                        <a:pt x="70" y="1281"/>
                      </a:lnTo>
                      <a:lnTo>
                        <a:pt x="70" y="1281"/>
                      </a:lnTo>
                      <a:lnTo>
                        <a:pt x="70" y="1277"/>
                      </a:lnTo>
                      <a:lnTo>
                        <a:pt x="70" y="1276"/>
                      </a:lnTo>
                      <a:lnTo>
                        <a:pt x="70" y="1268"/>
                      </a:lnTo>
                      <a:lnTo>
                        <a:pt x="70" y="1266"/>
                      </a:lnTo>
                      <a:lnTo>
                        <a:pt x="70" y="1248"/>
                      </a:lnTo>
                      <a:lnTo>
                        <a:pt x="71" y="1245"/>
                      </a:lnTo>
                      <a:lnTo>
                        <a:pt x="71" y="1218"/>
                      </a:lnTo>
                      <a:lnTo>
                        <a:pt x="71" y="1213"/>
                      </a:lnTo>
                      <a:lnTo>
                        <a:pt x="71" y="1172"/>
                      </a:lnTo>
                      <a:lnTo>
                        <a:pt x="71" y="1157"/>
                      </a:lnTo>
                      <a:lnTo>
                        <a:pt x="71" y="775"/>
                      </a:lnTo>
                      <a:lnTo>
                        <a:pt x="71" y="648"/>
                      </a:lnTo>
                      <a:lnTo>
                        <a:pt x="71" y="22"/>
                      </a:lnTo>
                      <a:lnTo>
                        <a:pt x="71" y="0"/>
                      </a:lnTo>
                      <a:lnTo>
                        <a:pt x="71" y="279"/>
                      </a:lnTo>
                      <a:lnTo>
                        <a:pt x="71" y="0"/>
                      </a:lnTo>
                      <a:lnTo>
                        <a:pt x="71" y="27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89" name="Freeform 141"/>
                <p:cNvSpPr>
                  <a:spLocks/>
                </p:cNvSpPr>
                <p:nvPr/>
              </p:nvSpPr>
              <p:spPr bwMode="auto">
                <a:xfrm>
                  <a:off x="1387475" y="3502025"/>
                  <a:ext cx="114300" cy="1514475"/>
                </a:xfrm>
                <a:custGeom>
                  <a:avLst/>
                  <a:gdLst/>
                  <a:ahLst/>
                  <a:cxnLst>
                    <a:cxn ang="0">
                      <a:pos x="0" y="848"/>
                    </a:cxn>
                    <a:cxn ang="0">
                      <a:pos x="1" y="954"/>
                    </a:cxn>
                    <a:cxn ang="0">
                      <a:pos x="3" y="940"/>
                    </a:cxn>
                    <a:cxn ang="0">
                      <a:pos x="4" y="929"/>
                    </a:cxn>
                    <a:cxn ang="0">
                      <a:pos x="5" y="950"/>
                    </a:cxn>
                    <a:cxn ang="0">
                      <a:pos x="7" y="944"/>
                    </a:cxn>
                    <a:cxn ang="0">
                      <a:pos x="8" y="938"/>
                    </a:cxn>
                    <a:cxn ang="0">
                      <a:pos x="9" y="904"/>
                    </a:cxn>
                    <a:cxn ang="0">
                      <a:pos x="10" y="911"/>
                    </a:cxn>
                    <a:cxn ang="0">
                      <a:pos x="11" y="935"/>
                    </a:cxn>
                    <a:cxn ang="0">
                      <a:pos x="12" y="936"/>
                    </a:cxn>
                    <a:cxn ang="0">
                      <a:pos x="13" y="913"/>
                    </a:cxn>
                    <a:cxn ang="0">
                      <a:pos x="14" y="821"/>
                    </a:cxn>
                    <a:cxn ang="0">
                      <a:pos x="15" y="941"/>
                    </a:cxn>
                    <a:cxn ang="0">
                      <a:pos x="16" y="952"/>
                    </a:cxn>
                    <a:cxn ang="0">
                      <a:pos x="18" y="944"/>
                    </a:cxn>
                    <a:cxn ang="0">
                      <a:pos x="19" y="946"/>
                    </a:cxn>
                    <a:cxn ang="0">
                      <a:pos x="20" y="951"/>
                    </a:cxn>
                    <a:cxn ang="0">
                      <a:pos x="21" y="953"/>
                    </a:cxn>
                    <a:cxn ang="0">
                      <a:pos x="22" y="950"/>
                    </a:cxn>
                    <a:cxn ang="0">
                      <a:pos x="24" y="945"/>
                    </a:cxn>
                    <a:cxn ang="0">
                      <a:pos x="25" y="943"/>
                    </a:cxn>
                    <a:cxn ang="0">
                      <a:pos x="26" y="932"/>
                    </a:cxn>
                    <a:cxn ang="0">
                      <a:pos x="28" y="609"/>
                    </a:cxn>
                    <a:cxn ang="0">
                      <a:pos x="29" y="928"/>
                    </a:cxn>
                    <a:cxn ang="0">
                      <a:pos x="30" y="954"/>
                    </a:cxn>
                    <a:cxn ang="0">
                      <a:pos x="31" y="939"/>
                    </a:cxn>
                    <a:cxn ang="0">
                      <a:pos x="32" y="940"/>
                    </a:cxn>
                    <a:cxn ang="0">
                      <a:pos x="33" y="953"/>
                    </a:cxn>
                    <a:cxn ang="0">
                      <a:pos x="35" y="950"/>
                    </a:cxn>
                    <a:cxn ang="0">
                      <a:pos x="36" y="948"/>
                    </a:cxn>
                    <a:cxn ang="0">
                      <a:pos x="37" y="953"/>
                    </a:cxn>
                    <a:cxn ang="0">
                      <a:pos x="38" y="950"/>
                    </a:cxn>
                    <a:cxn ang="0">
                      <a:pos x="39" y="952"/>
                    </a:cxn>
                    <a:cxn ang="0">
                      <a:pos x="40" y="953"/>
                    </a:cxn>
                    <a:cxn ang="0">
                      <a:pos x="41" y="952"/>
                    </a:cxn>
                    <a:cxn ang="0">
                      <a:pos x="43" y="947"/>
                    </a:cxn>
                    <a:cxn ang="0">
                      <a:pos x="43" y="952"/>
                    </a:cxn>
                    <a:cxn ang="0">
                      <a:pos x="45" y="952"/>
                    </a:cxn>
                    <a:cxn ang="0">
                      <a:pos x="46" y="952"/>
                    </a:cxn>
                    <a:cxn ang="0">
                      <a:pos x="47" y="952"/>
                    </a:cxn>
                    <a:cxn ang="0">
                      <a:pos x="48" y="953"/>
                    </a:cxn>
                    <a:cxn ang="0">
                      <a:pos x="49" y="953"/>
                    </a:cxn>
                    <a:cxn ang="0">
                      <a:pos x="51" y="941"/>
                    </a:cxn>
                    <a:cxn ang="0">
                      <a:pos x="51" y="952"/>
                    </a:cxn>
                    <a:cxn ang="0">
                      <a:pos x="53" y="952"/>
                    </a:cxn>
                    <a:cxn ang="0">
                      <a:pos x="54" y="952"/>
                    </a:cxn>
                    <a:cxn ang="0">
                      <a:pos x="55" y="951"/>
                    </a:cxn>
                    <a:cxn ang="0">
                      <a:pos x="56" y="953"/>
                    </a:cxn>
                    <a:cxn ang="0">
                      <a:pos x="57" y="948"/>
                    </a:cxn>
                    <a:cxn ang="0">
                      <a:pos x="58" y="952"/>
                    </a:cxn>
                    <a:cxn ang="0">
                      <a:pos x="59" y="951"/>
                    </a:cxn>
                    <a:cxn ang="0">
                      <a:pos x="60" y="953"/>
                    </a:cxn>
                    <a:cxn ang="0">
                      <a:pos x="61" y="953"/>
                    </a:cxn>
                    <a:cxn ang="0">
                      <a:pos x="62" y="953"/>
                    </a:cxn>
                    <a:cxn ang="0">
                      <a:pos x="63" y="953"/>
                    </a:cxn>
                    <a:cxn ang="0">
                      <a:pos x="64" y="953"/>
                    </a:cxn>
                    <a:cxn ang="0">
                      <a:pos x="66" y="952"/>
                    </a:cxn>
                    <a:cxn ang="0">
                      <a:pos x="67" y="953"/>
                    </a:cxn>
                    <a:cxn ang="0">
                      <a:pos x="68" y="954"/>
                    </a:cxn>
                    <a:cxn ang="0">
                      <a:pos x="69" y="953"/>
                    </a:cxn>
                    <a:cxn ang="0">
                      <a:pos x="70" y="953"/>
                    </a:cxn>
                    <a:cxn ang="0">
                      <a:pos x="71" y="953"/>
                    </a:cxn>
                  </a:cxnLst>
                  <a:rect l="0" t="0" r="r" b="b"/>
                  <a:pathLst>
                    <a:path w="72" h="954">
                      <a:moveTo>
                        <a:pt x="0" y="0"/>
                      </a:moveTo>
                      <a:lnTo>
                        <a:pt x="0" y="410"/>
                      </a:lnTo>
                      <a:lnTo>
                        <a:pt x="0" y="0"/>
                      </a:lnTo>
                      <a:lnTo>
                        <a:pt x="0" y="410"/>
                      </a:lnTo>
                      <a:lnTo>
                        <a:pt x="0" y="462"/>
                      </a:lnTo>
                      <a:lnTo>
                        <a:pt x="0" y="677"/>
                      </a:lnTo>
                      <a:lnTo>
                        <a:pt x="0" y="462"/>
                      </a:lnTo>
                      <a:lnTo>
                        <a:pt x="0" y="677"/>
                      </a:lnTo>
                      <a:lnTo>
                        <a:pt x="0" y="700"/>
                      </a:lnTo>
                      <a:lnTo>
                        <a:pt x="0" y="792"/>
                      </a:lnTo>
                      <a:lnTo>
                        <a:pt x="0" y="700"/>
                      </a:lnTo>
                      <a:lnTo>
                        <a:pt x="0" y="792"/>
                      </a:lnTo>
                      <a:lnTo>
                        <a:pt x="0" y="802"/>
                      </a:lnTo>
                      <a:lnTo>
                        <a:pt x="0" y="848"/>
                      </a:lnTo>
                      <a:lnTo>
                        <a:pt x="0" y="802"/>
                      </a:lnTo>
                      <a:lnTo>
                        <a:pt x="0" y="848"/>
                      </a:lnTo>
                      <a:lnTo>
                        <a:pt x="1" y="854"/>
                      </a:lnTo>
                      <a:lnTo>
                        <a:pt x="1" y="881"/>
                      </a:lnTo>
                      <a:lnTo>
                        <a:pt x="1" y="854"/>
                      </a:lnTo>
                      <a:lnTo>
                        <a:pt x="1" y="881"/>
                      </a:lnTo>
                      <a:lnTo>
                        <a:pt x="1" y="885"/>
                      </a:lnTo>
                      <a:lnTo>
                        <a:pt x="1" y="911"/>
                      </a:lnTo>
                      <a:lnTo>
                        <a:pt x="1" y="885"/>
                      </a:lnTo>
                      <a:lnTo>
                        <a:pt x="1" y="911"/>
                      </a:lnTo>
                      <a:lnTo>
                        <a:pt x="1" y="916"/>
                      </a:lnTo>
                      <a:lnTo>
                        <a:pt x="1" y="944"/>
                      </a:lnTo>
                      <a:lnTo>
                        <a:pt x="1" y="916"/>
                      </a:lnTo>
                      <a:lnTo>
                        <a:pt x="1" y="944"/>
                      </a:lnTo>
                      <a:lnTo>
                        <a:pt x="1" y="947"/>
                      </a:lnTo>
                      <a:lnTo>
                        <a:pt x="1" y="954"/>
                      </a:lnTo>
                      <a:lnTo>
                        <a:pt x="1" y="947"/>
                      </a:lnTo>
                      <a:lnTo>
                        <a:pt x="1" y="954"/>
                      </a:lnTo>
                      <a:lnTo>
                        <a:pt x="1" y="954"/>
                      </a:lnTo>
                      <a:lnTo>
                        <a:pt x="1" y="952"/>
                      </a:lnTo>
                      <a:lnTo>
                        <a:pt x="2" y="952"/>
                      </a:lnTo>
                      <a:lnTo>
                        <a:pt x="2" y="951"/>
                      </a:lnTo>
                      <a:lnTo>
                        <a:pt x="2" y="951"/>
                      </a:lnTo>
                      <a:lnTo>
                        <a:pt x="2" y="951"/>
                      </a:lnTo>
                      <a:lnTo>
                        <a:pt x="2" y="951"/>
                      </a:lnTo>
                      <a:lnTo>
                        <a:pt x="2" y="951"/>
                      </a:lnTo>
                      <a:lnTo>
                        <a:pt x="2" y="950"/>
                      </a:lnTo>
                      <a:lnTo>
                        <a:pt x="2" y="950"/>
                      </a:lnTo>
                      <a:lnTo>
                        <a:pt x="2" y="949"/>
                      </a:lnTo>
                      <a:lnTo>
                        <a:pt x="3" y="948"/>
                      </a:lnTo>
                      <a:lnTo>
                        <a:pt x="3" y="946"/>
                      </a:lnTo>
                      <a:lnTo>
                        <a:pt x="3" y="945"/>
                      </a:lnTo>
                      <a:lnTo>
                        <a:pt x="3" y="942"/>
                      </a:lnTo>
                      <a:lnTo>
                        <a:pt x="3" y="940"/>
                      </a:lnTo>
                      <a:lnTo>
                        <a:pt x="3" y="913"/>
                      </a:lnTo>
                      <a:lnTo>
                        <a:pt x="3" y="906"/>
                      </a:lnTo>
                      <a:lnTo>
                        <a:pt x="3" y="881"/>
                      </a:lnTo>
                      <a:lnTo>
                        <a:pt x="4" y="881"/>
                      </a:lnTo>
                      <a:lnTo>
                        <a:pt x="4" y="899"/>
                      </a:lnTo>
                      <a:lnTo>
                        <a:pt x="4" y="881"/>
                      </a:lnTo>
                      <a:lnTo>
                        <a:pt x="4" y="899"/>
                      </a:lnTo>
                      <a:lnTo>
                        <a:pt x="4" y="903"/>
                      </a:lnTo>
                      <a:lnTo>
                        <a:pt x="4" y="922"/>
                      </a:lnTo>
                      <a:lnTo>
                        <a:pt x="4" y="903"/>
                      </a:lnTo>
                      <a:lnTo>
                        <a:pt x="4" y="922"/>
                      </a:lnTo>
                      <a:lnTo>
                        <a:pt x="4" y="924"/>
                      </a:lnTo>
                      <a:lnTo>
                        <a:pt x="4" y="929"/>
                      </a:lnTo>
                      <a:lnTo>
                        <a:pt x="4" y="924"/>
                      </a:lnTo>
                      <a:lnTo>
                        <a:pt x="4" y="929"/>
                      </a:lnTo>
                      <a:lnTo>
                        <a:pt x="4" y="929"/>
                      </a:lnTo>
                      <a:lnTo>
                        <a:pt x="4" y="936"/>
                      </a:lnTo>
                      <a:lnTo>
                        <a:pt x="4" y="929"/>
                      </a:lnTo>
                      <a:lnTo>
                        <a:pt x="4" y="936"/>
                      </a:lnTo>
                      <a:lnTo>
                        <a:pt x="4" y="937"/>
                      </a:lnTo>
                      <a:lnTo>
                        <a:pt x="4" y="942"/>
                      </a:lnTo>
                      <a:lnTo>
                        <a:pt x="4" y="937"/>
                      </a:lnTo>
                      <a:lnTo>
                        <a:pt x="4" y="942"/>
                      </a:lnTo>
                      <a:lnTo>
                        <a:pt x="5" y="943"/>
                      </a:lnTo>
                      <a:lnTo>
                        <a:pt x="5" y="947"/>
                      </a:lnTo>
                      <a:lnTo>
                        <a:pt x="5" y="943"/>
                      </a:lnTo>
                      <a:lnTo>
                        <a:pt x="5" y="947"/>
                      </a:lnTo>
                      <a:lnTo>
                        <a:pt x="5" y="947"/>
                      </a:lnTo>
                      <a:lnTo>
                        <a:pt x="5" y="950"/>
                      </a:lnTo>
                      <a:lnTo>
                        <a:pt x="5" y="947"/>
                      </a:lnTo>
                      <a:lnTo>
                        <a:pt x="5" y="950"/>
                      </a:lnTo>
                      <a:lnTo>
                        <a:pt x="5" y="950"/>
                      </a:lnTo>
                      <a:lnTo>
                        <a:pt x="5" y="952"/>
                      </a:lnTo>
                      <a:lnTo>
                        <a:pt x="5" y="950"/>
                      </a:lnTo>
                      <a:lnTo>
                        <a:pt x="5" y="952"/>
                      </a:lnTo>
                      <a:lnTo>
                        <a:pt x="5" y="952"/>
                      </a:lnTo>
                      <a:lnTo>
                        <a:pt x="5" y="952"/>
                      </a:lnTo>
                      <a:lnTo>
                        <a:pt x="5" y="952"/>
                      </a:lnTo>
                      <a:lnTo>
                        <a:pt x="6" y="951"/>
                      </a:lnTo>
                      <a:lnTo>
                        <a:pt x="6" y="949"/>
                      </a:lnTo>
                      <a:lnTo>
                        <a:pt x="6" y="949"/>
                      </a:lnTo>
                      <a:lnTo>
                        <a:pt x="6" y="948"/>
                      </a:lnTo>
                      <a:lnTo>
                        <a:pt x="6" y="948"/>
                      </a:lnTo>
                      <a:lnTo>
                        <a:pt x="6" y="946"/>
                      </a:lnTo>
                      <a:lnTo>
                        <a:pt x="6" y="945"/>
                      </a:lnTo>
                      <a:lnTo>
                        <a:pt x="6" y="943"/>
                      </a:lnTo>
                      <a:lnTo>
                        <a:pt x="7" y="943"/>
                      </a:lnTo>
                      <a:lnTo>
                        <a:pt x="7" y="944"/>
                      </a:lnTo>
                      <a:lnTo>
                        <a:pt x="7" y="943"/>
                      </a:lnTo>
                      <a:lnTo>
                        <a:pt x="7" y="944"/>
                      </a:lnTo>
                      <a:lnTo>
                        <a:pt x="7" y="944"/>
                      </a:lnTo>
                      <a:lnTo>
                        <a:pt x="7" y="945"/>
                      </a:lnTo>
                      <a:lnTo>
                        <a:pt x="7" y="944"/>
                      </a:lnTo>
                      <a:lnTo>
                        <a:pt x="7" y="945"/>
                      </a:lnTo>
                      <a:lnTo>
                        <a:pt x="7" y="946"/>
                      </a:lnTo>
                      <a:lnTo>
                        <a:pt x="7" y="947"/>
                      </a:lnTo>
                      <a:lnTo>
                        <a:pt x="7" y="946"/>
                      </a:lnTo>
                      <a:lnTo>
                        <a:pt x="7" y="947"/>
                      </a:lnTo>
                      <a:lnTo>
                        <a:pt x="7" y="947"/>
                      </a:lnTo>
                      <a:lnTo>
                        <a:pt x="7" y="941"/>
                      </a:lnTo>
                      <a:lnTo>
                        <a:pt x="7" y="940"/>
                      </a:lnTo>
                      <a:lnTo>
                        <a:pt x="7" y="938"/>
                      </a:lnTo>
                      <a:lnTo>
                        <a:pt x="7" y="938"/>
                      </a:lnTo>
                      <a:lnTo>
                        <a:pt x="8" y="938"/>
                      </a:lnTo>
                      <a:lnTo>
                        <a:pt x="8" y="942"/>
                      </a:lnTo>
                      <a:lnTo>
                        <a:pt x="8" y="938"/>
                      </a:lnTo>
                      <a:lnTo>
                        <a:pt x="8" y="942"/>
                      </a:lnTo>
                      <a:lnTo>
                        <a:pt x="8" y="942"/>
                      </a:lnTo>
                      <a:lnTo>
                        <a:pt x="8" y="945"/>
                      </a:lnTo>
                      <a:lnTo>
                        <a:pt x="8" y="942"/>
                      </a:lnTo>
                      <a:lnTo>
                        <a:pt x="8" y="945"/>
                      </a:lnTo>
                      <a:lnTo>
                        <a:pt x="8" y="945"/>
                      </a:lnTo>
                      <a:lnTo>
                        <a:pt x="8" y="944"/>
                      </a:lnTo>
                      <a:lnTo>
                        <a:pt x="8" y="944"/>
                      </a:lnTo>
                      <a:lnTo>
                        <a:pt x="8" y="941"/>
                      </a:lnTo>
                      <a:lnTo>
                        <a:pt x="9" y="941"/>
                      </a:lnTo>
                      <a:lnTo>
                        <a:pt x="9" y="936"/>
                      </a:lnTo>
                      <a:lnTo>
                        <a:pt x="9" y="934"/>
                      </a:lnTo>
                      <a:lnTo>
                        <a:pt x="9" y="911"/>
                      </a:lnTo>
                      <a:lnTo>
                        <a:pt x="9" y="904"/>
                      </a:lnTo>
                      <a:lnTo>
                        <a:pt x="9" y="847"/>
                      </a:lnTo>
                      <a:lnTo>
                        <a:pt x="9" y="840"/>
                      </a:lnTo>
                      <a:lnTo>
                        <a:pt x="9" y="831"/>
                      </a:lnTo>
                      <a:lnTo>
                        <a:pt x="9" y="837"/>
                      </a:lnTo>
                      <a:lnTo>
                        <a:pt x="9" y="840"/>
                      </a:lnTo>
                      <a:lnTo>
                        <a:pt x="9" y="867"/>
                      </a:lnTo>
                      <a:lnTo>
                        <a:pt x="9" y="840"/>
                      </a:lnTo>
                      <a:lnTo>
                        <a:pt x="9" y="867"/>
                      </a:lnTo>
                      <a:lnTo>
                        <a:pt x="10" y="872"/>
                      </a:lnTo>
                      <a:lnTo>
                        <a:pt x="10" y="893"/>
                      </a:lnTo>
                      <a:lnTo>
                        <a:pt x="10" y="872"/>
                      </a:lnTo>
                      <a:lnTo>
                        <a:pt x="10" y="893"/>
                      </a:lnTo>
                      <a:lnTo>
                        <a:pt x="10" y="896"/>
                      </a:lnTo>
                      <a:lnTo>
                        <a:pt x="10" y="911"/>
                      </a:lnTo>
                      <a:lnTo>
                        <a:pt x="10" y="896"/>
                      </a:lnTo>
                      <a:lnTo>
                        <a:pt x="10" y="911"/>
                      </a:lnTo>
                      <a:lnTo>
                        <a:pt x="10" y="913"/>
                      </a:lnTo>
                      <a:lnTo>
                        <a:pt x="10" y="921"/>
                      </a:lnTo>
                      <a:lnTo>
                        <a:pt x="10" y="913"/>
                      </a:lnTo>
                      <a:lnTo>
                        <a:pt x="10" y="921"/>
                      </a:lnTo>
                      <a:lnTo>
                        <a:pt x="10" y="922"/>
                      </a:lnTo>
                      <a:lnTo>
                        <a:pt x="10" y="928"/>
                      </a:lnTo>
                      <a:lnTo>
                        <a:pt x="10" y="922"/>
                      </a:lnTo>
                      <a:lnTo>
                        <a:pt x="10" y="928"/>
                      </a:lnTo>
                      <a:lnTo>
                        <a:pt x="11" y="928"/>
                      </a:lnTo>
                      <a:lnTo>
                        <a:pt x="11" y="930"/>
                      </a:lnTo>
                      <a:lnTo>
                        <a:pt x="11" y="928"/>
                      </a:lnTo>
                      <a:lnTo>
                        <a:pt x="11" y="930"/>
                      </a:lnTo>
                      <a:lnTo>
                        <a:pt x="11" y="931"/>
                      </a:lnTo>
                      <a:lnTo>
                        <a:pt x="11" y="935"/>
                      </a:lnTo>
                      <a:lnTo>
                        <a:pt x="11" y="931"/>
                      </a:lnTo>
                      <a:lnTo>
                        <a:pt x="11" y="935"/>
                      </a:lnTo>
                      <a:lnTo>
                        <a:pt x="11" y="936"/>
                      </a:lnTo>
                      <a:lnTo>
                        <a:pt x="11" y="938"/>
                      </a:lnTo>
                      <a:lnTo>
                        <a:pt x="11" y="936"/>
                      </a:lnTo>
                      <a:lnTo>
                        <a:pt x="11" y="938"/>
                      </a:lnTo>
                      <a:lnTo>
                        <a:pt x="11" y="938"/>
                      </a:lnTo>
                      <a:lnTo>
                        <a:pt x="11" y="937"/>
                      </a:lnTo>
                      <a:lnTo>
                        <a:pt x="12" y="937"/>
                      </a:lnTo>
                      <a:lnTo>
                        <a:pt x="12" y="937"/>
                      </a:lnTo>
                      <a:lnTo>
                        <a:pt x="12" y="937"/>
                      </a:lnTo>
                      <a:lnTo>
                        <a:pt x="12" y="937"/>
                      </a:lnTo>
                      <a:lnTo>
                        <a:pt x="12" y="938"/>
                      </a:lnTo>
                      <a:lnTo>
                        <a:pt x="12" y="939"/>
                      </a:lnTo>
                      <a:lnTo>
                        <a:pt x="12" y="938"/>
                      </a:lnTo>
                      <a:lnTo>
                        <a:pt x="12" y="939"/>
                      </a:lnTo>
                      <a:lnTo>
                        <a:pt x="12" y="939"/>
                      </a:lnTo>
                      <a:lnTo>
                        <a:pt x="12" y="936"/>
                      </a:lnTo>
                      <a:lnTo>
                        <a:pt x="12" y="934"/>
                      </a:lnTo>
                      <a:lnTo>
                        <a:pt x="12" y="909"/>
                      </a:lnTo>
                      <a:lnTo>
                        <a:pt x="12" y="903"/>
                      </a:lnTo>
                      <a:lnTo>
                        <a:pt x="12" y="880"/>
                      </a:lnTo>
                      <a:lnTo>
                        <a:pt x="13" y="879"/>
                      </a:lnTo>
                      <a:lnTo>
                        <a:pt x="13" y="888"/>
                      </a:lnTo>
                      <a:lnTo>
                        <a:pt x="13" y="879"/>
                      </a:lnTo>
                      <a:lnTo>
                        <a:pt x="13" y="888"/>
                      </a:lnTo>
                      <a:lnTo>
                        <a:pt x="13" y="890"/>
                      </a:lnTo>
                      <a:lnTo>
                        <a:pt x="13" y="905"/>
                      </a:lnTo>
                      <a:lnTo>
                        <a:pt x="13" y="890"/>
                      </a:lnTo>
                      <a:lnTo>
                        <a:pt x="13" y="905"/>
                      </a:lnTo>
                      <a:lnTo>
                        <a:pt x="13" y="907"/>
                      </a:lnTo>
                      <a:lnTo>
                        <a:pt x="13" y="913"/>
                      </a:lnTo>
                      <a:lnTo>
                        <a:pt x="13" y="907"/>
                      </a:lnTo>
                      <a:lnTo>
                        <a:pt x="13" y="913"/>
                      </a:lnTo>
                      <a:lnTo>
                        <a:pt x="13" y="914"/>
                      </a:lnTo>
                      <a:lnTo>
                        <a:pt x="13" y="918"/>
                      </a:lnTo>
                      <a:lnTo>
                        <a:pt x="13" y="914"/>
                      </a:lnTo>
                      <a:lnTo>
                        <a:pt x="13" y="918"/>
                      </a:lnTo>
                      <a:lnTo>
                        <a:pt x="14" y="918"/>
                      </a:lnTo>
                      <a:lnTo>
                        <a:pt x="14" y="919"/>
                      </a:lnTo>
                      <a:lnTo>
                        <a:pt x="14" y="912"/>
                      </a:lnTo>
                      <a:lnTo>
                        <a:pt x="14" y="907"/>
                      </a:lnTo>
                      <a:lnTo>
                        <a:pt x="14" y="835"/>
                      </a:lnTo>
                      <a:lnTo>
                        <a:pt x="14" y="819"/>
                      </a:lnTo>
                      <a:lnTo>
                        <a:pt x="14" y="766"/>
                      </a:lnTo>
                      <a:lnTo>
                        <a:pt x="14" y="766"/>
                      </a:lnTo>
                      <a:lnTo>
                        <a:pt x="14" y="811"/>
                      </a:lnTo>
                      <a:lnTo>
                        <a:pt x="14" y="766"/>
                      </a:lnTo>
                      <a:lnTo>
                        <a:pt x="14" y="811"/>
                      </a:lnTo>
                      <a:lnTo>
                        <a:pt x="14" y="821"/>
                      </a:lnTo>
                      <a:lnTo>
                        <a:pt x="14" y="872"/>
                      </a:lnTo>
                      <a:lnTo>
                        <a:pt x="14" y="821"/>
                      </a:lnTo>
                      <a:lnTo>
                        <a:pt x="14" y="872"/>
                      </a:lnTo>
                      <a:lnTo>
                        <a:pt x="15" y="880"/>
                      </a:lnTo>
                      <a:lnTo>
                        <a:pt x="15" y="917"/>
                      </a:lnTo>
                      <a:lnTo>
                        <a:pt x="15" y="880"/>
                      </a:lnTo>
                      <a:lnTo>
                        <a:pt x="15" y="917"/>
                      </a:lnTo>
                      <a:lnTo>
                        <a:pt x="15" y="920"/>
                      </a:lnTo>
                      <a:lnTo>
                        <a:pt x="15" y="936"/>
                      </a:lnTo>
                      <a:lnTo>
                        <a:pt x="15" y="920"/>
                      </a:lnTo>
                      <a:lnTo>
                        <a:pt x="15" y="936"/>
                      </a:lnTo>
                      <a:lnTo>
                        <a:pt x="15" y="937"/>
                      </a:lnTo>
                      <a:lnTo>
                        <a:pt x="15" y="941"/>
                      </a:lnTo>
                      <a:lnTo>
                        <a:pt x="15" y="937"/>
                      </a:lnTo>
                      <a:lnTo>
                        <a:pt x="15" y="941"/>
                      </a:lnTo>
                      <a:lnTo>
                        <a:pt x="15" y="941"/>
                      </a:lnTo>
                      <a:lnTo>
                        <a:pt x="15" y="941"/>
                      </a:lnTo>
                      <a:lnTo>
                        <a:pt x="15" y="941"/>
                      </a:lnTo>
                      <a:lnTo>
                        <a:pt x="15" y="941"/>
                      </a:lnTo>
                      <a:lnTo>
                        <a:pt x="16" y="941"/>
                      </a:lnTo>
                      <a:lnTo>
                        <a:pt x="16" y="945"/>
                      </a:lnTo>
                      <a:lnTo>
                        <a:pt x="16" y="941"/>
                      </a:lnTo>
                      <a:lnTo>
                        <a:pt x="16" y="945"/>
                      </a:lnTo>
                      <a:lnTo>
                        <a:pt x="16" y="946"/>
                      </a:lnTo>
                      <a:lnTo>
                        <a:pt x="16" y="950"/>
                      </a:lnTo>
                      <a:lnTo>
                        <a:pt x="16" y="946"/>
                      </a:lnTo>
                      <a:lnTo>
                        <a:pt x="16" y="950"/>
                      </a:lnTo>
                      <a:lnTo>
                        <a:pt x="16" y="950"/>
                      </a:lnTo>
                      <a:lnTo>
                        <a:pt x="16" y="952"/>
                      </a:lnTo>
                      <a:lnTo>
                        <a:pt x="16" y="950"/>
                      </a:lnTo>
                      <a:lnTo>
                        <a:pt x="16" y="952"/>
                      </a:lnTo>
                      <a:lnTo>
                        <a:pt x="16" y="952"/>
                      </a:lnTo>
                      <a:lnTo>
                        <a:pt x="16" y="950"/>
                      </a:lnTo>
                      <a:lnTo>
                        <a:pt x="17" y="950"/>
                      </a:lnTo>
                      <a:lnTo>
                        <a:pt x="17" y="948"/>
                      </a:lnTo>
                      <a:lnTo>
                        <a:pt x="17" y="948"/>
                      </a:lnTo>
                      <a:lnTo>
                        <a:pt x="17" y="946"/>
                      </a:lnTo>
                      <a:lnTo>
                        <a:pt x="17" y="945"/>
                      </a:lnTo>
                      <a:lnTo>
                        <a:pt x="17" y="939"/>
                      </a:lnTo>
                      <a:lnTo>
                        <a:pt x="17" y="938"/>
                      </a:lnTo>
                      <a:lnTo>
                        <a:pt x="17" y="939"/>
                      </a:lnTo>
                      <a:lnTo>
                        <a:pt x="17" y="938"/>
                      </a:lnTo>
                      <a:lnTo>
                        <a:pt x="17" y="939"/>
                      </a:lnTo>
                      <a:lnTo>
                        <a:pt x="17" y="939"/>
                      </a:lnTo>
                      <a:lnTo>
                        <a:pt x="17" y="943"/>
                      </a:lnTo>
                      <a:lnTo>
                        <a:pt x="17" y="939"/>
                      </a:lnTo>
                      <a:lnTo>
                        <a:pt x="17" y="943"/>
                      </a:lnTo>
                      <a:lnTo>
                        <a:pt x="18" y="944"/>
                      </a:lnTo>
                      <a:lnTo>
                        <a:pt x="18" y="946"/>
                      </a:lnTo>
                      <a:lnTo>
                        <a:pt x="18" y="944"/>
                      </a:lnTo>
                      <a:lnTo>
                        <a:pt x="18" y="946"/>
                      </a:lnTo>
                      <a:lnTo>
                        <a:pt x="18" y="946"/>
                      </a:lnTo>
                      <a:lnTo>
                        <a:pt x="18" y="941"/>
                      </a:lnTo>
                      <a:lnTo>
                        <a:pt x="18" y="940"/>
                      </a:lnTo>
                      <a:lnTo>
                        <a:pt x="18" y="938"/>
                      </a:lnTo>
                      <a:lnTo>
                        <a:pt x="18" y="938"/>
                      </a:lnTo>
                      <a:lnTo>
                        <a:pt x="18" y="939"/>
                      </a:lnTo>
                      <a:lnTo>
                        <a:pt x="18" y="942"/>
                      </a:lnTo>
                      <a:lnTo>
                        <a:pt x="18" y="939"/>
                      </a:lnTo>
                      <a:lnTo>
                        <a:pt x="18" y="942"/>
                      </a:lnTo>
                      <a:lnTo>
                        <a:pt x="19" y="943"/>
                      </a:lnTo>
                      <a:lnTo>
                        <a:pt x="19" y="946"/>
                      </a:lnTo>
                      <a:lnTo>
                        <a:pt x="19" y="943"/>
                      </a:lnTo>
                      <a:lnTo>
                        <a:pt x="19" y="946"/>
                      </a:lnTo>
                      <a:lnTo>
                        <a:pt x="19" y="946"/>
                      </a:lnTo>
                      <a:lnTo>
                        <a:pt x="19" y="946"/>
                      </a:lnTo>
                      <a:lnTo>
                        <a:pt x="19" y="946"/>
                      </a:lnTo>
                      <a:lnTo>
                        <a:pt x="19" y="946"/>
                      </a:lnTo>
                      <a:lnTo>
                        <a:pt x="19" y="946"/>
                      </a:lnTo>
                      <a:lnTo>
                        <a:pt x="19" y="948"/>
                      </a:lnTo>
                      <a:lnTo>
                        <a:pt x="19" y="946"/>
                      </a:lnTo>
                      <a:lnTo>
                        <a:pt x="19" y="948"/>
                      </a:lnTo>
                      <a:lnTo>
                        <a:pt x="19" y="948"/>
                      </a:lnTo>
                      <a:lnTo>
                        <a:pt x="19" y="949"/>
                      </a:lnTo>
                      <a:lnTo>
                        <a:pt x="19" y="948"/>
                      </a:lnTo>
                      <a:lnTo>
                        <a:pt x="19" y="949"/>
                      </a:lnTo>
                      <a:lnTo>
                        <a:pt x="20" y="950"/>
                      </a:lnTo>
                      <a:lnTo>
                        <a:pt x="20" y="951"/>
                      </a:lnTo>
                      <a:lnTo>
                        <a:pt x="20" y="950"/>
                      </a:lnTo>
                      <a:lnTo>
                        <a:pt x="20" y="951"/>
                      </a:lnTo>
                      <a:lnTo>
                        <a:pt x="20" y="952"/>
                      </a:lnTo>
                      <a:lnTo>
                        <a:pt x="20" y="953"/>
                      </a:lnTo>
                      <a:lnTo>
                        <a:pt x="20" y="952"/>
                      </a:lnTo>
                      <a:lnTo>
                        <a:pt x="20" y="953"/>
                      </a:lnTo>
                      <a:lnTo>
                        <a:pt x="20" y="953"/>
                      </a:lnTo>
                      <a:lnTo>
                        <a:pt x="20" y="954"/>
                      </a:lnTo>
                      <a:lnTo>
                        <a:pt x="20" y="953"/>
                      </a:lnTo>
                      <a:lnTo>
                        <a:pt x="20" y="954"/>
                      </a:lnTo>
                      <a:lnTo>
                        <a:pt x="20" y="954"/>
                      </a:lnTo>
                      <a:lnTo>
                        <a:pt x="20" y="953"/>
                      </a:lnTo>
                      <a:lnTo>
                        <a:pt x="20" y="953"/>
                      </a:lnTo>
                      <a:lnTo>
                        <a:pt x="20" y="953"/>
                      </a:lnTo>
                      <a:lnTo>
                        <a:pt x="21" y="953"/>
                      </a:lnTo>
                      <a:lnTo>
                        <a:pt x="21" y="953"/>
                      </a:lnTo>
                      <a:lnTo>
                        <a:pt x="21" y="953"/>
                      </a:lnTo>
                      <a:lnTo>
                        <a:pt x="21" y="953"/>
                      </a:lnTo>
                      <a:lnTo>
                        <a:pt x="21" y="953"/>
                      </a:lnTo>
                      <a:lnTo>
                        <a:pt x="21" y="953"/>
                      </a:lnTo>
                      <a:lnTo>
                        <a:pt x="21" y="953"/>
                      </a:lnTo>
                      <a:lnTo>
                        <a:pt x="21" y="952"/>
                      </a:lnTo>
                      <a:lnTo>
                        <a:pt x="21" y="952"/>
                      </a:lnTo>
                      <a:lnTo>
                        <a:pt x="21" y="952"/>
                      </a:lnTo>
                      <a:lnTo>
                        <a:pt x="21" y="952"/>
                      </a:lnTo>
                      <a:lnTo>
                        <a:pt x="21" y="952"/>
                      </a:lnTo>
                      <a:lnTo>
                        <a:pt x="22" y="952"/>
                      </a:lnTo>
                      <a:lnTo>
                        <a:pt x="22" y="952"/>
                      </a:lnTo>
                      <a:lnTo>
                        <a:pt x="22" y="952"/>
                      </a:lnTo>
                      <a:lnTo>
                        <a:pt x="22" y="952"/>
                      </a:lnTo>
                      <a:lnTo>
                        <a:pt x="22" y="952"/>
                      </a:lnTo>
                      <a:lnTo>
                        <a:pt x="22" y="952"/>
                      </a:lnTo>
                      <a:lnTo>
                        <a:pt x="22" y="952"/>
                      </a:lnTo>
                      <a:lnTo>
                        <a:pt x="22" y="950"/>
                      </a:lnTo>
                      <a:lnTo>
                        <a:pt x="22" y="950"/>
                      </a:lnTo>
                      <a:lnTo>
                        <a:pt x="22" y="949"/>
                      </a:lnTo>
                      <a:lnTo>
                        <a:pt x="22" y="949"/>
                      </a:lnTo>
                      <a:lnTo>
                        <a:pt x="22" y="949"/>
                      </a:lnTo>
                      <a:lnTo>
                        <a:pt x="22" y="949"/>
                      </a:lnTo>
                      <a:lnTo>
                        <a:pt x="22" y="949"/>
                      </a:lnTo>
                      <a:lnTo>
                        <a:pt x="23" y="949"/>
                      </a:lnTo>
                      <a:lnTo>
                        <a:pt x="23" y="948"/>
                      </a:lnTo>
                      <a:lnTo>
                        <a:pt x="23" y="947"/>
                      </a:lnTo>
                      <a:lnTo>
                        <a:pt x="23" y="946"/>
                      </a:lnTo>
                      <a:lnTo>
                        <a:pt x="23" y="946"/>
                      </a:lnTo>
                      <a:lnTo>
                        <a:pt x="23" y="946"/>
                      </a:lnTo>
                      <a:lnTo>
                        <a:pt x="23" y="946"/>
                      </a:lnTo>
                      <a:lnTo>
                        <a:pt x="23" y="946"/>
                      </a:lnTo>
                      <a:lnTo>
                        <a:pt x="23" y="945"/>
                      </a:lnTo>
                      <a:lnTo>
                        <a:pt x="24" y="945"/>
                      </a:lnTo>
                      <a:lnTo>
                        <a:pt x="24" y="943"/>
                      </a:lnTo>
                      <a:lnTo>
                        <a:pt x="24" y="943"/>
                      </a:lnTo>
                      <a:lnTo>
                        <a:pt x="24" y="939"/>
                      </a:lnTo>
                      <a:lnTo>
                        <a:pt x="24" y="938"/>
                      </a:lnTo>
                      <a:lnTo>
                        <a:pt x="24" y="938"/>
                      </a:lnTo>
                      <a:lnTo>
                        <a:pt x="24" y="938"/>
                      </a:lnTo>
                      <a:lnTo>
                        <a:pt x="24" y="938"/>
                      </a:lnTo>
                      <a:lnTo>
                        <a:pt x="24" y="939"/>
                      </a:lnTo>
                      <a:lnTo>
                        <a:pt x="24" y="938"/>
                      </a:lnTo>
                      <a:lnTo>
                        <a:pt x="24" y="939"/>
                      </a:lnTo>
                      <a:lnTo>
                        <a:pt x="25" y="940"/>
                      </a:lnTo>
                      <a:lnTo>
                        <a:pt x="25" y="941"/>
                      </a:lnTo>
                      <a:lnTo>
                        <a:pt x="25" y="940"/>
                      </a:lnTo>
                      <a:lnTo>
                        <a:pt x="25" y="941"/>
                      </a:lnTo>
                      <a:lnTo>
                        <a:pt x="25" y="941"/>
                      </a:lnTo>
                      <a:lnTo>
                        <a:pt x="25" y="943"/>
                      </a:lnTo>
                      <a:lnTo>
                        <a:pt x="25" y="941"/>
                      </a:lnTo>
                      <a:lnTo>
                        <a:pt x="25" y="943"/>
                      </a:lnTo>
                      <a:lnTo>
                        <a:pt x="25" y="943"/>
                      </a:lnTo>
                      <a:lnTo>
                        <a:pt x="25" y="944"/>
                      </a:lnTo>
                      <a:lnTo>
                        <a:pt x="25" y="943"/>
                      </a:lnTo>
                      <a:lnTo>
                        <a:pt x="25" y="944"/>
                      </a:lnTo>
                      <a:lnTo>
                        <a:pt x="25" y="944"/>
                      </a:lnTo>
                      <a:lnTo>
                        <a:pt x="25" y="944"/>
                      </a:lnTo>
                      <a:lnTo>
                        <a:pt x="25" y="944"/>
                      </a:lnTo>
                      <a:lnTo>
                        <a:pt x="25" y="943"/>
                      </a:lnTo>
                      <a:lnTo>
                        <a:pt x="26" y="943"/>
                      </a:lnTo>
                      <a:lnTo>
                        <a:pt x="26" y="942"/>
                      </a:lnTo>
                      <a:lnTo>
                        <a:pt x="26" y="941"/>
                      </a:lnTo>
                      <a:lnTo>
                        <a:pt x="26" y="938"/>
                      </a:lnTo>
                      <a:lnTo>
                        <a:pt x="26" y="937"/>
                      </a:lnTo>
                      <a:lnTo>
                        <a:pt x="26" y="932"/>
                      </a:lnTo>
                      <a:lnTo>
                        <a:pt x="26" y="932"/>
                      </a:lnTo>
                      <a:lnTo>
                        <a:pt x="26" y="928"/>
                      </a:lnTo>
                      <a:lnTo>
                        <a:pt x="27" y="927"/>
                      </a:lnTo>
                      <a:lnTo>
                        <a:pt x="27" y="916"/>
                      </a:lnTo>
                      <a:lnTo>
                        <a:pt x="27" y="912"/>
                      </a:lnTo>
                      <a:lnTo>
                        <a:pt x="27" y="837"/>
                      </a:lnTo>
                      <a:lnTo>
                        <a:pt x="27" y="806"/>
                      </a:lnTo>
                      <a:lnTo>
                        <a:pt x="27" y="577"/>
                      </a:lnTo>
                      <a:lnTo>
                        <a:pt x="27" y="531"/>
                      </a:lnTo>
                      <a:lnTo>
                        <a:pt x="27" y="413"/>
                      </a:lnTo>
                      <a:lnTo>
                        <a:pt x="27" y="415"/>
                      </a:lnTo>
                      <a:lnTo>
                        <a:pt x="27" y="426"/>
                      </a:lnTo>
                      <a:lnTo>
                        <a:pt x="27" y="578"/>
                      </a:lnTo>
                      <a:lnTo>
                        <a:pt x="27" y="426"/>
                      </a:lnTo>
                      <a:lnTo>
                        <a:pt x="27" y="578"/>
                      </a:lnTo>
                      <a:lnTo>
                        <a:pt x="28" y="609"/>
                      </a:lnTo>
                      <a:lnTo>
                        <a:pt x="28" y="767"/>
                      </a:lnTo>
                      <a:lnTo>
                        <a:pt x="28" y="609"/>
                      </a:lnTo>
                      <a:lnTo>
                        <a:pt x="28" y="767"/>
                      </a:lnTo>
                      <a:lnTo>
                        <a:pt x="28" y="787"/>
                      </a:lnTo>
                      <a:lnTo>
                        <a:pt x="28" y="859"/>
                      </a:lnTo>
                      <a:lnTo>
                        <a:pt x="28" y="787"/>
                      </a:lnTo>
                      <a:lnTo>
                        <a:pt x="28" y="859"/>
                      </a:lnTo>
                      <a:lnTo>
                        <a:pt x="28" y="868"/>
                      </a:lnTo>
                      <a:lnTo>
                        <a:pt x="28" y="907"/>
                      </a:lnTo>
                      <a:lnTo>
                        <a:pt x="28" y="868"/>
                      </a:lnTo>
                      <a:lnTo>
                        <a:pt x="28" y="907"/>
                      </a:lnTo>
                      <a:lnTo>
                        <a:pt x="28" y="911"/>
                      </a:lnTo>
                      <a:lnTo>
                        <a:pt x="28" y="926"/>
                      </a:lnTo>
                      <a:lnTo>
                        <a:pt x="28" y="911"/>
                      </a:lnTo>
                      <a:lnTo>
                        <a:pt x="28" y="926"/>
                      </a:lnTo>
                      <a:lnTo>
                        <a:pt x="29" y="928"/>
                      </a:lnTo>
                      <a:lnTo>
                        <a:pt x="29" y="936"/>
                      </a:lnTo>
                      <a:lnTo>
                        <a:pt x="29" y="928"/>
                      </a:lnTo>
                      <a:lnTo>
                        <a:pt x="29" y="936"/>
                      </a:lnTo>
                      <a:lnTo>
                        <a:pt x="29" y="937"/>
                      </a:lnTo>
                      <a:lnTo>
                        <a:pt x="29" y="944"/>
                      </a:lnTo>
                      <a:lnTo>
                        <a:pt x="29" y="937"/>
                      </a:lnTo>
                      <a:lnTo>
                        <a:pt x="29" y="944"/>
                      </a:lnTo>
                      <a:lnTo>
                        <a:pt x="29" y="945"/>
                      </a:lnTo>
                      <a:lnTo>
                        <a:pt x="29" y="951"/>
                      </a:lnTo>
                      <a:lnTo>
                        <a:pt x="29" y="945"/>
                      </a:lnTo>
                      <a:lnTo>
                        <a:pt x="29" y="951"/>
                      </a:lnTo>
                      <a:lnTo>
                        <a:pt x="29" y="952"/>
                      </a:lnTo>
                      <a:lnTo>
                        <a:pt x="29" y="954"/>
                      </a:lnTo>
                      <a:lnTo>
                        <a:pt x="29" y="952"/>
                      </a:lnTo>
                      <a:lnTo>
                        <a:pt x="29" y="954"/>
                      </a:lnTo>
                      <a:lnTo>
                        <a:pt x="30" y="954"/>
                      </a:lnTo>
                      <a:lnTo>
                        <a:pt x="30" y="954"/>
                      </a:lnTo>
                      <a:lnTo>
                        <a:pt x="30" y="952"/>
                      </a:lnTo>
                      <a:lnTo>
                        <a:pt x="30" y="952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0" y="951"/>
                      </a:lnTo>
                      <a:lnTo>
                        <a:pt x="31" y="951"/>
                      </a:lnTo>
                      <a:lnTo>
                        <a:pt x="31" y="949"/>
                      </a:lnTo>
                      <a:lnTo>
                        <a:pt x="31" y="949"/>
                      </a:lnTo>
                      <a:lnTo>
                        <a:pt x="31" y="939"/>
                      </a:lnTo>
                      <a:lnTo>
                        <a:pt x="31" y="936"/>
                      </a:lnTo>
                      <a:lnTo>
                        <a:pt x="31" y="917"/>
                      </a:lnTo>
                      <a:lnTo>
                        <a:pt x="31" y="915"/>
                      </a:lnTo>
                      <a:lnTo>
                        <a:pt x="31" y="912"/>
                      </a:lnTo>
                      <a:lnTo>
                        <a:pt x="31" y="913"/>
                      </a:lnTo>
                      <a:lnTo>
                        <a:pt x="32" y="914"/>
                      </a:lnTo>
                      <a:lnTo>
                        <a:pt x="32" y="927"/>
                      </a:lnTo>
                      <a:lnTo>
                        <a:pt x="32" y="914"/>
                      </a:lnTo>
                      <a:lnTo>
                        <a:pt x="32" y="927"/>
                      </a:lnTo>
                      <a:lnTo>
                        <a:pt x="32" y="929"/>
                      </a:lnTo>
                      <a:lnTo>
                        <a:pt x="32" y="939"/>
                      </a:lnTo>
                      <a:lnTo>
                        <a:pt x="32" y="929"/>
                      </a:lnTo>
                      <a:lnTo>
                        <a:pt x="32" y="939"/>
                      </a:lnTo>
                      <a:lnTo>
                        <a:pt x="32" y="940"/>
                      </a:lnTo>
                      <a:lnTo>
                        <a:pt x="32" y="945"/>
                      </a:lnTo>
                      <a:lnTo>
                        <a:pt x="32" y="940"/>
                      </a:lnTo>
                      <a:lnTo>
                        <a:pt x="32" y="945"/>
                      </a:lnTo>
                      <a:lnTo>
                        <a:pt x="32" y="946"/>
                      </a:lnTo>
                      <a:lnTo>
                        <a:pt x="32" y="949"/>
                      </a:lnTo>
                      <a:lnTo>
                        <a:pt x="32" y="946"/>
                      </a:lnTo>
                      <a:lnTo>
                        <a:pt x="32" y="949"/>
                      </a:lnTo>
                      <a:lnTo>
                        <a:pt x="33" y="949"/>
                      </a:lnTo>
                      <a:lnTo>
                        <a:pt x="33" y="951"/>
                      </a:lnTo>
                      <a:lnTo>
                        <a:pt x="33" y="949"/>
                      </a:lnTo>
                      <a:lnTo>
                        <a:pt x="33" y="951"/>
                      </a:lnTo>
                      <a:lnTo>
                        <a:pt x="33" y="952"/>
                      </a:lnTo>
                      <a:lnTo>
                        <a:pt x="33" y="953"/>
                      </a:lnTo>
                      <a:lnTo>
                        <a:pt x="33" y="952"/>
                      </a:lnTo>
                      <a:lnTo>
                        <a:pt x="33" y="953"/>
                      </a:lnTo>
                      <a:lnTo>
                        <a:pt x="33" y="953"/>
                      </a:lnTo>
                      <a:lnTo>
                        <a:pt x="33" y="954"/>
                      </a:lnTo>
                      <a:lnTo>
                        <a:pt x="33" y="953"/>
                      </a:lnTo>
                      <a:lnTo>
                        <a:pt x="33" y="954"/>
                      </a:lnTo>
                      <a:lnTo>
                        <a:pt x="33" y="954"/>
                      </a:lnTo>
                      <a:lnTo>
                        <a:pt x="33" y="954"/>
                      </a:lnTo>
                      <a:lnTo>
                        <a:pt x="34" y="954"/>
                      </a:lnTo>
                      <a:lnTo>
                        <a:pt x="34" y="953"/>
                      </a:lnTo>
                      <a:lnTo>
                        <a:pt x="34" y="953"/>
                      </a:lnTo>
                      <a:lnTo>
                        <a:pt x="34" y="952"/>
                      </a:lnTo>
                      <a:lnTo>
                        <a:pt x="34" y="951"/>
                      </a:lnTo>
                      <a:lnTo>
                        <a:pt x="34" y="949"/>
                      </a:lnTo>
                      <a:lnTo>
                        <a:pt x="34" y="949"/>
                      </a:lnTo>
                      <a:lnTo>
                        <a:pt x="34" y="949"/>
                      </a:lnTo>
                      <a:lnTo>
                        <a:pt x="34" y="949"/>
                      </a:lnTo>
                      <a:lnTo>
                        <a:pt x="35" y="949"/>
                      </a:lnTo>
                      <a:lnTo>
                        <a:pt x="35" y="950"/>
                      </a:lnTo>
                      <a:lnTo>
                        <a:pt x="35" y="949"/>
                      </a:lnTo>
                      <a:lnTo>
                        <a:pt x="35" y="950"/>
                      </a:lnTo>
                      <a:lnTo>
                        <a:pt x="35" y="951"/>
                      </a:lnTo>
                      <a:lnTo>
                        <a:pt x="35" y="951"/>
                      </a:lnTo>
                      <a:lnTo>
                        <a:pt x="35" y="951"/>
                      </a:lnTo>
                      <a:lnTo>
                        <a:pt x="35" y="951"/>
                      </a:lnTo>
                      <a:lnTo>
                        <a:pt x="35" y="951"/>
                      </a:lnTo>
                      <a:lnTo>
                        <a:pt x="35" y="949"/>
                      </a:lnTo>
                      <a:lnTo>
                        <a:pt x="35" y="948"/>
                      </a:lnTo>
                      <a:lnTo>
                        <a:pt x="35" y="945"/>
                      </a:lnTo>
                      <a:lnTo>
                        <a:pt x="35" y="944"/>
                      </a:lnTo>
                      <a:lnTo>
                        <a:pt x="35" y="945"/>
                      </a:lnTo>
                      <a:lnTo>
                        <a:pt x="35" y="944"/>
                      </a:lnTo>
                      <a:lnTo>
                        <a:pt x="35" y="945"/>
                      </a:lnTo>
                      <a:lnTo>
                        <a:pt x="36" y="945"/>
                      </a:lnTo>
                      <a:lnTo>
                        <a:pt x="36" y="948"/>
                      </a:lnTo>
                      <a:lnTo>
                        <a:pt x="36" y="945"/>
                      </a:lnTo>
                      <a:lnTo>
                        <a:pt x="36" y="948"/>
                      </a:lnTo>
                      <a:lnTo>
                        <a:pt x="36" y="949"/>
                      </a:lnTo>
                      <a:lnTo>
                        <a:pt x="36" y="951"/>
                      </a:lnTo>
                      <a:lnTo>
                        <a:pt x="36" y="949"/>
                      </a:lnTo>
                      <a:lnTo>
                        <a:pt x="36" y="951"/>
                      </a:lnTo>
                      <a:lnTo>
                        <a:pt x="36" y="951"/>
                      </a:lnTo>
                      <a:lnTo>
                        <a:pt x="36" y="952"/>
                      </a:lnTo>
                      <a:lnTo>
                        <a:pt x="36" y="951"/>
                      </a:lnTo>
                      <a:lnTo>
                        <a:pt x="36" y="952"/>
                      </a:lnTo>
                      <a:lnTo>
                        <a:pt x="36" y="953"/>
                      </a:lnTo>
                      <a:lnTo>
                        <a:pt x="36" y="953"/>
                      </a:lnTo>
                      <a:lnTo>
                        <a:pt x="36" y="953"/>
                      </a:lnTo>
                      <a:lnTo>
                        <a:pt x="36" y="953"/>
                      </a:lnTo>
                      <a:lnTo>
                        <a:pt x="37" y="953"/>
                      </a:lnTo>
                      <a:lnTo>
                        <a:pt x="37" y="953"/>
                      </a:lnTo>
                      <a:lnTo>
                        <a:pt x="37" y="953"/>
                      </a:lnTo>
                      <a:lnTo>
                        <a:pt x="37" y="953"/>
                      </a:lnTo>
                      <a:lnTo>
                        <a:pt x="37" y="953"/>
                      </a:lnTo>
                      <a:lnTo>
                        <a:pt x="37" y="953"/>
                      </a:lnTo>
                      <a:lnTo>
                        <a:pt x="37" y="953"/>
                      </a:lnTo>
                      <a:lnTo>
                        <a:pt x="37" y="952"/>
                      </a:lnTo>
                      <a:lnTo>
                        <a:pt x="37" y="952"/>
                      </a:lnTo>
                      <a:lnTo>
                        <a:pt x="37" y="953"/>
                      </a:lnTo>
                      <a:lnTo>
                        <a:pt x="37" y="952"/>
                      </a:lnTo>
                      <a:lnTo>
                        <a:pt x="37" y="953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38" y="952"/>
                      </a:lnTo>
                      <a:lnTo>
                        <a:pt x="38" y="952"/>
                      </a:lnTo>
                      <a:lnTo>
                        <a:pt x="38" y="950"/>
                      </a:lnTo>
                      <a:lnTo>
                        <a:pt x="38" y="950"/>
                      </a:lnTo>
                      <a:lnTo>
                        <a:pt x="38" y="950"/>
                      </a:lnTo>
                      <a:lnTo>
                        <a:pt x="38" y="950"/>
                      </a:lnTo>
                      <a:lnTo>
                        <a:pt x="38" y="950"/>
                      </a:lnTo>
                      <a:lnTo>
                        <a:pt x="38" y="950"/>
                      </a:lnTo>
                      <a:lnTo>
                        <a:pt x="38" y="951"/>
                      </a:lnTo>
                      <a:lnTo>
                        <a:pt x="38" y="950"/>
                      </a:lnTo>
                      <a:lnTo>
                        <a:pt x="38" y="951"/>
                      </a:lnTo>
                      <a:lnTo>
                        <a:pt x="39" y="951"/>
                      </a:lnTo>
                      <a:lnTo>
                        <a:pt x="39" y="952"/>
                      </a:lnTo>
                      <a:lnTo>
                        <a:pt x="39" y="951"/>
                      </a:lnTo>
                      <a:lnTo>
                        <a:pt x="39" y="952"/>
                      </a:lnTo>
                      <a:lnTo>
                        <a:pt x="39" y="952"/>
                      </a:lnTo>
                      <a:lnTo>
                        <a:pt x="39" y="952"/>
                      </a:lnTo>
                      <a:lnTo>
                        <a:pt x="39" y="952"/>
                      </a:lnTo>
                      <a:lnTo>
                        <a:pt x="39" y="952"/>
                      </a:lnTo>
                      <a:lnTo>
                        <a:pt x="39" y="952"/>
                      </a:lnTo>
                      <a:lnTo>
                        <a:pt x="39" y="951"/>
                      </a:lnTo>
                      <a:lnTo>
                        <a:pt x="39" y="951"/>
                      </a:lnTo>
                      <a:lnTo>
                        <a:pt x="39" y="950"/>
                      </a:lnTo>
                      <a:lnTo>
                        <a:pt x="40" y="950"/>
                      </a:lnTo>
                      <a:lnTo>
                        <a:pt x="40" y="951"/>
                      </a:lnTo>
                      <a:lnTo>
                        <a:pt x="40" y="950"/>
                      </a:lnTo>
                      <a:lnTo>
                        <a:pt x="40" y="951"/>
                      </a:lnTo>
                      <a:lnTo>
                        <a:pt x="40" y="951"/>
                      </a:lnTo>
                      <a:lnTo>
                        <a:pt x="40" y="952"/>
                      </a:lnTo>
                      <a:lnTo>
                        <a:pt x="40" y="951"/>
                      </a:lnTo>
                      <a:lnTo>
                        <a:pt x="40" y="952"/>
                      </a:lnTo>
                      <a:lnTo>
                        <a:pt x="40" y="952"/>
                      </a:lnTo>
                      <a:lnTo>
                        <a:pt x="40" y="953"/>
                      </a:lnTo>
                      <a:lnTo>
                        <a:pt x="40" y="952"/>
                      </a:lnTo>
                      <a:lnTo>
                        <a:pt x="40" y="953"/>
                      </a:lnTo>
                      <a:lnTo>
                        <a:pt x="40" y="953"/>
                      </a:lnTo>
                      <a:lnTo>
                        <a:pt x="40" y="953"/>
                      </a:lnTo>
                      <a:lnTo>
                        <a:pt x="40" y="953"/>
                      </a:lnTo>
                      <a:lnTo>
                        <a:pt x="40" y="953"/>
                      </a:lnTo>
                      <a:lnTo>
                        <a:pt x="40" y="953"/>
                      </a:lnTo>
                      <a:lnTo>
                        <a:pt x="40" y="953"/>
                      </a:lnTo>
                      <a:lnTo>
                        <a:pt x="41" y="953"/>
                      </a:lnTo>
                      <a:lnTo>
                        <a:pt x="41" y="952"/>
                      </a:lnTo>
                      <a:lnTo>
                        <a:pt x="41" y="951"/>
                      </a:lnTo>
                      <a:lnTo>
                        <a:pt x="41" y="950"/>
                      </a:lnTo>
                      <a:lnTo>
                        <a:pt x="41" y="950"/>
                      </a:lnTo>
                      <a:lnTo>
                        <a:pt x="41" y="951"/>
                      </a:lnTo>
                      <a:lnTo>
                        <a:pt x="41" y="950"/>
                      </a:lnTo>
                      <a:lnTo>
                        <a:pt x="41" y="951"/>
                      </a:lnTo>
                      <a:lnTo>
                        <a:pt x="41" y="951"/>
                      </a:lnTo>
                      <a:lnTo>
                        <a:pt x="41" y="952"/>
                      </a:lnTo>
                      <a:lnTo>
                        <a:pt x="41" y="951"/>
                      </a:lnTo>
                      <a:lnTo>
                        <a:pt x="41" y="952"/>
                      </a:lnTo>
                      <a:lnTo>
                        <a:pt x="42" y="952"/>
                      </a:lnTo>
                      <a:lnTo>
                        <a:pt x="42" y="953"/>
                      </a:lnTo>
                      <a:lnTo>
                        <a:pt x="42" y="952"/>
                      </a:lnTo>
                      <a:lnTo>
                        <a:pt x="42" y="953"/>
                      </a:lnTo>
                      <a:lnTo>
                        <a:pt x="42" y="952"/>
                      </a:lnTo>
                      <a:lnTo>
                        <a:pt x="42" y="952"/>
                      </a:lnTo>
                      <a:lnTo>
                        <a:pt x="42" y="952"/>
                      </a:lnTo>
                      <a:lnTo>
                        <a:pt x="42" y="950"/>
                      </a:lnTo>
                      <a:lnTo>
                        <a:pt x="42" y="950"/>
                      </a:lnTo>
                      <a:lnTo>
                        <a:pt x="42" y="947"/>
                      </a:lnTo>
                      <a:lnTo>
                        <a:pt x="43" y="947"/>
                      </a:lnTo>
                      <a:lnTo>
                        <a:pt x="43" y="947"/>
                      </a:lnTo>
                      <a:lnTo>
                        <a:pt x="43" y="947"/>
                      </a:lnTo>
                      <a:lnTo>
                        <a:pt x="43" y="947"/>
                      </a:lnTo>
                      <a:lnTo>
                        <a:pt x="43" y="948"/>
                      </a:lnTo>
                      <a:lnTo>
                        <a:pt x="43" y="949"/>
                      </a:lnTo>
                      <a:lnTo>
                        <a:pt x="43" y="948"/>
                      </a:lnTo>
                      <a:lnTo>
                        <a:pt x="43" y="949"/>
                      </a:lnTo>
                      <a:lnTo>
                        <a:pt x="43" y="950"/>
                      </a:lnTo>
                      <a:lnTo>
                        <a:pt x="43" y="951"/>
                      </a:lnTo>
                      <a:lnTo>
                        <a:pt x="43" y="950"/>
                      </a:lnTo>
                      <a:lnTo>
                        <a:pt x="43" y="951"/>
                      </a:lnTo>
                      <a:lnTo>
                        <a:pt x="43" y="951"/>
                      </a:lnTo>
                      <a:lnTo>
                        <a:pt x="43" y="952"/>
                      </a:lnTo>
                      <a:lnTo>
                        <a:pt x="43" y="951"/>
                      </a:lnTo>
                      <a:lnTo>
                        <a:pt x="43" y="952"/>
                      </a:lnTo>
                      <a:lnTo>
                        <a:pt x="43" y="952"/>
                      </a:lnTo>
                      <a:lnTo>
                        <a:pt x="43" y="952"/>
                      </a:lnTo>
                      <a:lnTo>
                        <a:pt x="43" y="952"/>
                      </a:lnTo>
                      <a:lnTo>
                        <a:pt x="43" y="952"/>
                      </a:lnTo>
                      <a:lnTo>
                        <a:pt x="44" y="952"/>
                      </a:lnTo>
                      <a:lnTo>
                        <a:pt x="44" y="952"/>
                      </a:lnTo>
                      <a:lnTo>
                        <a:pt x="44" y="952"/>
                      </a:lnTo>
                      <a:lnTo>
                        <a:pt x="44" y="952"/>
                      </a:lnTo>
                      <a:lnTo>
                        <a:pt x="44" y="952"/>
                      </a:lnTo>
                      <a:lnTo>
                        <a:pt x="44" y="953"/>
                      </a:lnTo>
                      <a:lnTo>
                        <a:pt x="44" y="952"/>
                      </a:lnTo>
                      <a:lnTo>
                        <a:pt x="44" y="953"/>
                      </a:lnTo>
                      <a:lnTo>
                        <a:pt x="44" y="953"/>
                      </a:lnTo>
                      <a:lnTo>
                        <a:pt x="44" y="952"/>
                      </a:lnTo>
                      <a:lnTo>
                        <a:pt x="44" y="952"/>
                      </a:lnTo>
                      <a:lnTo>
                        <a:pt x="44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2"/>
                      </a:lnTo>
                      <a:lnTo>
                        <a:pt x="45" y="953"/>
                      </a:lnTo>
                      <a:lnTo>
                        <a:pt x="45" y="952"/>
                      </a:lnTo>
                      <a:lnTo>
                        <a:pt x="45" y="953"/>
                      </a:lnTo>
                      <a:lnTo>
                        <a:pt x="46" y="953"/>
                      </a:lnTo>
                      <a:lnTo>
                        <a:pt x="46" y="953"/>
                      </a:lnTo>
                      <a:lnTo>
                        <a:pt x="46" y="952"/>
                      </a:lnTo>
                      <a:lnTo>
                        <a:pt x="46" y="952"/>
                      </a:lnTo>
                      <a:lnTo>
                        <a:pt x="46" y="952"/>
                      </a:lnTo>
                      <a:lnTo>
                        <a:pt x="46" y="952"/>
                      </a:lnTo>
                      <a:lnTo>
                        <a:pt x="46" y="951"/>
                      </a:lnTo>
                      <a:lnTo>
                        <a:pt x="46" y="952"/>
                      </a:lnTo>
                      <a:lnTo>
                        <a:pt x="46" y="952"/>
                      </a:lnTo>
                      <a:lnTo>
                        <a:pt x="46" y="951"/>
                      </a:lnTo>
                      <a:lnTo>
                        <a:pt x="46" y="951"/>
                      </a:lnTo>
                      <a:lnTo>
                        <a:pt x="46" y="950"/>
                      </a:lnTo>
                      <a:lnTo>
                        <a:pt x="47" y="950"/>
                      </a:lnTo>
                      <a:lnTo>
                        <a:pt x="47" y="951"/>
                      </a:lnTo>
                      <a:lnTo>
                        <a:pt x="47" y="950"/>
                      </a:lnTo>
                      <a:lnTo>
                        <a:pt x="47" y="951"/>
                      </a:lnTo>
                      <a:lnTo>
                        <a:pt x="47" y="951"/>
                      </a:lnTo>
                      <a:lnTo>
                        <a:pt x="47" y="952"/>
                      </a:lnTo>
                      <a:lnTo>
                        <a:pt x="47" y="951"/>
                      </a:lnTo>
                      <a:lnTo>
                        <a:pt x="47" y="952"/>
                      </a:lnTo>
                      <a:lnTo>
                        <a:pt x="47" y="952"/>
                      </a:lnTo>
                      <a:lnTo>
                        <a:pt x="47" y="952"/>
                      </a:lnTo>
                      <a:lnTo>
                        <a:pt x="47" y="952"/>
                      </a:lnTo>
                      <a:lnTo>
                        <a:pt x="47" y="952"/>
                      </a:lnTo>
                      <a:lnTo>
                        <a:pt x="47" y="952"/>
                      </a:lnTo>
                      <a:lnTo>
                        <a:pt x="47" y="953"/>
                      </a:lnTo>
                      <a:lnTo>
                        <a:pt x="47" y="952"/>
                      </a:lnTo>
                      <a:lnTo>
                        <a:pt x="47" y="952"/>
                      </a:lnTo>
                      <a:lnTo>
                        <a:pt x="48" y="952"/>
                      </a:lnTo>
                      <a:lnTo>
                        <a:pt x="48" y="953"/>
                      </a:lnTo>
                      <a:lnTo>
                        <a:pt x="48" y="952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3"/>
                      </a:lnTo>
                      <a:lnTo>
                        <a:pt x="48" y="954"/>
                      </a:lnTo>
                      <a:lnTo>
                        <a:pt x="48" y="953"/>
                      </a:lnTo>
                      <a:lnTo>
                        <a:pt x="48" y="954"/>
                      </a:lnTo>
                      <a:lnTo>
                        <a:pt x="48" y="954"/>
                      </a:lnTo>
                      <a:lnTo>
                        <a:pt x="48" y="954"/>
                      </a:lnTo>
                      <a:lnTo>
                        <a:pt x="49" y="954"/>
                      </a:lnTo>
                      <a:lnTo>
                        <a:pt x="49" y="953"/>
                      </a:lnTo>
                      <a:lnTo>
                        <a:pt x="49" y="953"/>
                      </a:lnTo>
                      <a:lnTo>
                        <a:pt x="49" y="953"/>
                      </a:lnTo>
                      <a:lnTo>
                        <a:pt x="49" y="953"/>
                      </a:lnTo>
                      <a:lnTo>
                        <a:pt x="49" y="953"/>
                      </a:lnTo>
                      <a:lnTo>
                        <a:pt x="49" y="953"/>
                      </a:lnTo>
                      <a:lnTo>
                        <a:pt x="49" y="953"/>
                      </a:lnTo>
                      <a:lnTo>
                        <a:pt x="49" y="953"/>
                      </a:lnTo>
                      <a:lnTo>
                        <a:pt x="49" y="952"/>
                      </a:lnTo>
                      <a:lnTo>
                        <a:pt x="50" y="952"/>
                      </a:lnTo>
                      <a:lnTo>
                        <a:pt x="50" y="951"/>
                      </a:lnTo>
                      <a:lnTo>
                        <a:pt x="50" y="950"/>
                      </a:lnTo>
                      <a:lnTo>
                        <a:pt x="50" y="945"/>
                      </a:lnTo>
                      <a:lnTo>
                        <a:pt x="50" y="943"/>
                      </a:lnTo>
                      <a:lnTo>
                        <a:pt x="50" y="938"/>
                      </a:lnTo>
                      <a:lnTo>
                        <a:pt x="50" y="938"/>
                      </a:lnTo>
                      <a:lnTo>
                        <a:pt x="50" y="941"/>
                      </a:lnTo>
                      <a:lnTo>
                        <a:pt x="50" y="938"/>
                      </a:lnTo>
                      <a:lnTo>
                        <a:pt x="50" y="941"/>
                      </a:lnTo>
                      <a:lnTo>
                        <a:pt x="51" y="941"/>
                      </a:lnTo>
                      <a:lnTo>
                        <a:pt x="51" y="947"/>
                      </a:lnTo>
                      <a:lnTo>
                        <a:pt x="51" y="941"/>
                      </a:lnTo>
                      <a:lnTo>
                        <a:pt x="51" y="947"/>
                      </a:lnTo>
                      <a:lnTo>
                        <a:pt x="51" y="947"/>
                      </a:lnTo>
                      <a:lnTo>
                        <a:pt x="51" y="950"/>
                      </a:lnTo>
                      <a:lnTo>
                        <a:pt x="51" y="947"/>
                      </a:lnTo>
                      <a:lnTo>
                        <a:pt x="51" y="950"/>
                      </a:lnTo>
                      <a:lnTo>
                        <a:pt x="51" y="950"/>
                      </a:lnTo>
                      <a:lnTo>
                        <a:pt x="51" y="951"/>
                      </a:lnTo>
                      <a:lnTo>
                        <a:pt x="51" y="950"/>
                      </a:lnTo>
                      <a:lnTo>
                        <a:pt x="51" y="951"/>
                      </a:lnTo>
                      <a:lnTo>
                        <a:pt x="51" y="951"/>
                      </a:lnTo>
                      <a:lnTo>
                        <a:pt x="51" y="952"/>
                      </a:lnTo>
                      <a:lnTo>
                        <a:pt x="51" y="951"/>
                      </a:lnTo>
                      <a:lnTo>
                        <a:pt x="51" y="952"/>
                      </a:lnTo>
                      <a:lnTo>
                        <a:pt x="51" y="952"/>
                      </a:lnTo>
                      <a:lnTo>
                        <a:pt x="51" y="952"/>
                      </a:lnTo>
                      <a:lnTo>
                        <a:pt x="51" y="952"/>
                      </a:lnTo>
                      <a:lnTo>
                        <a:pt x="51" y="952"/>
                      </a:lnTo>
                      <a:lnTo>
                        <a:pt x="52" y="952"/>
                      </a:lnTo>
                      <a:lnTo>
                        <a:pt x="52" y="952"/>
                      </a:lnTo>
                      <a:lnTo>
                        <a:pt x="52" y="952"/>
                      </a:lnTo>
                      <a:lnTo>
                        <a:pt x="52" y="952"/>
                      </a:lnTo>
                      <a:lnTo>
                        <a:pt x="52" y="952"/>
                      </a:lnTo>
                      <a:lnTo>
                        <a:pt x="52" y="952"/>
                      </a:lnTo>
                      <a:lnTo>
                        <a:pt x="52" y="952"/>
                      </a:lnTo>
                      <a:lnTo>
                        <a:pt x="52" y="952"/>
                      </a:lnTo>
                      <a:lnTo>
                        <a:pt x="52" y="953"/>
                      </a:lnTo>
                      <a:lnTo>
                        <a:pt x="52" y="953"/>
                      </a:lnTo>
                      <a:lnTo>
                        <a:pt x="52" y="953"/>
                      </a:lnTo>
                      <a:lnTo>
                        <a:pt x="52" y="953"/>
                      </a:lnTo>
                      <a:lnTo>
                        <a:pt x="52" y="953"/>
                      </a:lnTo>
                      <a:lnTo>
                        <a:pt x="52" y="953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2"/>
                      </a:lnTo>
                      <a:lnTo>
                        <a:pt x="53" y="953"/>
                      </a:lnTo>
                      <a:lnTo>
                        <a:pt x="53" y="953"/>
                      </a:lnTo>
                      <a:lnTo>
                        <a:pt x="53" y="953"/>
                      </a:lnTo>
                      <a:lnTo>
                        <a:pt x="53" y="953"/>
                      </a:lnTo>
                      <a:lnTo>
                        <a:pt x="53" y="953"/>
                      </a:lnTo>
                      <a:lnTo>
                        <a:pt x="53" y="953"/>
                      </a:lnTo>
                      <a:lnTo>
                        <a:pt x="54" y="952"/>
                      </a:lnTo>
                      <a:lnTo>
                        <a:pt x="54" y="952"/>
                      </a:lnTo>
                      <a:lnTo>
                        <a:pt x="54" y="951"/>
                      </a:lnTo>
                      <a:lnTo>
                        <a:pt x="54" y="950"/>
                      </a:lnTo>
                      <a:lnTo>
                        <a:pt x="54" y="950"/>
                      </a:lnTo>
                      <a:lnTo>
                        <a:pt x="54" y="950"/>
                      </a:lnTo>
                      <a:lnTo>
                        <a:pt x="54" y="950"/>
                      </a:lnTo>
                      <a:lnTo>
                        <a:pt x="54" y="950"/>
                      </a:lnTo>
                      <a:lnTo>
                        <a:pt x="54" y="951"/>
                      </a:lnTo>
                      <a:lnTo>
                        <a:pt x="54" y="950"/>
                      </a:lnTo>
                      <a:lnTo>
                        <a:pt x="54" y="951"/>
                      </a:lnTo>
                      <a:lnTo>
                        <a:pt x="55" y="951"/>
                      </a:lnTo>
                      <a:lnTo>
                        <a:pt x="55" y="952"/>
                      </a:lnTo>
                      <a:lnTo>
                        <a:pt x="55" y="951"/>
                      </a:lnTo>
                      <a:lnTo>
                        <a:pt x="55" y="952"/>
                      </a:lnTo>
                      <a:lnTo>
                        <a:pt x="55" y="952"/>
                      </a:lnTo>
                      <a:lnTo>
                        <a:pt x="55" y="951"/>
                      </a:lnTo>
                      <a:lnTo>
                        <a:pt x="55" y="951"/>
                      </a:lnTo>
                      <a:lnTo>
                        <a:pt x="55" y="951"/>
                      </a:lnTo>
                      <a:lnTo>
                        <a:pt x="55" y="952"/>
                      </a:lnTo>
                      <a:lnTo>
                        <a:pt x="55" y="951"/>
                      </a:lnTo>
                      <a:lnTo>
                        <a:pt x="55" y="952"/>
                      </a:lnTo>
                      <a:lnTo>
                        <a:pt x="55" y="952"/>
                      </a:lnTo>
                      <a:lnTo>
                        <a:pt x="55" y="953"/>
                      </a:lnTo>
                      <a:lnTo>
                        <a:pt x="55" y="952"/>
                      </a:lnTo>
                      <a:lnTo>
                        <a:pt x="55" y="953"/>
                      </a:lnTo>
                      <a:lnTo>
                        <a:pt x="56" y="953"/>
                      </a:lnTo>
                      <a:lnTo>
                        <a:pt x="56" y="953"/>
                      </a:lnTo>
                      <a:lnTo>
                        <a:pt x="56" y="953"/>
                      </a:lnTo>
                      <a:lnTo>
                        <a:pt x="56" y="953"/>
                      </a:lnTo>
                      <a:lnTo>
                        <a:pt x="56" y="953"/>
                      </a:lnTo>
                      <a:lnTo>
                        <a:pt x="56" y="954"/>
                      </a:lnTo>
                      <a:lnTo>
                        <a:pt x="56" y="953"/>
                      </a:lnTo>
                      <a:lnTo>
                        <a:pt x="56" y="953"/>
                      </a:lnTo>
                      <a:lnTo>
                        <a:pt x="56" y="953"/>
                      </a:lnTo>
                      <a:lnTo>
                        <a:pt x="56" y="954"/>
                      </a:lnTo>
                      <a:lnTo>
                        <a:pt x="56" y="953"/>
                      </a:lnTo>
                      <a:lnTo>
                        <a:pt x="56" y="954"/>
                      </a:lnTo>
                      <a:lnTo>
                        <a:pt x="56" y="954"/>
                      </a:lnTo>
                      <a:lnTo>
                        <a:pt x="56" y="954"/>
                      </a:lnTo>
                      <a:lnTo>
                        <a:pt x="56" y="954"/>
                      </a:lnTo>
                      <a:lnTo>
                        <a:pt x="56" y="954"/>
                      </a:lnTo>
                      <a:lnTo>
                        <a:pt x="56" y="954"/>
                      </a:lnTo>
                      <a:lnTo>
                        <a:pt x="56" y="953"/>
                      </a:lnTo>
                      <a:lnTo>
                        <a:pt x="57" y="953"/>
                      </a:lnTo>
                      <a:lnTo>
                        <a:pt x="57" y="952"/>
                      </a:lnTo>
                      <a:lnTo>
                        <a:pt x="57" y="952"/>
                      </a:lnTo>
                      <a:lnTo>
                        <a:pt x="57" y="949"/>
                      </a:lnTo>
                      <a:lnTo>
                        <a:pt x="57" y="948"/>
                      </a:lnTo>
                      <a:lnTo>
                        <a:pt x="57" y="947"/>
                      </a:lnTo>
                      <a:lnTo>
                        <a:pt x="57" y="947"/>
                      </a:lnTo>
                      <a:lnTo>
                        <a:pt x="57" y="949"/>
                      </a:lnTo>
                      <a:lnTo>
                        <a:pt x="57" y="947"/>
                      </a:lnTo>
                      <a:lnTo>
                        <a:pt x="57" y="949"/>
                      </a:lnTo>
                      <a:lnTo>
                        <a:pt x="58" y="949"/>
                      </a:lnTo>
                      <a:lnTo>
                        <a:pt x="58" y="951"/>
                      </a:lnTo>
                      <a:lnTo>
                        <a:pt x="58" y="949"/>
                      </a:lnTo>
                      <a:lnTo>
                        <a:pt x="58" y="951"/>
                      </a:lnTo>
                      <a:lnTo>
                        <a:pt x="58" y="951"/>
                      </a:lnTo>
                      <a:lnTo>
                        <a:pt x="58" y="951"/>
                      </a:lnTo>
                      <a:lnTo>
                        <a:pt x="58" y="951"/>
                      </a:lnTo>
                      <a:lnTo>
                        <a:pt x="58" y="951"/>
                      </a:lnTo>
                      <a:lnTo>
                        <a:pt x="58" y="952"/>
                      </a:lnTo>
                      <a:lnTo>
                        <a:pt x="58" y="952"/>
                      </a:lnTo>
                      <a:lnTo>
                        <a:pt x="58" y="952"/>
                      </a:lnTo>
                      <a:lnTo>
                        <a:pt x="58" y="952"/>
                      </a:lnTo>
                      <a:lnTo>
                        <a:pt x="58" y="952"/>
                      </a:lnTo>
                      <a:lnTo>
                        <a:pt x="58" y="952"/>
                      </a:lnTo>
                      <a:lnTo>
                        <a:pt x="58" y="952"/>
                      </a:lnTo>
                      <a:lnTo>
                        <a:pt x="58" y="952"/>
                      </a:lnTo>
                      <a:lnTo>
                        <a:pt x="59" y="952"/>
                      </a:lnTo>
                      <a:lnTo>
                        <a:pt x="59" y="952"/>
                      </a:lnTo>
                      <a:lnTo>
                        <a:pt x="59" y="952"/>
                      </a:lnTo>
                      <a:lnTo>
                        <a:pt x="59" y="951"/>
                      </a:lnTo>
                      <a:lnTo>
                        <a:pt x="59" y="951"/>
                      </a:lnTo>
                      <a:lnTo>
                        <a:pt x="59" y="951"/>
                      </a:lnTo>
                      <a:lnTo>
                        <a:pt x="59" y="951"/>
                      </a:lnTo>
                      <a:lnTo>
                        <a:pt x="59" y="951"/>
                      </a:lnTo>
                      <a:lnTo>
                        <a:pt x="59" y="951"/>
                      </a:lnTo>
                      <a:lnTo>
                        <a:pt x="59" y="952"/>
                      </a:lnTo>
                      <a:lnTo>
                        <a:pt x="59" y="951"/>
                      </a:lnTo>
                      <a:lnTo>
                        <a:pt x="59" y="952"/>
                      </a:lnTo>
                      <a:lnTo>
                        <a:pt x="59" y="952"/>
                      </a:lnTo>
                      <a:lnTo>
                        <a:pt x="59" y="952"/>
                      </a:lnTo>
                      <a:lnTo>
                        <a:pt x="59" y="952"/>
                      </a:lnTo>
                      <a:lnTo>
                        <a:pt x="59" y="952"/>
                      </a:lnTo>
                      <a:lnTo>
                        <a:pt x="60" y="952"/>
                      </a:lnTo>
                      <a:lnTo>
                        <a:pt x="60" y="953"/>
                      </a:lnTo>
                      <a:lnTo>
                        <a:pt x="60" y="952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0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1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2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3" y="953"/>
                      </a:lnTo>
                      <a:lnTo>
                        <a:pt x="64" y="953"/>
                      </a:lnTo>
                      <a:lnTo>
                        <a:pt x="64" y="953"/>
                      </a:lnTo>
                      <a:lnTo>
                        <a:pt x="64" y="953"/>
                      </a:lnTo>
                      <a:lnTo>
                        <a:pt x="64" y="953"/>
                      </a:lnTo>
                      <a:lnTo>
                        <a:pt x="64" y="953"/>
                      </a:lnTo>
                      <a:lnTo>
                        <a:pt x="64" y="954"/>
                      </a:lnTo>
                      <a:lnTo>
                        <a:pt x="64" y="953"/>
                      </a:lnTo>
                      <a:lnTo>
                        <a:pt x="64" y="954"/>
                      </a:lnTo>
                      <a:lnTo>
                        <a:pt x="64" y="954"/>
                      </a:lnTo>
                      <a:lnTo>
                        <a:pt x="64" y="954"/>
                      </a:lnTo>
                      <a:lnTo>
                        <a:pt x="64" y="954"/>
                      </a:lnTo>
                      <a:lnTo>
                        <a:pt x="64" y="954"/>
                      </a:lnTo>
                      <a:lnTo>
                        <a:pt x="64" y="954"/>
                      </a:lnTo>
                      <a:lnTo>
                        <a:pt x="64" y="953"/>
                      </a:lnTo>
                      <a:lnTo>
                        <a:pt x="64" y="953"/>
                      </a:lnTo>
                      <a:lnTo>
                        <a:pt x="64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3"/>
                      </a:lnTo>
                      <a:lnTo>
                        <a:pt x="65" y="952"/>
                      </a:lnTo>
                      <a:lnTo>
                        <a:pt x="65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2"/>
                      </a:lnTo>
                      <a:lnTo>
                        <a:pt x="66" y="953"/>
                      </a:lnTo>
                      <a:lnTo>
                        <a:pt x="66" y="952"/>
                      </a:lnTo>
                      <a:lnTo>
                        <a:pt x="66" y="953"/>
                      </a:lnTo>
                      <a:lnTo>
                        <a:pt x="66" y="953"/>
                      </a:lnTo>
                      <a:lnTo>
                        <a:pt x="66" y="953"/>
                      </a:lnTo>
                      <a:lnTo>
                        <a:pt x="66" y="953"/>
                      </a:lnTo>
                      <a:lnTo>
                        <a:pt x="66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3"/>
                      </a:lnTo>
                      <a:lnTo>
                        <a:pt x="67" y="954"/>
                      </a:lnTo>
                      <a:lnTo>
                        <a:pt x="67" y="954"/>
                      </a:lnTo>
                      <a:lnTo>
                        <a:pt x="67" y="954"/>
                      </a:lnTo>
                      <a:lnTo>
                        <a:pt x="67" y="954"/>
                      </a:lnTo>
                      <a:lnTo>
                        <a:pt x="68" y="954"/>
                      </a:lnTo>
                      <a:lnTo>
                        <a:pt x="68" y="954"/>
                      </a:lnTo>
                      <a:lnTo>
                        <a:pt x="68" y="954"/>
                      </a:lnTo>
                      <a:lnTo>
                        <a:pt x="68" y="954"/>
                      </a:lnTo>
                      <a:lnTo>
                        <a:pt x="68" y="954"/>
                      </a:lnTo>
                      <a:lnTo>
                        <a:pt x="68" y="953"/>
                      </a:lnTo>
                      <a:lnTo>
                        <a:pt x="68" y="953"/>
                      </a:lnTo>
                      <a:lnTo>
                        <a:pt x="68" y="953"/>
                      </a:lnTo>
                      <a:lnTo>
                        <a:pt x="68" y="953"/>
                      </a:lnTo>
                      <a:lnTo>
                        <a:pt x="68" y="953"/>
                      </a:lnTo>
                      <a:lnTo>
                        <a:pt x="68" y="953"/>
                      </a:lnTo>
                      <a:lnTo>
                        <a:pt x="68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69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0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1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3"/>
                      </a:lnTo>
                      <a:lnTo>
                        <a:pt x="72" y="954"/>
                      </a:lnTo>
                      <a:lnTo>
                        <a:pt x="72" y="953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0" name="Freeform 142"/>
                <p:cNvSpPr>
                  <a:spLocks/>
                </p:cNvSpPr>
                <p:nvPr/>
              </p:nvSpPr>
              <p:spPr bwMode="auto">
                <a:xfrm>
                  <a:off x="1501775" y="4983163"/>
                  <a:ext cx="114300" cy="33338"/>
                </a:xfrm>
                <a:custGeom>
                  <a:avLst/>
                  <a:gdLst/>
                  <a:ahLst/>
                  <a:cxnLst>
                    <a:cxn ang="0">
                      <a:pos x="1" y="11"/>
                    </a:cxn>
                    <a:cxn ang="0">
                      <a:pos x="2" y="19"/>
                    </a:cxn>
                    <a:cxn ang="0">
                      <a:pos x="3" y="20"/>
                    </a:cxn>
                    <a:cxn ang="0">
                      <a:pos x="5" y="17"/>
                    </a:cxn>
                    <a:cxn ang="0">
                      <a:pos x="6" y="17"/>
                    </a:cxn>
                    <a:cxn ang="0">
                      <a:pos x="7" y="0"/>
                    </a:cxn>
                    <a:cxn ang="0">
                      <a:pos x="8" y="18"/>
                    </a:cxn>
                    <a:cxn ang="0">
                      <a:pos x="9" y="20"/>
                    </a:cxn>
                    <a:cxn ang="0">
                      <a:pos x="10" y="18"/>
                    </a:cxn>
                    <a:cxn ang="0">
                      <a:pos x="11" y="19"/>
                    </a:cxn>
                    <a:cxn ang="0">
                      <a:pos x="13" y="20"/>
                    </a:cxn>
                    <a:cxn ang="0">
                      <a:pos x="13" y="21"/>
                    </a:cxn>
                    <a:cxn ang="0">
                      <a:pos x="15" y="20"/>
                    </a:cxn>
                    <a:cxn ang="0">
                      <a:pos x="16" y="20"/>
                    </a:cxn>
                    <a:cxn ang="0">
                      <a:pos x="17" y="20"/>
                    </a:cxn>
                    <a:cxn ang="0">
                      <a:pos x="18" y="20"/>
                    </a:cxn>
                    <a:cxn ang="0">
                      <a:pos x="19" y="19"/>
                    </a:cxn>
                    <a:cxn ang="0">
                      <a:pos x="20" y="20"/>
                    </a:cxn>
                    <a:cxn ang="0">
                      <a:pos x="21" y="20"/>
                    </a:cxn>
                    <a:cxn ang="0">
                      <a:pos x="23" y="18"/>
                    </a:cxn>
                    <a:cxn ang="0">
                      <a:pos x="24" y="18"/>
                    </a:cxn>
                    <a:cxn ang="0">
                      <a:pos x="25" y="20"/>
                    </a:cxn>
                    <a:cxn ang="0">
                      <a:pos x="26" y="20"/>
                    </a:cxn>
                    <a:cxn ang="0">
                      <a:pos x="27" y="19"/>
                    </a:cxn>
                    <a:cxn ang="0">
                      <a:pos x="28" y="19"/>
                    </a:cxn>
                    <a:cxn ang="0">
                      <a:pos x="29" y="20"/>
                    </a:cxn>
                    <a:cxn ang="0">
                      <a:pos x="31" y="16"/>
                    </a:cxn>
                    <a:cxn ang="0">
                      <a:pos x="32" y="17"/>
                    </a:cxn>
                    <a:cxn ang="0">
                      <a:pos x="33" y="20"/>
                    </a:cxn>
                    <a:cxn ang="0">
                      <a:pos x="34" y="20"/>
                    </a:cxn>
                    <a:cxn ang="0">
                      <a:pos x="35" y="18"/>
                    </a:cxn>
                    <a:cxn ang="0">
                      <a:pos x="36" y="20"/>
                    </a:cxn>
                    <a:cxn ang="0">
                      <a:pos x="37" y="21"/>
                    </a:cxn>
                    <a:cxn ang="0">
                      <a:pos x="39" y="20"/>
                    </a:cxn>
                    <a:cxn ang="0">
                      <a:pos x="40" y="19"/>
                    </a:cxn>
                    <a:cxn ang="0">
                      <a:pos x="41" y="19"/>
                    </a:cxn>
                    <a:cxn ang="0">
                      <a:pos x="42" y="19"/>
                    </a:cxn>
                    <a:cxn ang="0">
                      <a:pos x="43" y="17"/>
                    </a:cxn>
                    <a:cxn ang="0">
                      <a:pos x="44" y="18"/>
                    </a:cxn>
                    <a:cxn ang="0">
                      <a:pos x="45" y="20"/>
                    </a:cxn>
                    <a:cxn ang="0">
                      <a:pos x="46" y="16"/>
                    </a:cxn>
                    <a:cxn ang="0">
                      <a:pos x="47" y="17"/>
                    </a:cxn>
                    <a:cxn ang="0">
                      <a:pos x="48" y="20"/>
                    </a:cxn>
                    <a:cxn ang="0">
                      <a:pos x="50" y="20"/>
                    </a:cxn>
                    <a:cxn ang="0">
                      <a:pos x="51" y="20"/>
                    </a:cxn>
                    <a:cxn ang="0">
                      <a:pos x="52" y="20"/>
                    </a:cxn>
                    <a:cxn ang="0">
                      <a:pos x="53" y="21"/>
                    </a:cxn>
                    <a:cxn ang="0">
                      <a:pos x="54" y="20"/>
                    </a:cxn>
                    <a:cxn ang="0">
                      <a:pos x="55" y="19"/>
                    </a:cxn>
                    <a:cxn ang="0">
                      <a:pos x="57" y="18"/>
                    </a:cxn>
                    <a:cxn ang="0">
                      <a:pos x="57" y="20"/>
                    </a:cxn>
                    <a:cxn ang="0">
                      <a:pos x="59" y="20"/>
                    </a:cxn>
                    <a:cxn ang="0">
                      <a:pos x="60" y="19"/>
                    </a:cxn>
                    <a:cxn ang="0">
                      <a:pos x="61" y="20"/>
                    </a:cxn>
                    <a:cxn ang="0">
                      <a:pos x="62" y="19"/>
                    </a:cxn>
                    <a:cxn ang="0">
                      <a:pos x="63" y="20"/>
                    </a:cxn>
                    <a:cxn ang="0">
                      <a:pos x="64" y="21"/>
                    </a:cxn>
                    <a:cxn ang="0">
                      <a:pos x="65" y="16"/>
                    </a:cxn>
                    <a:cxn ang="0">
                      <a:pos x="66" y="20"/>
                    </a:cxn>
                    <a:cxn ang="0">
                      <a:pos x="67" y="20"/>
                    </a:cxn>
                    <a:cxn ang="0">
                      <a:pos x="68" y="19"/>
                    </a:cxn>
                    <a:cxn ang="0">
                      <a:pos x="70" y="20"/>
                    </a:cxn>
                    <a:cxn ang="0">
                      <a:pos x="70" y="21"/>
                    </a:cxn>
                  </a:cxnLst>
                  <a:rect l="0" t="0" r="r" b="b"/>
                  <a:pathLst>
                    <a:path w="72" h="21">
                      <a:moveTo>
                        <a:pt x="0" y="20"/>
                      </a:move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2" y="12"/>
                      </a:lnTo>
                      <a:lnTo>
                        <a:pt x="2" y="14"/>
                      </a:lnTo>
                      <a:lnTo>
                        <a:pt x="2" y="12"/>
                      </a:lnTo>
                      <a:lnTo>
                        <a:pt x="2" y="14"/>
                      </a:lnTo>
                      <a:lnTo>
                        <a:pt x="2" y="15"/>
                      </a:lnTo>
                      <a:lnTo>
                        <a:pt x="2" y="17"/>
                      </a:lnTo>
                      <a:lnTo>
                        <a:pt x="2" y="15"/>
                      </a:lnTo>
                      <a:lnTo>
                        <a:pt x="2" y="17"/>
                      </a:lnTo>
                      <a:lnTo>
                        <a:pt x="2" y="17"/>
                      </a:lnTo>
                      <a:lnTo>
                        <a:pt x="2" y="18"/>
                      </a:lnTo>
                      <a:lnTo>
                        <a:pt x="2" y="17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9"/>
                      </a:lnTo>
                      <a:lnTo>
                        <a:pt x="2" y="18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20"/>
                      </a:lnTo>
                      <a:lnTo>
                        <a:pt x="2" y="19"/>
                      </a:lnTo>
                      <a:lnTo>
                        <a:pt x="2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8"/>
                      </a:lnTo>
                      <a:lnTo>
                        <a:pt x="5" y="17"/>
                      </a:lnTo>
                      <a:lnTo>
                        <a:pt x="5" y="17"/>
                      </a:lnTo>
                      <a:lnTo>
                        <a:pt x="5" y="15"/>
                      </a:lnTo>
                      <a:lnTo>
                        <a:pt x="5" y="15"/>
                      </a:lnTo>
                      <a:lnTo>
                        <a:pt x="5" y="15"/>
                      </a:lnTo>
                      <a:lnTo>
                        <a:pt x="5" y="15"/>
                      </a:lnTo>
                      <a:lnTo>
                        <a:pt x="5" y="15"/>
                      </a:lnTo>
                      <a:lnTo>
                        <a:pt x="5" y="16"/>
                      </a:lnTo>
                      <a:lnTo>
                        <a:pt x="5" y="15"/>
                      </a:lnTo>
                      <a:lnTo>
                        <a:pt x="5" y="16"/>
                      </a:lnTo>
                      <a:lnTo>
                        <a:pt x="6" y="16"/>
                      </a:lnTo>
                      <a:lnTo>
                        <a:pt x="6" y="17"/>
                      </a:lnTo>
                      <a:lnTo>
                        <a:pt x="6" y="16"/>
                      </a:lnTo>
                      <a:lnTo>
                        <a:pt x="6" y="17"/>
                      </a:lnTo>
                      <a:lnTo>
                        <a:pt x="6" y="17"/>
                      </a:lnTo>
                      <a:lnTo>
                        <a:pt x="6" y="18"/>
                      </a:lnTo>
                      <a:lnTo>
                        <a:pt x="6" y="17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7" y="18"/>
                      </a:lnTo>
                      <a:lnTo>
                        <a:pt x="7" y="15"/>
                      </a:lnTo>
                      <a:lnTo>
                        <a:pt x="7" y="14"/>
                      </a:lnTo>
                      <a:lnTo>
                        <a:pt x="7" y="5"/>
                      </a:lnTo>
                      <a:lnTo>
                        <a:pt x="7" y="4"/>
                      </a:lnTo>
                      <a:lnTo>
                        <a:pt x="7" y="0"/>
                      </a:lnTo>
                      <a:lnTo>
                        <a:pt x="7" y="0"/>
                      </a:lnTo>
                      <a:lnTo>
                        <a:pt x="7" y="5"/>
                      </a:lnTo>
                      <a:lnTo>
                        <a:pt x="7" y="0"/>
                      </a:lnTo>
                      <a:lnTo>
                        <a:pt x="7" y="5"/>
                      </a:lnTo>
                      <a:lnTo>
                        <a:pt x="8" y="6"/>
                      </a:lnTo>
                      <a:lnTo>
                        <a:pt x="8" y="12"/>
                      </a:lnTo>
                      <a:lnTo>
                        <a:pt x="8" y="6"/>
                      </a:lnTo>
                      <a:lnTo>
                        <a:pt x="8" y="12"/>
                      </a:lnTo>
                      <a:lnTo>
                        <a:pt x="8" y="13"/>
                      </a:lnTo>
                      <a:lnTo>
                        <a:pt x="8" y="16"/>
                      </a:lnTo>
                      <a:lnTo>
                        <a:pt x="8" y="13"/>
                      </a:lnTo>
                      <a:lnTo>
                        <a:pt x="8" y="16"/>
                      </a:lnTo>
                      <a:lnTo>
                        <a:pt x="8" y="17"/>
                      </a:lnTo>
                      <a:lnTo>
                        <a:pt x="8" y="18"/>
                      </a:lnTo>
                      <a:lnTo>
                        <a:pt x="8" y="17"/>
                      </a:lnTo>
                      <a:lnTo>
                        <a:pt x="8" y="18"/>
                      </a:lnTo>
                      <a:lnTo>
                        <a:pt x="8" y="18"/>
                      </a:lnTo>
                      <a:lnTo>
                        <a:pt x="8" y="19"/>
                      </a:lnTo>
                      <a:lnTo>
                        <a:pt x="8" y="18"/>
                      </a:lnTo>
                      <a:lnTo>
                        <a:pt x="8" y="19"/>
                      </a:lnTo>
                      <a:lnTo>
                        <a:pt x="8" y="19"/>
                      </a:lnTo>
                      <a:lnTo>
                        <a:pt x="8" y="19"/>
                      </a:lnTo>
                      <a:lnTo>
                        <a:pt x="8" y="19"/>
                      </a:lnTo>
                      <a:lnTo>
                        <a:pt x="8" y="19"/>
                      </a:lnTo>
                      <a:lnTo>
                        <a:pt x="9" y="19"/>
                      </a:lnTo>
                      <a:lnTo>
                        <a:pt x="9" y="20"/>
                      </a:lnTo>
                      <a:lnTo>
                        <a:pt x="9" y="19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10" y="20"/>
                      </a:lnTo>
                      <a:lnTo>
                        <a:pt x="10" y="20"/>
                      </a:lnTo>
                      <a:lnTo>
                        <a:pt x="10" y="20"/>
                      </a:lnTo>
                      <a:lnTo>
                        <a:pt x="10" y="20"/>
                      </a:lnTo>
                      <a:lnTo>
                        <a:pt x="10" y="20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8"/>
                      </a:lnTo>
                      <a:lnTo>
                        <a:pt x="10" y="18"/>
                      </a:lnTo>
                      <a:lnTo>
                        <a:pt x="10" y="18"/>
                      </a:lnTo>
                      <a:lnTo>
                        <a:pt x="10" y="19"/>
                      </a:lnTo>
                      <a:lnTo>
                        <a:pt x="10" y="18"/>
                      </a:lnTo>
                      <a:lnTo>
                        <a:pt x="10" y="19"/>
                      </a:lnTo>
                      <a:lnTo>
                        <a:pt x="11" y="19"/>
                      </a:lnTo>
                      <a:lnTo>
                        <a:pt x="11" y="18"/>
                      </a:lnTo>
                      <a:lnTo>
                        <a:pt x="11" y="18"/>
                      </a:lnTo>
                      <a:lnTo>
                        <a:pt x="11" y="18"/>
                      </a:lnTo>
                      <a:lnTo>
                        <a:pt x="11" y="18"/>
                      </a:lnTo>
                      <a:lnTo>
                        <a:pt x="11" y="18"/>
                      </a:lnTo>
                      <a:lnTo>
                        <a:pt x="11" y="18"/>
                      </a:lnTo>
                      <a:lnTo>
                        <a:pt x="11" y="18"/>
                      </a:lnTo>
                      <a:lnTo>
                        <a:pt x="11" y="18"/>
                      </a:lnTo>
                      <a:lnTo>
                        <a:pt x="11" y="19"/>
                      </a:lnTo>
                      <a:lnTo>
                        <a:pt x="11" y="18"/>
                      </a:lnTo>
                      <a:lnTo>
                        <a:pt x="11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8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1"/>
                      </a:lnTo>
                      <a:lnTo>
                        <a:pt x="13" y="20"/>
                      </a:lnTo>
                      <a:lnTo>
                        <a:pt x="13" y="21"/>
                      </a:lnTo>
                      <a:lnTo>
                        <a:pt x="13" y="21"/>
                      </a:lnTo>
                      <a:lnTo>
                        <a:pt x="13" y="21"/>
                      </a:lnTo>
                      <a:lnTo>
                        <a:pt x="13" y="21"/>
                      </a:lnTo>
                      <a:lnTo>
                        <a:pt x="13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1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6" y="20"/>
                      </a:lnTo>
                      <a:lnTo>
                        <a:pt x="16" y="19"/>
                      </a:lnTo>
                      <a:lnTo>
                        <a:pt x="16" y="19"/>
                      </a:lnTo>
                      <a:lnTo>
                        <a:pt x="16" y="19"/>
                      </a:lnTo>
                      <a:lnTo>
                        <a:pt x="16" y="19"/>
                      </a:lnTo>
                      <a:lnTo>
                        <a:pt x="16" y="19"/>
                      </a:lnTo>
                      <a:lnTo>
                        <a:pt x="16" y="19"/>
                      </a:lnTo>
                      <a:lnTo>
                        <a:pt x="16" y="19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7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20"/>
                      </a:lnTo>
                      <a:lnTo>
                        <a:pt x="18" y="19"/>
                      </a:lnTo>
                      <a:lnTo>
                        <a:pt x="18" y="20"/>
                      </a:lnTo>
                      <a:lnTo>
                        <a:pt x="18" y="20"/>
                      </a:lnTo>
                      <a:lnTo>
                        <a:pt x="18" y="20"/>
                      </a:lnTo>
                      <a:lnTo>
                        <a:pt x="18" y="20"/>
                      </a:lnTo>
                      <a:lnTo>
                        <a:pt x="18" y="20"/>
                      </a:lnTo>
                      <a:lnTo>
                        <a:pt x="18" y="20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20"/>
                      </a:lnTo>
                      <a:lnTo>
                        <a:pt x="19" y="19"/>
                      </a:lnTo>
                      <a:lnTo>
                        <a:pt x="19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1" y="19"/>
                      </a:lnTo>
                      <a:lnTo>
                        <a:pt x="21" y="20"/>
                      </a:lnTo>
                      <a:lnTo>
                        <a:pt x="21" y="19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8"/>
                      </a:lnTo>
                      <a:lnTo>
                        <a:pt x="22" y="18"/>
                      </a:lnTo>
                      <a:lnTo>
                        <a:pt x="22" y="19"/>
                      </a:lnTo>
                      <a:lnTo>
                        <a:pt x="22" y="18"/>
                      </a:lnTo>
                      <a:lnTo>
                        <a:pt x="22" y="19"/>
                      </a:lnTo>
                      <a:lnTo>
                        <a:pt x="22" y="18"/>
                      </a:lnTo>
                      <a:lnTo>
                        <a:pt x="22" y="18"/>
                      </a:lnTo>
                      <a:lnTo>
                        <a:pt x="23" y="18"/>
                      </a:lnTo>
                      <a:lnTo>
                        <a:pt x="23" y="18"/>
                      </a:lnTo>
                      <a:lnTo>
                        <a:pt x="23" y="18"/>
                      </a:lnTo>
                      <a:lnTo>
                        <a:pt x="23" y="18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4" y="17"/>
                      </a:lnTo>
                      <a:lnTo>
                        <a:pt x="24" y="18"/>
                      </a:lnTo>
                      <a:lnTo>
                        <a:pt x="24" y="17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9"/>
                      </a:lnTo>
                      <a:lnTo>
                        <a:pt x="24" y="18"/>
                      </a:lnTo>
                      <a:lnTo>
                        <a:pt x="24" y="19"/>
                      </a:lnTo>
                      <a:lnTo>
                        <a:pt x="24" y="19"/>
                      </a:lnTo>
                      <a:lnTo>
                        <a:pt x="24" y="20"/>
                      </a:lnTo>
                      <a:lnTo>
                        <a:pt x="24" y="19"/>
                      </a:lnTo>
                      <a:lnTo>
                        <a:pt x="24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5" y="20"/>
                      </a:lnTo>
                      <a:lnTo>
                        <a:pt x="26" y="20"/>
                      </a:lnTo>
                      <a:lnTo>
                        <a:pt x="26" y="20"/>
                      </a:lnTo>
                      <a:lnTo>
                        <a:pt x="26" y="20"/>
                      </a:lnTo>
                      <a:lnTo>
                        <a:pt x="26" y="20"/>
                      </a:lnTo>
                      <a:lnTo>
                        <a:pt x="26" y="20"/>
                      </a:lnTo>
                      <a:lnTo>
                        <a:pt x="26" y="20"/>
                      </a:lnTo>
                      <a:lnTo>
                        <a:pt x="26" y="20"/>
                      </a:lnTo>
                      <a:lnTo>
                        <a:pt x="26" y="20"/>
                      </a:lnTo>
                      <a:lnTo>
                        <a:pt x="26" y="19"/>
                      </a:lnTo>
                      <a:lnTo>
                        <a:pt x="26" y="19"/>
                      </a:lnTo>
                      <a:lnTo>
                        <a:pt x="26" y="19"/>
                      </a:lnTo>
                      <a:lnTo>
                        <a:pt x="26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19"/>
                      </a:lnTo>
                      <a:lnTo>
                        <a:pt x="27" y="20"/>
                      </a:lnTo>
                      <a:lnTo>
                        <a:pt x="27" y="19"/>
                      </a:lnTo>
                      <a:lnTo>
                        <a:pt x="27" y="20"/>
                      </a:lnTo>
                      <a:lnTo>
                        <a:pt x="28" y="20"/>
                      </a:lnTo>
                      <a:lnTo>
                        <a:pt x="28" y="19"/>
                      </a:lnTo>
                      <a:lnTo>
                        <a:pt x="28" y="19"/>
                      </a:lnTo>
                      <a:lnTo>
                        <a:pt x="28" y="19"/>
                      </a:lnTo>
                      <a:lnTo>
                        <a:pt x="28" y="19"/>
                      </a:lnTo>
                      <a:lnTo>
                        <a:pt x="28" y="18"/>
                      </a:lnTo>
                      <a:lnTo>
                        <a:pt x="28" y="18"/>
                      </a:lnTo>
                      <a:lnTo>
                        <a:pt x="28" y="18"/>
                      </a:lnTo>
                      <a:lnTo>
                        <a:pt x="28" y="19"/>
                      </a:lnTo>
                      <a:lnTo>
                        <a:pt x="28" y="18"/>
                      </a:lnTo>
                      <a:lnTo>
                        <a:pt x="28" y="19"/>
                      </a:lnTo>
                      <a:lnTo>
                        <a:pt x="28" y="19"/>
                      </a:lnTo>
                      <a:lnTo>
                        <a:pt x="28" y="19"/>
                      </a:lnTo>
                      <a:lnTo>
                        <a:pt x="28" y="19"/>
                      </a:lnTo>
                      <a:lnTo>
                        <a:pt x="28" y="19"/>
                      </a:lnTo>
                      <a:lnTo>
                        <a:pt x="29" y="19"/>
                      </a:lnTo>
                      <a:lnTo>
                        <a:pt x="29" y="20"/>
                      </a:lnTo>
                      <a:lnTo>
                        <a:pt x="29" y="19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29" y="20"/>
                      </a:lnTo>
                      <a:lnTo>
                        <a:pt x="30" y="20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8"/>
                      </a:lnTo>
                      <a:lnTo>
                        <a:pt x="30" y="17"/>
                      </a:lnTo>
                      <a:lnTo>
                        <a:pt x="30" y="15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1" y="14"/>
                      </a:lnTo>
                      <a:lnTo>
                        <a:pt x="31" y="16"/>
                      </a:lnTo>
                      <a:lnTo>
                        <a:pt x="31" y="14"/>
                      </a:lnTo>
                      <a:lnTo>
                        <a:pt x="31" y="16"/>
                      </a:lnTo>
                      <a:lnTo>
                        <a:pt x="31" y="16"/>
                      </a:lnTo>
                      <a:lnTo>
                        <a:pt x="31" y="17"/>
                      </a:lnTo>
                      <a:lnTo>
                        <a:pt x="31" y="16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2" y="17"/>
                      </a:lnTo>
                      <a:lnTo>
                        <a:pt x="32" y="18"/>
                      </a:lnTo>
                      <a:lnTo>
                        <a:pt x="32" y="17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32" y="19"/>
                      </a:lnTo>
                      <a:lnTo>
                        <a:pt x="32" y="18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34" y="18"/>
                      </a:lnTo>
                      <a:lnTo>
                        <a:pt x="35" y="18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8"/>
                      </a:lnTo>
                      <a:lnTo>
                        <a:pt x="35" y="17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6" y="19"/>
                      </a:lnTo>
                      <a:lnTo>
                        <a:pt x="36" y="20"/>
                      </a:lnTo>
                      <a:lnTo>
                        <a:pt x="36" y="19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19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7" y="20"/>
                      </a:lnTo>
                      <a:lnTo>
                        <a:pt x="37" y="21"/>
                      </a:lnTo>
                      <a:lnTo>
                        <a:pt x="37" y="20"/>
                      </a:lnTo>
                      <a:lnTo>
                        <a:pt x="37" y="21"/>
                      </a:lnTo>
                      <a:lnTo>
                        <a:pt x="37" y="21"/>
                      </a:lnTo>
                      <a:lnTo>
                        <a:pt x="37" y="21"/>
                      </a:lnTo>
                      <a:lnTo>
                        <a:pt x="37" y="20"/>
                      </a:lnTo>
                      <a:lnTo>
                        <a:pt x="37" y="21"/>
                      </a:lnTo>
                      <a:lnTo>
                        <a:pt x="37" y="21"/>
                      </a:lnTo>
                      <a:lnTo>
                        <a:pt x="37" y="21"/>
                      </a:lnTo>
                      <a:lnTo>
                        <a:pt x="37" y="21"/>
                      </a:lnTo>
                      <a:lnTo>
                        <a:pt x="37" y="21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9" y="20"/>
                      </a:lnTo>
                      <a:lnTo>
                        <a:pt x="39" y="19"/>
                      </a:lnTo>
                      <a:lnTo>
                        <a:pt x="39" y="19"/>
                      </a:lnTo>
                      <a:lnTo>
                        <a:pt x="39" y="19"/>
                      </a:lnTo>
                      <a:lnTo>
                        <a:pt x="39" y="19"/>
                      </a:lnTo>
                      <a:lnTo>
                        <a:pt x="39" y="19"/>
                      </a:lnTo>
                      <a:lnTo>
                        <a:pt x="39" y="19"/>
                      </a:lnTo>
                      <a:lnTo>
                        <a:pt x="39" y="20"/>
                      </a:lnTo>
                      <a:lnTo>
                        <a:pt x="39" y="19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19"/>
                      </a:lnTo>
                      <a:lnTo>
                        <a:pt x="40" y="19"/>
                      </a:lnTo>
                      <a:lnTo>
                        <a:pt x="40" y="19"/>
                      </a:lnTo>
                      <a:lnTo>
                        <a:pt x="40" y="19"/>
                      </a:lnTo>
                      <a:lnTo>
                        <a:pt x="40" y="19"/>
                      </a:lnTo>
                      <a:lnTo>
                        <a:pt x="40" y="19"/>
                      </a:lnTo>
                      <a:lnTo>
                        <a:pt x="40" y="20"/>
                      </a:lnTo>
                      <a:lnTo>
                        <a:pt x="40" y="19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1" y="20"/>
                      </a:lnTo>
                      <a:lnTo>
                        <a:pt x="41" y="19"/>
                      </a:lnTo>
                      <a:lnTo>
                        <a:pt x="41" y="19"/>
                      </a:lnTo>
                      <a:lnTo>
                        <a:pt x="41" y="18"/>
                      </a:lnTo>
                      <a:lnTo>
                        <a:pt x="41" y="18"/>
                      </a:lnTo>
                      <a:lnTo>
                        <a:pt x="41" y="16"/>
                      </a:lnTo>
                      <a:lnTo>
                        <a:pt x="41" y="16"/>
                      </a:lnTo>
                      <a:lnTo>
                        <a:pt x="41" y="15"/>
                      </a:lnTo>
                      <a:lnTo>
                        <a:pt x="41" y="15"/>
                      </a:lnTo>
                      <a:lnTo>
                        <a:pt x="41" y="16"/>
                      </a:lnTo>
                      <a:lnTo>
                        <a:pt x="41" y="15"/>
                      </a:lnTo>
                      <a:lnTo>
                        <a:pt x="41" y="16"/>
                      </a:lnTo>
                      <a:lnTo>
                        <a:pt x="42" y="17"/>
                      </a:lnTo>
                      <a:lnTo>
                        <a:pt x="42" y="18"/>
                      </a:lnTo>
                      <a:lnTo>
                        <a:pt x="42" y="17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9"/>
                      </a:lnTo>
                      <a:lnTo>
                        <a:pt x="42" y="18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3" y="19"/>
                      </a:lnTo>
                      <a:lnTo>
                        <a:pt x="43" y="19"/>
                      </a:lnTo>
                      <a:lnTo>
                        <a:pt x="43" y="19"/>
                      </a:lnTo>
                      <a:lnTo>
                        <a:pt x="43" y="19"/>
                      </a:lnTo>
                      <a:lnTo>
                        <a:pt x="43" y="19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7"/>
                      </a:lnTo>
                      <a:lnTo>
                        <a:pt x="43" y="17"/>
                      </a:lnTo>
                      <a:lnTo>
                        <a:pt x="43" y="16"/>
                      </a:lnTo>
                      <a:lnTo>
                        <a:pt x="43" y="16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8"/>
                      </a:lnTo>
                      <a:lnTo>
                        <a:pt x="44" y="17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5" y="19"/>
                      </a:lnTo>
                      <a:lnTo>
                        <a:pt x="45" y="20"/>
                      </a:lnTo>
                      <a:lnTo>
                        <a:pt x="45" y="19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18"/>
                      </a:lnTo>
                      <a:lnTo>
                        <a:pt x="45" y="18"/>
                      </a:lnTo>
                      <a:lnTo>
                        <a:pt x="45" y="14"/>
                      </a:lnTo>
                      <a:lnTo>
                        <a:pt x="46" y="13"/>
                      </a:lnTo>
                      <a:lnTo>
                        <a:pt x="46" y="10"/>
                      </a:lnTo>
                      <a:lnTo>
                        <a:pt x="46" y="10"/>
                      </a:lnTo>
                      <a:lnTo>
                        <a:pt x="46" y="12"/>
                      </a:lnTo>
                      <a:lnTo>
                        <a:pt x="46" y="10"/>
                      </a:lnTo>
                      <a:lnTo>
                        <a:pt x="46" y="12"/>
                      </a:lnTo>
                      <a:lnTo>
                        <a:pt x="46" y="13"/>
                      </a:lnTo>
                      <a:lnTo>
                        <a:pt x="46" y="16"/>
                      </a:lnTo>
                      <a:lnTo>
                        <a:pt x="46" y="13"/>
                      </a:lnTo>
                      <a:lnTo>
                        <a:pt x="46" y="16"/>
                      </a:lnTo>
                      <a:lnTo>
                        <a:pt x="46" y="16"/>
                      </a:lnTo>
                      <a:lnTo>
                        <a:pt x="46" y="18"/>
                      </a:lnTo>
                      <a:lnTo>
                        <a:pt x="46" y="16"/>
                      </a:lnTo>
                      <a:lnTo>
                        <a:pt x="46" y="18"/>
                      </a:lnTo>
                      <a:lnTo>
                        <a:pt x="47" y="18"/>
                      </a:lnTo>
                      <a:lnTo>
                        <a:pt x="47" y="18"/>
                      </a:lnTo>
                      <a:lnTo>
                        <a:pt x="47" y="18"/>
                      </a:lnTo>
                      <a:lnTo>
                        <a:pt x="47" y="18"/>
                      </a:lnTo>
                      <a:lnTo>
                        <a:pt x="47" y="18"/>
                      </a:lnTo>
                      <a:lnTo>
                        <a:pt x="47" y="18"/>
                      </a:lnTo>
                      <a:lnTo>
                        <a:pt x="47" y="18"/>
                      </a:lnTo>
                      <a:lnTo>
                        <a:pt x="47" y="18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8"/>
                      </a:lnTo>
                      <a:lnTo>
                        <a:pt x="47" y="17"/>
                      </a:lnTo>
                      <a:lnTo>
                        <a:pt x="47" y="18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8"/>
                      </a:lnTo>
                      <a:lnTo>
                        <a:pt x="48" y="17"/>
                      </a:lnTo>
                      <a:lnTo>
                        <a:pt x="48" y="18"/>
                      </a:lnTo>
                      <a:lnTo>
                        <a:pt x="48" y="18"/>
                      </a:lnTo>
                      <a:lnTo>
                        <a:pt x="48" y="19"/>
                      </a:lnTo>
                      <a:lnTo>
                        <a:pt x="48" y="18"/>
                      </a:lnTo>
                      <a:lnTo>
                        <a:pt x="48" y="19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9" y="20"/>
                      </a:lnTo>
                      <a:lnTo>
                        <a:pt x="49" y="21"/>
                      </a:lnTo>
                      <a:lnTo>
                        <a:pt x="49" y="20"/>
                      </a:lnTo>
                      <a:lnTo>
                        <a:pt x="49" y="21"/>
                      </a:lnTo>
                      <a:lnTo>
                        <a:pt x="49" y="21"/>
                      </a:lnTo>
                      <a:lnTo>
                        <a:pt x="49" y="21"/>
                      </a:lnTo>
                      <a:lnTo>
                        <a:pt x="49" y="21"/>
                      </a:lnTo>
                      <a:lnTo>
                        <a:pt x="49" y="21"/>
                      </a:lnTo>
                      <a:lnTo>
                        <a:pt x="49" y="21"/>
                      </a:lnTo>
                      <a:lnTo>
                        <a:pt x="49" y="21"/>
                      </a:lnTo>
                      <a:lnTo>
                        <a:pt x="49" y="21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19"/>
                      </a:lnTo>
                      <a:lnTo>
                        <a:pt x="51" y="19"/>
                      </a:lnTo>
                      <a:lnTo>
                        <a:pt x="51" y="19"/>
                      </a:lnTo>
                      <a:lnTo>
                        <a:pt x="51" y="19"/>
                      </a:lnTo>
                      <a:lnTo>
                        <a:pt x="51" y="19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2" y="20"/>
                      </a:lnTo>
                      <a:lnTo>
                        <a:pt x="53" y="20"/>
                      </a:lnTo>
                      <a:lnTo>
                        <a:pt x="53" y="20"/>
                      </a:lnTo>
                      <a:lnTo>
                        <a:pt x="53" y="20"/>
                      </a:lnTo>
                      <a:lnTo>
                        <a:pt x="53" y="20"/>
                      </a:lnTo>
                      <a:lnTo>
                        <a:pt x="53" y="20"/>
                      </a:lnTo>
                      <a:lnTo>
                        <a:pt x="53" y="21"/>
                      </a:lnTo>
                      <a:lnTo>
                        <a:pt x="53" y="20"/>
                      </a:lnTo>
                      <a:lnTo>
                        <a:pt x="53" y="21"/>
                      </a:lnTo>
                      <a:lnTo>
                        <a:pt x="53" y="21"/>
                      </a:lnTo>
                      <a:lnTo>
                        <a:pt x="53" y="21"/>
                      </a:lnTo>
                      <a:lnTo>
                        <a:pt x="53" y="21"/>
                      </a:lnTo>
                      <a:lnTo>
                        <a:pt x="53" y="21"/>
                      </a:lnTo>
                      <a:lnTo>
                        <a:pt x="53" y="21"/>
                      </a:lnTo>
                      <a:lnTo>
                        <a:pt x="53" y="21"/>
                      </a:lnTo>
                      <a:lnTo>
                        <a:pt x="53" y="21"/>
                      </a:lnTo>
                      <a:lnTo>
                        <a:pt x="54" y="21"/>
                      </a:lnTo>
                      <a:lnTo>
                        <a:pt x="54" y="21"/>
                      </a:lnTo>
                      <a:lnTo>
                        <a:pt x="54" y="21"/>
                      </a:lnTo>
                      <a:lnTo>
                        <a:pt x="54" y="21"/>
                      </a:lnTo>
                      <a:lnTo>
                        <a:pt x="54" y="21"/>
                      </a:lnTo>
                      <a:lnTo>
                        <a:pt x="54" y="20"/>
                      </a:lnTo>
                      <a:lnTo>
                        <a:pt x="54" y="20"/>
                      </a:lnTo>
                      <a:lnTo>
                        <a:pt x="54" y="20"/>
                      </a:lnTo>
                      <a:lnTo>
                        <a:pt x="54" y="20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8"/>
                      </a:lnTo>
                      <a:lnTo>
                        <a:pt x="55" y="18"/>
                      </a:lnTo>
                      <a:lnTo>
                        <a:pt x="55" y="18"/>
                      </a:lnTo>
                      <a:lnTo>
                        <a:pt x="55" y="18"/>
                      </a:lnTo>
                      <a:lnTo>
                        <a:pt x="55" y="18"/>
                      </a:lnTo>
                      <a:lnTo>
                        <a:pt x="55" y="19"/>
                      </a:lnTo>
                      <a:lnTo>
                        <a:pt x="55" y="18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20"/>
                      </a:lnTo>
                      <a:lnTo>
                        <a:pt x="57" y="19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59" y="20"/>
                      </a:lnTo>
                      <a:lnTo>
                        <a:pt x="60" y="20"/>
                      </a:lnTo>
                      <a:lnTo>
                        <a:pt x="60" y="19"/>
                      </a:lnTo>
                      <a:lnTo>
                        <a:pt x="60" y="19"/>
                      </a:lnTo>
                      <a:lnTo>
                        <a:pt x="60" y="19"/>
                      </a:lnTo>
                      <a:lnTo>
                        <a:pt x="60" y="19"/>
                      </a:lnTo>
                      <a:lnTo>
                        <a:pt x="60" y="19"/>
                      </a:lnTo>
                      <a:lnTo>
                        <a:pt x="60" y="19"/>
                      </a:lnTo>
                      <a:lnTo>
                        <a:pt x="60" y="20"/>
                      </a:lnTo>
                      <a:lnTo>
                        <a:pt x="60" y="19"/>
                      </a:lnTo>
                      <a:lnTo>
                        <a:pt x="60" y="20"/>
                      </a:lnTo>
                      <a:lnTo>
                        <a:pt x="60" y="20"/>
                      </a:lnTo>
                      <a:lnTo>
                        <a:pt x="60" y="20"/>
                      </a:lnTo>
                      <a:lnTo>
                        <a:pt x="60" y="20"/>
                      </a:lnTo>
                      <a:lnTo>
                        <a:pt x="60" y="20"/>
                      </a:lnTo>
                      <a:lnTo>
                        <a:pt x="60" y="20"/>
                      </a:lnTo>
                      <a:lnTo>
                        <a:pt x="60" y="20"/>
                      </a:lnTo>
                      <a:lnTo>
                        <a:pt x="60" y="20"/>
                      </a:lnTo>
                      <a:lnTo>
                        <a:pt x="61" y="20"/>
                      </a:lnTo>
                      <a:lnTo>
                        <a:pt x="61" y="20"/>
                      </a:lnTo>
                      <a:lnTo>
                        <a:pt x="61" y="20"/>
                      </a:lnTo>
                      <a:lnTo>
                        <a:pt x="61" y="20"/>
                      </a:lnTo>
                      <a:lnTo>
                        <a:pt x="61" y="20"/>
                      </a:lnTo>
                      <a:lnTo>
                        <a:pt x="61" y="19"/>
                      </a:lnTo>
                      <a:lnTo>
                        <a:pt x="61" y="19"/>
                      </a:lnTo>
                      <a:lnTo>
                        <a:pt x="61" y="19"/>
                      </a:lnTo>
                      <a:lnTo>
                        <a:pt x="61" y="19"/>
                      </a:lnTo>
                      <a:lnTo>
                        <a:pt x="61" y="18"/>
                      </a:lnTo>
                      <a:lnTo>
                        <a:pt x="62" y="18"/>
                      </a:lnTo>
                      <a:lnTo>
                        <a:pt x="62" y="18"/>
                      </a:lnTo>
                      <a:lnTo>
                        <a:pt x="62" y="18"/>
                      </a:lnTo>
                      <a:lnTo>
                        <a:pt x="62" y="18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19"/>
                      </a:lnTo>
                      <a:lnTo>
                        <a:pt x="62" y="20"/>
                      </a:lnTo>
                      <a:lnTo>
                        <a:pt x="62" y="19"/>
                      </a:lnTo>
                      <a:lnTo>
                        <a:pt x="62" y="20"/>
                      </a:lnTo>
                      <a:lnTo>
                        <a:pt x="62" y="20"/>
                      </a:lnTo>
                      <a:lnTo>
                        <a:pt x="62" y="20"/>
                      </a:lnTo>
                      <a:lnTo>
                        <a:pt x="62" y="20"/>
                      </a:lnTo>
                      <a:lnTo>
                        <a:pt x="62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1"/>
                      </a:lnTo>
                      <a:lnTo>
                        <a:pt x="63" y="20"/>
                      </a:lnTo>
                      <a:lnTo>
                        <a:pt x="63" y="21"/>
                      </a:lnTo>
                      <a:lnTo>
                        <a:pt x="63" y="21"/>
                      </a:lnTo>
                      <a:lnTo>
                        <a:pt x="63" y="21"/>
                      </a:lnTo>
                      <a:lnTo>
                        <a:pt x="63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1"/>
                      </a:lnTo>
                      <a:lnTo>
                        <a:pt x="64" y="20"/>
                      </a:lnTo>
                      <a:lnTo>
                        <a:pt x="65" y="20"/>
                      </a:lnTo>
                      <a:lnTo>
                        <a:pt x="65" y="18"/>
                      </a:lnTo>
                      <a:lnTo>
                        <a:pt x="65" y="18"/>
                      </a:lnTo>
                      <a:lnTo>
                        <a:pt x="65" y="15"/>
                      </a:lnTo>
                      <a:lnTo>
                        <a:pt x="65" y="14"/>
                      </a:lnTo>
                      <a:lnTo>
                        <a:pt x="65" y="11"/>
                      </a:lnTo>
                      <a:lnTo>
                        <a:pt x="65" y="11"/>
                      </a:lnTo>
                      <a:lnTo>
                        <a:pt x="65" y="13"/>
                      </a:lnTo>
                      <a:lnTo>
                        <a:pt x="65" y="11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6"/>
                      </a:lnTo>
                      <a:lnTo>
                        <a:pt x="65" y="13"/>
                      </a:lnTo>
                      <a:lnTo>
                        <a:pt x="65" y="16"/>
                      </a:lnTo>
                      <a:lnTo>
                        <a:pt x="66" y="16"/>
                      </a:lnTo>
                      <a:lnTo>
                        <a:pt x="66" y="18"/>
                      </a:lnTo>
                      <a:lnTo>
                        <a:pt x="66" y="16"/>
                      </a:lnTo>
                      <a:lnTo>
                        <a:pt x="66" y="18"/>
                      </a:lnTo>
                      <a:lnTo>
                        <a:pt x="66" y="18"/>
                      </a:lnTo>
                      <a:lnTo>
                        <a:pt x="66" y="19"/>
                      </a:lnTo>
                      <a:lnTo>
                        <a:pt x="66" y="18"/>
                      </a:lnTo>
                      <a:lnTo>
                        <a:pt x="66" y="19"/>
                      </a:lnTo>
                      <a:lnTo>
                        <a:pt x="66" y="19"/>
                      </a:lnTo>
                      <a:lnTo>
                        <a:pt x="66" y="19"/>
                      </a:lnTo>
                      <a:lnTo>
                        <a:pt x="66" y="19"/>
                      </a:lnTo>
                      <a:lnTo>
                        <a:pt x="66" y="19"/>
                      </a:lnTo>
                      <a:lnTo>
                        <a:pt x="66" y="19"/>
                      </a:lnTo>
                      <a:lnTo>
                        <a:pt x="66" y="20"/>
                      </a:lnTo>
                      <a:lnTo>
                        <a:pt x="66" y="19"/>
                      </a:lnTo>
                      <a:lnTo>
                        <a:pt x="66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7" y="20"/>
                      </a:lnTo>
                      <a:lnTo>
                        <a:pt x="68" y="20"/>
                      </a:lnTo>
                      <a:lnTo>
                        <a:pt x="68" y="20"/>
                      </a:lnTo>
                      <a:lnTo>
                        <a:pt x="68" y="20"/>
                      </a:lnTo>
                      <a:lnTo>
                        <a:pt x="68" y="20"/>
                      </a:lnTo>
                      <a:lnTo>
                        <a:pt x="68" y="20"/>
                      </a:lnTo>
                      <a:lnTo>
                        <a:pt x="68" y="21"/>
                      </a:lnTo>
                      <a:lnTo>
                        <a:pt x="68" y="20"/>
                      </a:lnTo>
                      <a:lnTo>
                        <a:pt x="68" y="21"/>
                      </a:lnTo>
                      <a:lnTo>
                        <a:pt x="68" y="20"/>
                      </a:lnTo>
                      <a:lnTo>
                        <a:pt x="68" y="20"/>
                      </a:lnTo>
                      <a:lnTo>
                        <a:pt x="68" y="20"/>
                      </a:lnTo>
                      <a:lnTo>
                        <a:pt x="68" y="19"/>
                      </a:lnTo>
                      <a:lnTo>
                        <a:pt x="69" y="19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9"/>
                      </a:lnTo>
                      <a:lnTo>
                        <a:pt x="69" y="18"/>
                      </a:lnTo>
                      <a:lnTo>
                        <a:pt x="69" y="19"/>
                      </a:lnTo>
                      <a:lnTo>
                        <a:pt x="69" y="19"/>
                      </a:lnTo>
                      <a:lnTo>
                        <a:pt x="69" y="19"/>
                      </a:lnTo>
                      <a:lnTo>
                        <a:pt x="69" y="19"/>
                      </a:lnTo>
                      <a:lnTo>
                        <a:pt x="69" y="19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1"/>
                      </a:lnTo>
                      <a:lnTo>
                        <a:pt x="70" y="20"/>
                      </a:lnTo>
                      <a:lnTo>
                        <a:pt x="70" y="21"/>
                      </a:lnTo>
                      <a:lnTo>
                        <a:pt x="70" y="21"/>
                      </a:lnTo>
                      <a:lnTo>
                        <a:pt x="70" y="21"/>
                      </a:lnTo>
                      <a:lnTo>
                        <a:pt x="70" y="21"/>
                      </a:lnTo>
                      <a:lnTo>
                        <a:pt x="70" y="21"/>
                      </a:lnTo>
                      <a:lnTo>
                        <a:pt x="71" y="21"/>
                      </a:lnTo>
                      <a:lnTo>
                        <a:pt x="71" y="20"/>
                      </a:lnTo>
                      <a:lnTo>
                        <a:pt x="71" y="20"/>
                      </a:lnTo>
                      <a:lnTo>
                        <a:pt x="71" y="20"/>
                      </a:lnTo>
                      <a:lnTo>
                        <a:pt x="71" y="20"/>
                      </a:lnTo>
                      <a:lnTo>
                        <a:pt x="71" y="20"/>
                      </a:lnTo>
                      <a:lnTo>
                        <a:pt x="71" y="20"/>
                      </a:lnTo>
                      <a:lnTo>
                        <a:pt x="71" y="20"/>
                      </a:lnTo>
                      <a:lnTo>
                        <a:pt x="71" y="20"/>
                      </a:lnTo>
                      <a:lnTo>
                        <a:pt x="72" y="20"/>
                      </a:lnTo>
                      <a:lnTo>
                        <a:pt x="72" y="20"/>
                      </a:lnTo>
                      <a:lnTo>
                        <a:pt x="72" y="20"/>
                      </a:lnTo>
                      <a:lnTo>
                        <a:pt x="72" y="19"/>
                      </a:lnTo>
                      <a:lnTo>
                        <a:pt x="72" y="1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1" name="Freeform 143"/>
                <p:cNvSpPr>
                  <a:spLocks/>
                </p:cNvSpPr>
                <p:nvPr/>
              </p:nvSpPr>
              <p:spPr bwMode="auto">
                <a:xfrm>
                  <a:off x="1616075" y="4948238"/>
                  <a:ext cx="115888" cy="68263"/>
                </a:xfrm>
                <a:custGeom>
                  <a:avLst/>
                  <a:gdLst/>
                  <a:ahLst/>
                  <a:cxnLst>
                    <a:cxn ang="0">
                      <a:pos x="1" y="41"/>
                    </a:cxn>
                    <a:cxn ang="0">
                      <a:pos x="2" y="42"/>
                    </a:cxn>
                    <a:cxn ang="0">
                      <a:pos x="3" y="41"/>
                    </a:cxn>
                    <a:cxn ang="0">
                      <a:pos x="5" y="40"/>
                    </a:cxn>
                    <a:cxn ang="0">
                      <a:pos x="6" y="40"/>
                    </a:cxn>
                    <a:cxn ang="0">
                      <a:pos x="7" y="41"/>
                    </a:cxn>
                    <a:cxn ang="0">
                      <a:pos x="8" y="41"/>
                    </a:cxn>
                    <a:cxn ang="0">
                      <a:pos x="9" y="40"/>
                    </a:cxn>
                    <a:cxn ang="0">
                      <a:pos x="10" y="42"/>
                    </a:cxn>
                    <a:cxn ang="0">
                      <a:pos x="11" y="42"/>
                    </a:cxn>
                    <a:cxn ang="0">
                      <a:pos x="12" y="43"/>
                    </a:cxn>
                    <a:cxn ang="0">
                      <a:pos x="13" y="42"/>
                    </a:cxn>
                    <a:cxn ang="0">
                      <a:pos x="15" y="41"/>
                    </a:cxn>
                    <a:cxn ang="0">
                      <a:pos x="16" y="43"/>
                    </a:cxn>
                    <a:cxn ang="0">
                      <a:pos x="17" y="41"/>
                    </a:cxn>
                    <a:cxn ang="0">
                      <a:pos x="18" y="42"/>
                    </a:cxn>
                    <a:cxn ang="0">
                      <a:pos x="19" y="42"/>
                    </a:cxn>
                    <a:cxn ang="0">
                      <a:pos x="20" y="42"/>
                    </a:cxn>
                    <a:cxn ang="0">
                      <a:pos x="21" y="42"/>
                    </a:cxn>
                    <a:cxn ang="0">
                      <a:pos x="23" y="42"/>
                    </a:cxn>
                    <a:cxn ang="0">
                      <a:pos x="24" y="32"/>
                    </a:cxn>
                    <a:cxn ang="0">
                      <a:pos x="25" y="39"/>
                    </a:cxn>
                    <a:cxn ang="0">
                      <a:pos x="26" y="42"/>
                    </a:cxn>
                    <a:cxn ang="0">
                      <a:pos x="27" y="42"/>
                    </a:cxn>
                    <a:cxn ang="0">
                      <a:pos x="28" y="43"/>
                    </a:cxn>
                    <a:cxn ang="0">
                      <a:pos x="29" y="42"/>
                    </a:cxn>
                    <a:cxn ang="0">
                      <a:pos x="30" y="42"/>
                    </a:cxn>
                    <a:cxn ang="0">
                      <a:pos x="32" y="41"/>
                    </a:cxn>
                    <a:cxn ang="0">
                      <a:pos x="33" y="38"/>
                    </a:cxn>
                    <a:cxn ang="0">
                      <a:pos x="34" y="40"/>
                    </a:cxn>
                    <a:cxn ang="0">
                      <a:pos x="35" y="42"/>
                    </a:cxn>
                    <a:cxn ang="0">
                      <a:pos x="36" y="43"/>
                    </a:cxn>
                    <a:cxn ang="0">
                      <a:pos x="37" y="42"/>
                    </a:cxn>
                    <a:cxn ang="0">
                      <a:pos x="39" y="43"/>
                    </a:cxn>
                    <a:cxn ang="0">
                      <a:pos x="40" y="40"/>
                    </a:cxn>
                    <a:cxn ang="0">
                      <a:pos x="41" y="40"/>
                    </a:cxn>
                    <a:cxn ang="0">
                      <a:pos x="42" y="42"/>
                    </a:cxn>
                    <a:cxn ang="0">
                      <a:pos x="43" y="43"/>
                    </a:cxn>
                    <a:cxn ang="0">
                      <a:pos x="44" y="43"/>
                    </a:cxn>
                    <a:cxn ang="0">
                      <a:pos x="46" y="38"/>
                    </a:cxn>
                    <a:cxn ang="0">
                      <a:pos x="47" y="42"/>
                    </a:cxn>
                    <a:cxn ang="0">
                      <a:pos x="48" y="41"/>
                    </a:cxn>
                    <a:cxn ang="0">
                      <a:pos x="49" y="42"/>
                    </a:cxn>
                    <a:cxn ang="0">
                      <a:pos x="50" y="42"/>
                    </a:cxn>
                    <a:cxn ang="0">
                      <a:pos x="51" y="42"/>
                    </a:cxn>
                    <a:cxn ang="0">
                      <a:pos x="53" y="41"/>
                    </a:cxn>
                    <a:cxn ang="0">
                      <a:pos x="54" y="41"/>
                    </a:cxn>
                    <a:cxn ang="0">
                      <a:pos x="55" y="39"/>
                    </a:cxn>
                    <a:cxn ang="0">
                      <a:pos x="57" y="0"/>
                    </a:cxn>
                    <a:cxn ang="0">
                      <a:pos x="58" y="34"/>
                    </a:cxn>
                    <a:cxn ang="0">
                      <a:pos x="59" y="39"/>
                    </a:cxn>
                    <a:cxn ang="0">
                      <a:pos x="60" y="39"/>
                    </a:cxn>
                    <a:cxn ang="0">
                      <a:pos x="61" y="40"/>
                    </a:cxn>
                    <a:cxn ang="0">
                      <a:pos x="62" y="42"/>
                    </a:cxn>
                    <a:cxn ang="0">
                      <a:pos x="63" y="43"/>
                    </a:cxn>
                    <a:cxn ang="0">
                      <a:pos x="64" y="42"/>
                    </a:cxn>
                    <a:cxn ang="0">
                      <a:pos x="66" y="38"/>
                    </a:cxn>
                    <a:cxn ang="0">
                      <a:pos x="67" y="39"/>
                    </a:cxn>
                    <a:cxn ang="0">
                      <a:pos x="68" y="41"/>
                    </a:cxn>
                    <a:cxn ang="0">
                      <a:pos x="69" y="41"/>
                    </a:cxn>
                    <a:cxn ang="0">
                      <a:pos x="70" y="41"/>
                    </a:cxn>
                    <a:cxn ang="0">
                      <a:pos x="71" y="42"/>
                    </a:cxn>
                    <a:cxn ang="0">
                      <a:pos x="72" y="42"/>
                    </a:cxn>
                  </a:cxnLst>
                  <a:rect l="0" t="0" r="r" b="b"/>
                  <a:pathLst>
                    <a:path w="73" h="43">
                      <a:moveTo>
                        <a:pt x="0" y="42"/>
                      </a:move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41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42"/>
                      </a:lnTo>
                      <a:lnTo>
                        <a:pt x="1" y="41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2" y="42"/>
                      </a:lnTo>
                      <a:lnTo>
                        <a:pt x="2" y="43"/>
                      </a:lnTo>
                      <a:lnTo>
                        <a:pt x="2" y="42"/>
                      </a:lnTo>
                      <a:lnTo>
                        <a:pt x="2" y="43"/>
                      </a:lnTo>
                      <a:lnTo>
                        <a:pt x="2" y="43"/>
                      </a:lnTo>
                      <a:lnTo>
                        <a:pt x="2" y="42"/>
                      </a:lnTo>
                      <a:lnTo>
                        <a:pt x="2" y="42"/>
                      </a:lnTo>
                      <a:lnTo>
                        <a:pt x="2" y="42"/>
                      </a:lnTo>
                      <a:lnTo>
                        <a:pt x="2" y="43"/>
                      </a:lnTo>
                      <a:lnTo>
                        <a:pt x="2" y="42"/>
                      </a:lnTo>
                      <a:lnTo>
                        <a:pt x="2" y="42"/>
                      </a:lnTo>
                      <a:lnTo>
                        <a:pt x="2" y="43"/>
                      </a:lnTo>
                      <a:lnTo>
                        <a:pt x="2" y="42"/>
                      </a:lnTo>
                      <a:lnTo>
                        <a:pt x="2" y="43"/>
                      </a:lnTo>
                      <a:lnTo>
                        <a:pt x="3" y="43"/>
                      </a:lnTo>
                      <a:lnTo>
                        <a:pt x="3" y="42"/>
                      </a:lnTo>
                      <a:lnTo>
                        <a:pt x="3" y="42"/>
                      </a:lnTo>
                      <a:lnTo>
                        <a:pt x="3" y="42"/>
                      </a:lnTo>
                      <a:lnTo>
                        <a:pt x="3" y="42"/>
                      </a:lnTo>
                      <a:lnTo>
                        <a:pt x="3" y="42"/>
                      </a:lnTo>
                      <a:lnTo>
                        <a:pt x="3" y="42"/>
                      </a:lnTo>
                      <a:lnTo>
                        <a:pt x="3" y="42"/>
                      </a:lnTo>
                      <a:lnTo>
                        <a:pt x="3" y="41"/>
                      </a:lnTo>
                      <a:lnTo>
                        <a:pt x="3" y="41"/>
                      </a:lnTo>
                      <a:lnTo>
                        <a:pt x="3" y="41"/>
                      </a:lnTo>
                      <a:lnTo>
                        <a:pt x="3" y="41"/>
                      </a:lnTo>
                      <a:lnTo>
                        <a:pt x="3" y="41"/>
                      </a:lnTo>
                      <a:lnTo>
                        <a:pt x="4" y="41"/>
                      </a:lnTo>
                      <a:lnTo>
                        <a:pt x="4" y="42"/>
                      </a:lnTo>
                      <a:lnTo>
                        <a:pt x="4" y="41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4" y="42"/>
                      </a:lnTo>
                      <a:lnTo>
                        <a:pt x="4" y="41"/>
                      </a:lnTo>
                      <a:lnTo>
                        <a:pt x="4" y="41"/>
                      </a:lnTo>
                      <a:lnTo>
                        <a:pt x="4" y="41"/>
                      </a:lnTo>
                      <a:lnTo>
                        <a:pt x="4" y="40"/>
                      </a:lnTo>
                      <a:lnTo>
                        <a:pt x="4" y="40"/>
                      </a:lnTo>
                      <a:lnTo>
                        <a:pt x="5" y="40"/>
                      </a:lnTo>
                      <a:lnTo>
                        <a:pt x="5" y="39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2"/>
                      </a:lnTo>
                      <a:lnTo>
                        <a:pt x="7" y="42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0"/>
                      </a:lnTo>
                      <a:lnTo>
                        <a:pt x="8" y="40"/>
                      </a:lnTo>
                      <a:lnTo>
                        <a:pt x="8" y="40"/>
                      </a:lnTo>
                      <a:lnTo>
                        <a:pt x="8" y="39"/>
                      </a:lnTo>
                      <a:lnTo>
                        <a:pt x="8" y="39"/>
                      </a:lnTo>
                      <a:lnTo>
                        <a:pt x="9" y="38"/>
                      </a:lnTo>
                      <a:lnTo>
                        <a:pt x="9" y="38"/>
                      </a:lnTo>
                      <a:lnTo>
                        <a:pt x="9" y="38"/>
                      </a:lnTo>
                      <a:lnTo>
                        <a:pt x="9" y="38"/>
                      </a:lnTo>
                      <a:lnTo>
                        <a:pt x="9" y="40"/>
                      </a:lnTo>
                      <a:lnTo>
                        <a:pt x="9" y="38"/>
                      </a:lnTo>
                      <a:lnTo>
                        <a:pt x="9" y="40"/>
                      </a:lnTo>
                      <a:lnTo>
                        <a:pt x="9" y="40"/>
                      </a:lnTo>
                      <a:lnTo>
                        <a:pt x="9" y="41"/>
                      </a:lnTo>
                      <a:lnTo>
                        <a:pt x="9" y="40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10" y="41"/>
                      </a:lnTo>
                      <a:lnTo>
                        <a:pt x="10" y="42"/>
                      </a:lnTo>
                      <a:lnTo>
                        <a:pt x="10" y="41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0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3"/>
                      </a:lnTo>
                      <a:lnTo>
                        <a:pt x="12" y="43"/>
                      </a:lnTo>
                      <a:lnTo>
                        <a:pt x="12" y="42"/>
                      </a:lnTo>
                      <a:lnTo>
                        <a:pt x="12" y="42"/>
                      </a:lnTo>
                      <a:lnTo>
                        <a:pt x="12" y="43"/>
                      </a:lnTo>
                      <a:lnTo>
                        <a:pt x="12" y="43"/>
                      </a:lnTo>
                      <a:lnTo>
                        <a:pt x="12" y="43"/>
                      </a:lnTo>
                      <a:lnTo>
                        <a:pt x="12" y="43"/>
                      </a:lnTo>
                      <a:lnTo>
                        <a:pt x="13" y="43"/>
                      </a:lnTo>
                      <a:lnTo>
                        <a:pt x="13" y="43"/>
                      </a:lnTo>
                      <a:lnTo>
                        <a:pt x="13" y="43"/>
                      </a:lnTo>
                      <a:lnTo>
                        <a:pt x="13" y="43"/>
                      </a:lnTo>
                      <a:lnTo>
                        <a:pt x="13" y="43"/>
                      </a:lnTo>
                      <a:lnTo>
                        <a:pt x="13" y="43"/>
                      </a:lnTo>
                      <a:lnTo>
                        <a:pt x="13" y="43"/>
                      </a:lnTo>
                      <a:lnTo>
                        <a:pt x="13" y="42"/>
                      </a:lnTo>
                      <a:lnTo>
                        <a:pt x="13" y="42"/>
                      </a:lnTo>
                      <a:lnTo>
                        <a:pt x="13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4" y="42"/>
                      </a:lnTo>
                      <a:lnTo>
                        <a:pt x="15" y="41"/>
                      </a:lnTo>
                      <a:lnTo>
                        <a:pt x="15" y="42"/>
                      </a:lnTo>
                      <a:lnTo>
                        <a:pt x="15" y="41"/>
                      </a:lnTo>
                      <a:lnTo>
                        <a:pt x="15" y="42"/>
                      </a:lnTo>
                      <a:lnTo>
                        <a:pt x="15" y="42"/>
                      </a:lnTo>
                      <a:lnTo>
                        <a:pt x="15" y="42"/>
                      </a:lnTo>
                      <a:lnTo>
                        <a:pt x="15" y="42"/>
                      </a:lnTo>
                      <a:lnTo>
                        <a:pt x="15" y="42"/>
                      </a:lnTo>
                      <a:lnTo>
                        <a:pt x="15" y="42"/>
                      </a:lnTo>
                      <a:lnTo>
                        <a:pt x="15" y="43"/>
                      </a:lnTo>
                      <a:lnTo>
                        <a:pt x="15" y="42"/>
                      </a:lnTo>
                      <a:lnTo>
                        <a:pt x="15" y="43"/>
                      </a:lnTo>
                      <a:lnTo>
                        <a:pt x="15" y="43"/>
                      </a:lnTo>
                      <a:lnTo>
                        <a:pt x="15" y="43"/>
                      </a:lnTo>
                      <a:lnTo>
                        <a:pt x="15" y="43"/>
                      </a:lnTo>
                      <a:lnTo>
                        <a:pt x="15" y="43"/>
                      </a:lnTo>
                      <a:lnTo>
                        <a:pt x="16" y="43"/>
                      </a:lnTo>
                      <a:lnTo>
                        <a:pt x="16" y="43"/>
                      </a:lnTo>
                      <a:lnTo>
                        <a:pt x="16" y="43"/>
                      </a:lnTo>
                      <a:lnTo>
                        <a:pt x="16" y="43"/>
                      </a:lnTo>
                      <a:lnTo>
                        <a:pt x="16" y="43"/>
                      </a:lnTo>
                      <a:lnTo>
                        <a:pt x="16" y="42"/>
                      </a:lnTo>
                      <a:lnTo>
                        <a:pt x="16" y="42"/>
                      </a:lnTo>
                      <a:lnTo>
                        <a:pt x="16" y="42"/>
                      </a:lnTo>
                      <a:lnTo>
                        <a:pt x="16" y="42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7" y="41"/>
                      </a:lnTo>
                      <a:lnTo>
                        <a:pt x="17" y="40"/>
                      </a:lnTo>
                      <a:lnTo>
                        <a:pt x="17" y="40"/>
                      </a:lnTo>
                      <a:lnTo>
                        <a:pt x="17" y="40"/>
                      </a:lnTo>
                      <a:lnTo>
                        <a:pt x="17" y="41"/>
                      </a:lnTo>
                      <a:lnTo>
                        <a:pt x="17" y="40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2"/>
                      </a:lnTo>
                      <a:lnTo>
                        <a:pt x="17" y="41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7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9" y="41"/>
                      </a:lnTo>
                      <a:lnTo>
                        <a:pt x="19" y="40"/>
                      </a:lnTo>
                      <a:lnTo>
                        <a:pt x="19" y="40"/>
                      </a:lnTo>
                      <a:lnTo>
                        <a:pt x="19" y="40"/>
                      </a:lnTo>
                      <a:lnTo>
                        <a:pt x="19" y="41"/>
                      </a:lnTo>
                      <a:lnTo>
                        <a:pt x="19" y="40"/>
                      </a:lnTo>
                      <a:lnTo>
                        <a:pt x="19" y="41"/>
                      </a:lnTo>
                      <a:lnTo>
                        <a:pt x="19" y="41"/>
                      </a:lnTo>
                      <a:lnTo>
                        <a:pt x="19" y="42"/>
                      </a:lnTo>
                      <a:lnTo>
                        <a:pt x="19" y="41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1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0" y="42"/>
                      </a:lnTo>
                      <a:lnTo>
                        <a:pt x="20" y="41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2" y="41"/>
                      </a:lnTo>
                      <a:lnTo>
                        <a:pt x="22" y="42"/>
                      </a:lnTo>
                      <a:lnTo>
                        <a:pt x="22" y="41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4" y="42"/>
                      </a:lnTo>
                      <a:lnTo>
                        <a:pt x="24" y="41"/>
                      </a:lnTo>
                      <a:lnTo>
                        <a:pt x="24" y="41"/>
                      </a:lnTo>
                      <a:lnTo>
                        <a:pt x="24" y="39"/>
                      </a:lnTo>
                      <a:lnTo>
                        <a:pt x="24" y="38"/>
                      </a:lnTo>
                      <a:lnTo>
                        <a:pt x="24" y="32"/>
                      </a:lnTo>
                      <a:lnTo>
                        <a:pt x="24" y="31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7"/>
                      </a:lnTo>
                      <a:lnTo>
                        <a:pt x="24" y="26"/>
                      </a:lnTo>
                      <a:lnTo>
                        <a:pt x="24" y="27"/>
                      </a:lnTo>
                      <a:lnTo>
                        <a:pt x="25" y="28"/>
                      </a:lnTo>
                      <a:lnTo>
                        <a:pt x="25" y="33"/>
                      </a:lnTo>
                      <a:lnTo>
                        <a:pt x="25" y="28"/>
                      </a:lnTo>
                      <a:lnTo>
                        <a:pt x="25" y="33"/>
                      </a:lnTo>
                      <a:lnTo>
                        <a:pt x="25" y="33"/>
                      </a:lnTo>
                      <a:lnTo>
                        <a:pt x="25" y="36"/>
                      </a:lnTo>
                      <a:lnTo>
                        <a:pt x="25" y="33"/>
                      </a:lnTo>
                      <a:lnTo>
                        <a:pt x="25" y="36"/>
                      </a:lnTo>
                      <a:lnTo>
                        <a:pt x="25" y="37"/>
                      </a:lnTo>
                      <a:lnTo>
                        <a:pt x="25" y="39"/>
                      </a:lnTo>
                      <a:lnTo>
                        <a:pt x="25" y="37"/>
                      </a:lnTo>
                      <a:lnTo>
                        <a:pt x="25" y="39"/>
                      </a:lnTo>
                      <a:lnTo>
                        <a:pt x="25" y="40"/>
                      </a:lnTo>
                      <a:lnTo>
                        <a:pt x="25" y="41"/>
                      </a:lnTo>
                      <a:lnTo>
                        <a:pt x="25" y="40"/>
                      </a:lnTo>
                      <a:lnTo>
                        <a:pt x="25" y="41"/>
                      </a:lnTo>
                      <a:lnTo>
                        <a:pt x="26" y="41"/>
                      </a:lnTo>
                      <a:lnTo>
                        <a:pt x="26" y="42"/>
                      </a:lnTo>
                      <a:lnTo>
                        <a:pt x="26" y="41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6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2"/>
                      </a:lnTo>
                      <a:lnTo>
                        <a:pt x="27" y="43"/>
                      </a:lnTo>
                      <a:lnTo>
                        <a:pt x="27" y="42"/>
                      </a:lnTo>
                      <a:lnTo>
                        <a:pt x="27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2"/>
                      </a:lnTo>
                      <a:lnTo>
                        <a:pt x="28" y="42"/>
                      </a:lnTo>
                      <a:lnTo>
                        <a:pt x="28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2"/>
                      </a:lnTo>
                      <a:lnTo>
                        <a:pt x="29" y="41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0" y="42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0"/>
                      </a:lnTo>
                      <a:lnTo>
                        <a:pt x="32" y="39"/>
                      </a:lnTo>
                      <a:lnTo>
                        <a:pt x="32" y="37"/>
                      </a:lnTo>
                      <a:lnTo>
                        <a:pt x="32" y="36"/>
                      </a:lnTo>
                      <a:lnTo>
                        <a:pt x="32" y="35"/>
                      </a:lnTo>
                      <a:lnTo>
                        <a:pt x="33" y="35"/>
                      </a:lnTo>
                      <a:lnTo>
                        <a:pt x="33" y="35"/>
                      </a:lnTo>
                      <a:lnTo>
                        <a:pt x="33" y="35"/>
                      </a:lnTo>
                      <a:lnTo>
                        <a:pt x="33" y="35"/>
                      </a:lnTo>
                      <a:lnTo>
                        <a:pt x="33" y="36"/>
                      </a:lnTo>
                      <a:lnTo>
                        <a:pt x="33" y="37"/>
                      </a:lnTo>
                      <a:lnTo>
                        <a:pt x="33" y="36"/>
                      </a:lnTo>
                      <a:lnTo>
                        <a:pt x="33" y="37"/>
                      </a:lnTo>
                      <a:lnTo>
                        <a:pt x="33" y="38"/>
                      </a:lnTo>
                      <a:lnTo>
                        <a:pt x="33" y="38"/>
                      </a:lnTo>
                      <a:lnTo>
                        <a:pt x="33" y="38"/>
                      </a:lnTo>
                      <a:lnTo>
                        <a:pt x="33" y="38"/>
                      </a:lnTo>
                      <a:lnTo>
                        <a:pt x="33" y="38"/>
                      </a:lnTo>
                      <a:lnTo>
                        <a:pt x="33" y="37"/>
                      </a:lnTo>
                      <a:lnTo>
                        <a:pt x="34" y="37"/>
                      </a:lnTo>
                      <a:lnTo>
                        <a:pt x="34" y="37"/>
                      </a:lnTo>
                      <a:lnTo>
                        <a:pt x="34" y="37"/>
                      </a:lnTo>
                      <a:lnTo>
                        <a:pt x="34" y="37"/>
                      </a:lnTo>
                      <a:lnTo>
                        <a:pt x="34" y="38"/>
                      </a:lnTo>
                      <a:lnTo>
                        <a:pt x="34" y="37"/>
                      </a:lnTo>
                      <a:lnTo>
                        <a:pt x="34" y="38"/>
                      </a:lnTo>
                      <a:lnTo>
                        <a:pt x="34" y="38"/>
                      </a:lnTo>
                      <a:lnTo>
                        <a:pt x="34" y="40"/>
                      </a:lnTo>
                      <a:lnTo>
                        <a:pt x="34" y="38"/>
                      </a:lnTo>
                      <a:lnTo>
                        <a:pt x="34" y="40"/>
                      </a:lnTo>
                      <a:lnTo>
                        <a:pt x="34" y="40"/>
                      </a:lnTo>
                      <a:lnTo>
                        <a:pt x="34" y="41"/>
                      </a:lnTo>
                      <a:lnTo>
                        <a:pt x="34" y="40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5" y="42"/>
                      </a:lnTo>
                      <a:lnTo>
                        <a:pt x="36" y="42"/>
                      </a:lnTo>
                      <a:lnTo>
                        <a:pt x="36" y="42"/>
                      </a:lnTo>
                      <a:lnTo>
                        <a:pt x="36" y="42"/>
                      </a:lnTo>
                      <a:lnTo>
                        <a:pt x="36" y="42"/>
                      </a:lnTo>
                      <a:lnTo>
                        <a:pt x="36" y="42"/>
                      </a:lnTo>
                      <a:lnTo>
                        <a:pt x="36" y="43"/>
                      </a:lnTo>
                      <a:lnTo>
                        <a:pt x="36" y="42"/>
                      </a:lnTo>
                      <a:lnTo>
                        <a:pt x="36" y="43"/>
                      </a:lnTo>
                      <a:lnTo>
                        <a:pt x="36" y="43"/>
                      </a:lnTo>
                      <a:lnTo>
                        <a:pt x="36" y="42"/>
                      </a:lnTo>
                      <a:lnTo>
                        <a:pt x="36" y="42"/>
                      </a:lnTo>
                      <a:lnTo>
                        <a:pt x="36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8" y="42"/>
                      </a:lnTo>
                      <a:lnTo>
                        <a:pt x="38" y="42"/>
                      </a:lnTo>
                      <a:lnTo>
                        <a:pt x="38" y="42"/>
                      </a:lnTo>
                      <a:lnTo>
                        <a:pt x="38" y="42"/>
                      </a:lnTo>
                      <a:lnTo>
                        <a:pt x="38" y="42"/>
                      </a:lnTo>
                      <a:lnTo>
                        <a:pt x="38" y="42"/>
                      </a:lnTo>
                      <a:lnTo>
                        <a:pt x="38" y="42"/>
                      </a:lnTo>
                      <a:lnTo>
                        <a:pt x="38" y="43"/>
                      </a:lnTo>
                      <a:lnTo>
                        <a:pt x="38" y="42"/>
                      </a:lnTo>
                      <a:lnTo>
                        <a:pt x="38" y="43"/>
                      </a:lnTo>
                      <a:lnTo>
                        <a:pt x="38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39" y="43"/>
                      </a:lnTo>
                      <a:lnTo>
                        <a:pt x="40" y="43"/>
                      </a:lnTo>
                      <a:lnTo>
                        <a:pt x="40" y="42"/>
                      </a:lnTo>
                      <a:lnTo>
                        <a:pt x="40" y="42"/>
                      </a:lnTo>
                      <a:lnTo>
                        <a:pt x="40" y="42"/>
                      </a:lnTo>
                      <a:lnTo>
                        <a:pt x="40" y="42"/>
                      </a:lnTo>
                      <a:lnTo>
                        <a:pt x="40" y="42"/>
                      </a:lnTo>
                      <a:lnTo>
                        <a:pt x="40" y="41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39"/>
                      </a:lnTo>
                      <a:lnTo>
                        <a:pt x="41" y="39"/>
                      </a:lnTo>
                      <a:lnTo>
                        <a:pt x="41" y="39"/>
                      </a:lnTo>
                      <a:lnTo>
                        <a:pt x="41" y="39"/>
                      </a:lnTo>
                      <a:lnTo>
                        <a:pt x="41" y="39"/>
                      </a:lnTo>
                      <a:lnTo>
                        <a:pt x="41" y="40"/>
                      </a:lnTo>
                      <a:lnTo>
                        <a:pt x="41" y="39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1"/>
                      </a:lnTo>
                      <a:lnTo>
                        <a:pt x="41" y="40"/>
                      </a:lnTo>
                      <a:lnTo>
                        <a:pt x="41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1"/>
                      </a:lnTo>
                      <a:lnTo>
                        <a:pt x="42" y="42"/>
                      </a:lnTo>
                      <a:lnTo>
                        <a:pt x="42" y="41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2" y="42"/>
                      </a:lnTo>
                      <a:lnTo>
                        <a:pt x="43" y="42"/>
                      </a:lnTo>
                      <a:lnTo>
                        <a:pt x="43" y="42"/>
                      </a:lnTo>
                      <a:lnTo>
                        <a:pt x="43" y="42"/>
                      </a:lnTo>
                      <a:lnTo>
                        <a:pt x="43" y="42"/>
                      </a:lnTo>
                      <a:lnTo>
                        <a:pt x="43" y="42"/>
                      </a:lnTo>
                      <a:lnTo>
                        <a:pt x="43" y="43"/>
                      </a:lnTo>
                      <a:lnTo>
                        <a:pt x="43" y="42"/>
                      </a:lnTo>
                      <a:lnTo>
                        <a:pt x="43" y="43"/>
                      </a:lnTo>
                      <a:lnTo>
                        <a:pt x="43" y="43"/>
                      </a:lnTo>
                      <a:lnTo>
                        <a:pt x="43" y="43"/>
                      </a:lnTo>
                      <a:lnTo>
                        <a:pt x="43" y="43"/>
                      </a:lnTo>
                      <a:lnTo>
                        <a:pt x="43" y="42"/>
                      </a:lnTo>
                      <a:lnTo>
                        <a:pt x="43" y="42"/>
                      </a:lnTo>
                      <a:lnTo>
                        <a:pt x="43" y="42"/>
                      </a:lnTo>
                      <a:lnTo>
                        <a:pt x="43" y="42"/>
                      </a:lnTo>
                      <a:lnTo>
                        <a:pt x="44" y="42"/>
                      </a:lnTo>
                      <a:lnTo>
                        <a:pt x="44" y="43"/>
                      </a:lnTo>
                      <a:lnTo>
                        <a:pt x="44" y="42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4" y="43"/>
                      </a:lnTo>
                      <a:lnTo>
                        <a:pt x="45" y="42"/>
                      </a:lnTo>
                      <a:lnTo>
                        <a:pt x="45" y="42"/>
                      </a:lnTo>
                      <a:lnTo>
                        <a:pt x="45" y="42"/>
                      </a:lnTo>
                      <a:lnTo>
                        <a:pt x="45" y="42"/>
                      </a:lnTo>
                      <a:lnTo>
                        <a:pt x="45" y="42"/>
                      </a:lnTo>
                      <a:lnTo>
                        <a:pt x="45" y="41"/>
                      </a:lnTo>
                      <a:lnTo>
                        <a:pt x="45" y="41"/>
                      </a:lnTo>
                      <a:lnTo>
                        <a:pt x="45" y="41"/>
                      </a:lnTo>
                      <a:lnTo>
                        <a:pt x="45" y="41"/>
                      </a:lnTo>
                      <a:lnTo>
                        <a:pt x="45" y="41"/>
                      </a:lnTo>
                      <a:lnTo>
                        <a:pt x="45" y="39"/>
                      </a:lnTo>
                      <a:lnTo>
                        <a:pt x="46" y="39"/>
                      </a:lnTo>
                      <a:lnTo>
                        <a:pt x="46" y="38"/>
                      </a:lnTo>
                      <a:lnTo>
                        <a:pt x="46" y="37"/>
                      </a:lnTo>
                      <a:lnTo>
                        <a:pt x="46" y="38"/>
                      </a:lnTo>
                      <a:lnTo>
                        <a:pt x="46" y="37"/>
                      </a:lnTo>
                      <a:lnTo>
                        <a:pt x="46" y="38"/>
                      </a:lnTo>
                      <a:lnTo>
                        <a:pt x="46" y="38"/>
                      </a:lnTo>
                      <a:lnTo>
                        <a:pt x="46" y="40"/>
                      </a:lnTo>
                      <a:lnTo>
                        <a:pt x="46" y="38"/>
                      </a:lnTo>
                      <a:lnTo>
                        <a:pt x="46" y="40"/>
                      </a:lnTo>
                      <a:lnTo>
                        <a:pt x="46" y="40"/>
                      </a:lnTo>
                      <a:lnTo>
                        <a:pt x="46" y="41"/>
                      </a:lnTo>
                      <a:lnTo>
                        <a:pt x="46" y="40"/>
                      </a:lnTo>
                      <a:lnTo>
                        <a:pt x="46" y="41"/>
                      </a:lnTo>
                      <a:lnTo>
                        <a:pt x="47" y="41"/>
                      </a:lnTo>
                      <a:lnTo>
                        <a:pt x="47" y="42"/>
                      </a:lnTo>
                      <a:lnTo>
                        <a:pt x="47" y="41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7" y="42"/>
                      </a:lnTo>
                      <a:lnTo>
                        <a:pt x="48" y="42"/>
                      </a:lnTo>
                      <a:lnTo>
                        <a:pt x="48" y="41"/>
                      </a:lnTo>
                      <a:lnTo>
                        <a:pt x="48" y="41"/>
                      </a:lnTo>
                      <a:lnTo>
                        <a:pt x="48" y="41"/>
                      </a:lnTo>
                      <a:lnTo>
                        <a:pt x="48" y="41"/>
                      </a:lnTo>
                      <a:lnTo>
                        <a:pt x="48" y="41"/>
                      </a:lnTo>
                      <a:lnTo>
                        <a:pt x="48" y="41"/>
                      </a:lnTo>
                      <a:lnTo>
                        <a:pt x="48" y="40"/>
                      </a:lnTo>
                      <a:lnTo>
                        <a:pt x="48" y="40"/>
                      </a:lnTo>
                      <a:lnTo>
                        <a:pt x="48" y="40"/>
                      </a:lnTo>
                      <a:lnTo>
                        <a:pt x="49" y="40"/>
                      </a:lnTo>
                      <a:lnTo>
                        <a:pt x="49" y="40"/>
                      </a:lnTo>
                      <a:lnTo>
                        <a:pt x="49" y="40"/>
                      </a:lnTo>
                      <a:lnTo>
                        <a:pt x="49" y="40"/>
                      </a:lnTo>
                      <a:lnTo>
                        <a:pt x="49" y="41"/>
                      </a:lnTo>
                      <a:lnTo>
                        <a:pt x="49" y="40"/>
                      </a:lnTo>
                      <a:lnTo>
                        <a:pt x="49" y="41"/>
                      </a:lnTo>
                      <a:lnTo>
                        <a:pt x="49" y="41"/>
                      </a:lnTo>
                      <a:lnTo>
                        <a:pt x="49" y="42"/>
                      </a:lnTo>
                      <a:lnTo>
                        <a:pt x="49" y="41"/>
                      </a:lnTo>
                      <a:lnTo>
                        <a:pt x="49" y="42"/>
                      </a:lnTo>
                      <a:lnTo>
                        <a:pt x="49" y="42"/>
                      </a:lnTo>
                      <a:lnTo>
                        <a:pt x="49" y="42"/>
                      </a:lnTo>
                      <a:lnTo>
                        <a:pt x="49" y="42"/>
                      </a:lnTo>
                      <a:lnTo>
                        <a:pt x="49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2"/>
                      </a:lnTo>
                      <a:lnTo>
                        <a:pt x="50" y="43"/>
                      </a:lnTo>
                      <a:lnTo>
                        <a:pt x="50" y="42"/>
                      </a:lnTo>
                      <a:lnTo>
                        <a:pt x="50" y="43"/>
                      </a:lnTo>
                      <a:lnTo>
                        <a:pt x="50" y="43"/>
                      </a:lnTo>
                      <a:lnTo>
                        <a:pt x="50" y="43"/>
                      </a:lnTo>
                      <a:lnTo>
                        <a:pt x="50" y="43"/>
                      </a:lnTo>
                      <a:lnTo>
                        <a:pt x="50" y="43"/>
                      </a:lnTo>
                      <a:lnTo>
                        <a:pt x="51" y="43"/>
                      </a:lnTo>
                      <a:lnTo>
                        <a:pt x="51" y="43"/>
                      </a:lnTo>
                      <a:lnTo>
                        <a:pt x="51" y="43"/>
                      </a:lnTo>
                      <a:lnTo>
                        <a:pt x="51" y="43"/>
                      </a:lnTo>
                      <a:lnTo>
                        <a:pt x="51" y="42"/>
                      </a:lnTo>
                      <a:lnTo>
                        <a:pt x="51" y="42"/>
                      </a:lnTo>
                      <a:lnTo>
                        <a:pt x="51" y="43"/>
                      </a:lnTo>
                      <a:lnTo>
                        <a:pt x="51" y="42"/>
                      </a:lnTo>
                      <a:lnTo>
                        <a:pt x="51" y="42"/>
                      </a:lnTo>
                      <a:lnTo>
                        <a:pt x="51" y="43"/>
                      </a:lnTo>
                      <a:lnTo>
                        <a:pt x="51" y="42"/>
                      </a:lnTo>
                      <a:lnTo>
                        <a:pt x="51" y="43"/>
                      </a:lnTo>
                      <a:lnTo>
                        <a:pt x="52" y="43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2" y="42"/>
                      </a:lnTo>
                      <a:lnTo>
                        <a:pt x="53" y="42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3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4" y="41"/>
                      </a:lnTo>
                      <a:lnTo>
                        <a:pt x="55" y="41"/>
                      </a:lnTo>
                      <a:lnTo>
                        <a:pt x="55" y="40"/>
                      </a:lnTo>
                      <a:lnTo>
                        <a:pt x="55" y="40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5" y="39"/>
                      </a:lnTo>
                      <a:lnTo>
                        <a:pt x="56" y="39"/>
                      </a:lnTo>
                      <a:lnTo>
                        <a:pt x="56" y="39"/>
                      </a:lnTo>
                      <a:lnTo>
                        <a:pt x="56" y="39"/>
                      </a:lnTo>
                      <a:lnTo>
                        <a:pt x="56" y="39"/>
                      </a:lnTo>
                      <a:lnTo>
                        <a:pt x="56" y="38"/>
                      </a:lnTo>
                      <a:lnTo>
                        <a:pt x="56" y="37"/>
                      </a:lnTo>
                      <a:lnTo>
                        <a:pt x="56" y="33"/>
                      </a:lnTo>
                      <a:lnTo>
                        <a:pt x="56" y="31"/>
                      </a:lnTo>
                      <a:lnTo>
                        <a:pt x="56" y="18"/>
                      </a:lnTo>
                      <a:lnTo>
                        <a:pt x="57" y="14"/>
                      </a:lnTo>
                      <a:lnTo>
                        <a:pt x="57" y="0"/>
                      </a:lnTo>
                      <a:lnTo>
                        <a:pt x="57" y="0"/>
                      </a:lnTo>
                      <a:lnTo>
                        <a:pt x="57" y="3"/>
                      </a:lnTo>
                      <a:lnTo>
                        <a:pt x="57" y="0"/>
                      </a:lnTo>
                      <a:lnTo>
                        <a:pt x="57" y="3"/>
                      </a:lnTo>
                      <a:lnTo>
                        <a:pt x="57" y="6"/>
                      </a:lnTo>
                      <a:lnTo>
                        <a:pt x="57" y="16"/>
                      </a:lnTo>
                      <a:lnTo>
                        <a:pt x="57" y="6"/>
                      </a:lnTo>
                      <a:lnTo>
                        <a:pt x="57" y="16"/>
                      </a:lnTo>
                      <a:lnTo>
                        <a:pt x="57" y="18"/>
                      </a:lnTo>
                      <a:lnTo>
                        <a:pt x="57" y="28"/>
                      </a:lnTo>
                      <a:lnTo>
                        <a:pt x="57" y="18"/>
                      </a:lnTo>
                      <a:lnTo>
                        <a:pt x="57" y="28"/>
                      </a:lnTo>
                      <a:lnTo>
                        <a:pt x="58" y="30"/>
                      </a:lnTo>
                      <a:lnTo>
                        <a:pt x="58" y="34"/>
                      </a:lnTo>
                      <a:lnTo>
                        <a:pt x="58" y="30"/>
                      </a:lnTo>
                      <a:lnTo>
                        <a:pt x="58" y="34"/>
                      </a:lnTo>
                      <a:lnTo>
                        <a:pt x="58" y="34"/>
                      </a:lnTo>
                      <a:lnTo>
                        <a:pt x="58" y="35"/>
                      </a:lnTo>
                      <a:lnTo>
                        <a:pt x="58" y="34"/>
                      </a:lnTo>
                      <a:lnTo>
                        <a:pt x="58" y="35"/>
                      </a:lnTo>
                      <a:lnTo>
                        <a:pt x="58" y="35"/>
                      </a:lnTo>
                      <a:lnTo>
                        <a:pt x="58" y="36"/>
                      </a:lnTo>
                      <a:lnTo>
                        <a:pt x="58" y="35"/>
                      </a:lnTo>
                      <a:lnTo>
                        <a:pt x="58" y="36"/>
                      </a:lnTo>
                      <a:lnTo>
                        <a:pt x="58" y="37"/>
                      </a:lnTo>
                      <a:lnTo>
                        <a:pt x="58" y="37"/>
                      </a:lnTo>
                      <a:lnTo>
                        <a:pt x="58" y="37"/>
                      </a:lnTo>
                      <a:lnTo>
                        <a:pt x="58" y="37"/>
                      </a:lnTo>
                      <a:lnTo>
                        <a:pt x="58" y="38"/>
                      </a:lnTo>
                      <a:lnTo>
                        <a:pt x="58" y="39"/>
                      </a:lnTo>
                      <a:lnTo>
                        <a:pt x="58" y="38"/>
                      </a:lnTo>
                      <a:lnTo>
                        <a:pt x="58" y="39"/>
                      </a:lnTo>
                      <a:lnTo>
                        <a:pt x="59" y="39"/>
                      </a:lnTo>
                      <a:lnTo>
                        <a:pt x="59" y="39"/>
                      </a:lnTo>
                      <a:lnTo>
                        <a:pt x="59" y="39"/>
                      </a:lnTo>
                      <a:lnTo>
                        <a:pt x="59" y="39"/>
                      </a:lnTo>
                      <a:lnTo>
                        <a:pt x="59" y="39"/>
                      </a:lnTo>
                      <a:lnTo>
                        <a:pt x="59" y="39"/>
                      </a:lnTo>
                      <a:lnTo>
                        <a:pt x="59" y="38"/>
                      </a:lnTo>
                      <a:lnTo>
                        <a:pt x="59" y="37"/>
                      </a:lnTo>
                      <a:lnTo>
                        <a:pt x="59" y="36"/>
                      </a:lnTo>
                      <a:lnTo>
                        <a:pt x="59" y="36"/>
                      </a:lnTo>
                      <a:lnTo>
                        <a:pt x="59" y="36"/>
                      </a:lnTo>
                      <a:lnTo>
                        <a:pt x="60" y="36"/>
                      </a:lnTo>
                      <a:lnTo>
                        <a:pt x="60" y="37"/>
                      </a:lnTo>
                      <a:lnTo>
                        <a:pt x="60" y="36"/>
                      </a:lnTo>
                      <a:lnTo>
                        <a:pt x="60" y="37"/>
                      </a:lnTo>
                      <a:lnTo>
                        <a:pt x="60" y="38"/>
                      </a:lnTo>
                      <a:lnTo>
                        <a:pt x="60" y="39"/>
                      </a:lnTo>
                      <a:lnTo>
                        <a:pt x="60" y="38"/>
                      </a:lnTo>
                      <a:lnTo>
                        <a:pt x="60" y="39"/>
                      </a:lnTo>
                      <a:lnTo>
                        <a:pt x="60" y="39"/>
                      </a:lnTo>
                      <a:lnTo>
                        <a:pt x="60" y="41"/>
                      </a:lnTo>
                      <a:lnTo>
                        <a:pt x="60" y="39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1" y="40"/>
                      </a:lnTo>
                      <a:lnTo>
                        <a:pt x="62" y="40"/>
                      </a:lnTo>
                      <a:lnTo>
                        <a:pt x="62" y="41"/>
                      </a:lnTo>
                      <a:lnTo>
                        <a:pt x="62" y="40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2"/>
                      </a:lnTo>
                      <a:lnTo>
                        <a:pt x="62" y="41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2" y="42"/>
                      </a:lnTo>
                      <a:lnTo>
                        <a:pt x="63" y="43"/>
                      </a:lnTo>
                      <a:lnTo>
                        <a:pt x="63" y="43"/>
                      </a:lnTo>
                      <a:lnTo>
                        <a:pt x="63" y="43"/>
                      </a:lnTo>
                      <a:lnTo>
                        <a:pt x="63" y="43"/>
                      </a:lnTo>
                      <a:lnTo>
                        <a:pt x="63" y="43"/>
                      </a:lnTo>
                      <a:lnTo>
                        <a:pt x="63" y="43"/>
                      </a:lnTo>
                      <a:lnTo>
                        <a:pt x="63" y="43"/>
                      </a:lnTo>
                      <a:lnTo>
                        <a:pt x="63" y="42"/>
                      </a:lnTo>
                      <a:lnTo>
                        <a:pt x="63" y="42"/>
                      </a:lnTo>
                      <a:lnTo>
                        <a:pt x="63" y="42"/>
                      </a:lnTo>
                      <a:lnTo>
                        <a:pt x="63" y="42"/>
                      </a:lnTo>
                      <a:lnTo>
                        <a:pt x="63" y="42"/>
                      </a:lnTo>
                      <a:lnTo>
                        <a:pt x="63" y="42"/>
                      </a:lnTo>
                      <a:lnTo>
                        <a:pt x="63" y="43"/>
                      </a:lnTo>
                      <a:lnTo>
                        <a:pt x="63" y="42"/>
                      </a:lnTo>
                      <a:lnTo>
                        <a:pt x="63" y="43"/>
                      </a:lnTo>
                      <a:lnTo>
                        <a:pt x="64" y="43"/>
                      </a:lnTo>
                      <a:lnTo>
                        <a:pt x="64" y="43"/>
                      </a:lnTo>
                      <a:lnTo>
                        <a:pt x="64" y="43"/>
                      </a:lnTo>
                      <a:lnTo>
                        <a:pt x="64" y="43"/>
                      </a:lnTo>
                      <a:lnTo>
                        <a:pt x="64" y="42"/>
                      </a:lnTo>
                      <a:lnTo>
                        <a:pt x="64" y="42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1"/>
                      </a:lnTo>
                      <a:lnTo>
                        <a:pt x="65" y="40"/>
                      </a:lnTo>
                      <a:lnTo>
                        <a:pt x="66" y="40"/>
                      </a:lnTo>
                      <a:lnTo>
                        <a:pt x="66" y="38"/>
                      </a:lnTo>
                      <a:lnTo>
                        <a:pt x="66" y="37"/>
                      </a:lnTo>
                      <a:lnTo>
                        <a:pt x="66" y="36"/>
                      </a:lnTo>
                      <a:lnTo>
                        <a:pt x="66" y="36"/>
                      </a:lnTo>
                      <a:lnTo>
                        <a:pt x="66" y="36"/>
                      </a:lnTo>
                      <a:lnTo>
                        <a:pt x="66" y="36"/>
                      </a:lnTo>
                      <a:lnTo>
                        <a:pt x="66" y="36"/>
                      </a:lnTo>
                      <a:lnTo>
                        <a:pt x="66" y="37"/>
                      </a:lnTo>
                      <a:lnTo>
                        <a:pt x="66" y="36"/>
                      </a:lnTo>
                      <a:lnTo>
                        <a:pt x="66" y="37"/>
                      </a:lnTo>
                      <a:lnTo>
                        <a:pt x="66" y="37"/>
                      </a:lnTo>
                      <a:lnTo>
                        <a:pt x="66" y="38"/>
                      </a:lnTo>
                      <a:lnTo>
                        <a:pt x="66" y="37"/>
                      </a:lnTo>
                      <a:lnTo>
                        <a:pt x="66" y="38"/>
                      </a:lnTo>
                      <a:lnTo>
                        <a:pt x="67" y="39"/>
                      </a:lnTo>
                      <a:lnTo>
                        <a:pt x="67" y="40"/>
                      </a:lnTo>
                      <a:lnTo>
                        <a:pt x="67" y="39"/>
                      </a:lnTo>
                      <a:lnTo>
                        <a:pt x="67" y="40"/>
                      </a:lnTo>
                      <a:lnTo>
                        <a:pt x="67" y="40"/>
                      </a:lnTo>
                      <a:lnTo>
                        <a:pt x="67" y="40"/>
                      </a:lnTo>
                      <a:lnTo>
                        <a:pt x="67" y="40"/>
                      </a:lnTo>
                      <a:lnTo>
                        <a:pt x="67" y="40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42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41"/>
                      </a:lnTo>
                      <a:lnTo>
                        <a:pt x="68" y="40"/>
                      </a:lnTo>
                      <a:lnTo>
                        <a:pt x="68" y="40"/>
                      </a:lnTo>
                      <a:lnTo>
                        <a:pt x="68" y="40"/>
                      </a:lnTo>
                      <a:lnTo>
                        <a:pt x="68" y="40"/>
                      </a:lnTo>
                      <a:lnTo>
                        <a:pt x="68" y="40"/>
                      </a:lnTo>
                      <a:lnTo>
                        <a:pt x="69" y="40"/>
                      </a:lnTo>
                      <a:lnTo>
                        <a:pt x="69" y="41"/>
                      </a:lnTo>
                      <a:lnTo>
                        <a:pt x="69" y="40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69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2" y="42"/>
                      </a:lnTo>
                      <a:lnTo>
                        <a:pt x="72" y="42"/>
                      </a:lnTo>
                      <a:lnTo>
                        <a:pt x="72" y="42"/>
                      </a:lnTo>
                      <a:lnTo>
                        <a:pt x="72" y="42"/>
                      </a:lnTo>
                      <a:lnTo>
                        <a:pt x="72" y="42"/>
                      </a:lnTo>
                      <a:lnTo>
                        <a:pt x="72" y="42"/>
                      </a:lnTo>
                      <a:lnTo>
                        <a:pt x="72" y="42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0"/>
                      </a:lnTo>
                      <a:lnTo>
                        <a:pt x="73" y="40"/>
                      </a:lnTo>
                      <a:lnTo>
                        <a:pt x="73" y="40"/>
                      </a:lnTo>
                      <a:lnTo>
                        <a:pt x="73" y="40"/>
                      </a:lnTo>
                      <a:lnTo>
                        <a:pt x="73" y="40"/>
                      </a:lnTo>
                      <a:lnTo>
                        <a:pt x="73" y="40"/>
                      </a:lnTo>
                      <a:lnTo>
                        <a:pt x="73" y="40"/>
                      </a:lnTo>
                      <a:lnTo>
                        <a:pt x="73" y="39"/>
                      </a:lnTo>
                      <a:lnTo>
                        <a:pt x="73" y="39"/>
                      </a:lnTo>
                      <a:lnTo>
                        <a:pt x="73" y="3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2" name="Freeform 144"/>
                <p:cNvSpPr>
                  <a:spLocks/>
                </p:cNvSpPr>
                <p:nvPr/>
              </p:nvSpPr>
              <p:spPr bwMode="auto">
                <a:xfrm>
                  <a:off x="1731963" y="4838700"/>
                  <a:ext cx="117475" cy="177800"/>
                </a:xfrm>
                <a:custGeom>
                  <a:avLst/>
                  <a:gdLst/>
                  <a:ahLst/>
                  <a:cxnLst>
                    <a:cxn ang="0">
                      <a:pos x="1" y="110"/>
                    </a:cxn>
                    <a:cxn ang="0">
                      <a:pos x="2" y="109"/>
                    </a:cxn>
                    <a:cxn ang="0">
                      <a:pos x="4" y="79"/>
                    </a:cxn>
                    <a:cxn ang="0">
                      <a:pos x="5" y="104"/>
                    </a:cxn>
                    <a:cxn ang="0">
                      <a:pos x="6" y="103"/>
                    </a:cxn>
                    <a:cxn ang="0">
                      <a:pos x="7" y="110"/>
                    </a:cxn>
                    <a:cxn ang="0">
                      <a:pos x="8" y="107"/>
                    </a:cxn>
                    <a:cxn ang="0">
                      <a:pos x="9" y="110"/>
                    </a:cxn>
                    <a:cxn ang="0">
                      <a:pos x="10" y="110"/>
                    </a:cxn>
                    <a:cxn ang="0">
                      <a:pos x="11" y="111"/>
                    </a:cxn>
                    <a:cxn ang="0">
                      <a:pos x="13" y="109"/>
                    </a:cxn>
                    <a:cxn ang="0">
                      <a:pos x="14" y="110"/>
                    </a:cxn>
                    <a:cxn ang="0">
                      <a:pos x="15" y="111"/>
                    </a:cxn>
                    <a:cxn ang="0">
                      <a:pos x="16" y="109"/>
                    </a:cxn>
                    <a:cxn ang="0">
                      <a:pos x="17" y="109"/>
                    </a:cxn>
                    <a:cxn ang="0">
                      <a:pos x="19" y="106"/>
                    </a:cxn>
                    <a:cxn ang="0">
                      <a:pos x="20" y="104"/>
                    </a:cxn>
                    <a:cxn ang="0">
                      <a:pos x="21" y="46"/>
                    </a:cxn>
                    <a:cxn ang="0">
                      <a:pos x="22" y="95"/>
                    </a:cxn>
                    <a:cxn ang="0">
                      <a:pos x="23" y="88"/>
                    </a:cxn>
                    <a:cxn ang="0">
                      <a:pos x="24" y="95"/>
                    </a:cxn>
                    <a:cxn ang="0">
                      <a:pos x="25" y="102"/>
                    </a:cxn>
                    <a:cxn ang="0">
                      <a:pos x="26" y="109"/>
                    </a:cxn>
                    <a:cxn ang="0">
                      <a:pos x="28" y="102"/>
                    </a:cxn>
                    <a:cxn ang="0">
                      <a:pos x="29" y="106"/>
                    </a:cxn>
                    <a:cxn ang="0">
                      <a:pos x="29" y="110"/>
                    </a:cxn>
                    <a:cxn ang="0">
                      <a:pos x="31" y="111"/>
                    </a:cxn>
                    <a:cxn ang="0">
                      <a:pos x="33" y="109"/>
                    </a:cxn>
                    <a:cxn ang="0">
                      <a:pos x="34" y="111"/>
                    </a:cxn>
                    <a:cxn ang="0">
                      <a:pos x="35" y="111"/>
                    </a:cxn>
                    <a:cxn ang="0">
                      <a:pos x="36" y="112"/>
                    </a:cxn>
                    <a:cxn ang="0">
                      <a:pos x="37" y="111"/>
                    </a:cxn>
                    <a:cxn ang="0">
                      <a:pos x="38" y="110"/>
                    </a:cxn>
                    <a:cxn ang="0">
                      <a:pos x="39" y="111"/>
                    </a:cxn>
                    <a:cxn ang="0">
                      <a:pos x="41" y="93"/>
                    </a:cxn>
                    <a:cxn ang="0">
                      <a:pos x="42" y="105"/>
                    </a:cxn>
                    <a:cxn ang="0">
                      <a:pos x="43" y="110"/>
                    </a:cxn>
                    <a:cxn ang="0">
                      <a:pos x="44" y="109"/>
                    </a:cxn>
                    <a:cxn ang="0">
                      <a:pos x="45" y="102"/>
                    </a:cxn>
                    <a:cxn ang="0">
                      <a:pos x="46" y="107"/>
                    </a:cxn>
                    <a:cxn ang="0">
                      <a:pos x="47" y="108"/>
                    </a:cxn>
                    <a:cxn ang="0">
                      <a:pos x="48" y="106"/>
                    </a:cxn>
                    <a:cxn ang="0">
                      <a:pos x="49" y="108"/>
                    </a:cxn>
                    <a:cxn ang="0">
                      <a:pos x="50" y="109"/>
                    </a:cxn>
                    <a:cxn ang="0">
                      <a:pos x="52" y="107"/>
                    </a:cxn>
                    <a:cxn ang="0">
                      <a:pos x="53" y="60"/>
                    </a:cxn>
                    <a:cxn ang="0">
                      <a:pos x="55" y="86"/>
                    </a:cxn>
                    <a:cxn ang="0">
                      <a:pos x="55" y="98"/>
                    </a:cxn>
                    <a:cxn ang="0">
                      <a:pos x="56" y="105"/>
                    </a:cxn>
                    <a:cxn ang="0">
                      <a:pos x="58" y="86"/>
                    </a:cxn>
                    <a:cxn ang="0">
                      <a:pos x="59" y="103"/>
                    </a:cxn>
                    <a:cxn ang="0">
                      <a:pos x="60" y="107"/>
                    </a:cxn>
                    <a:cxn ang="0">
                      <a:pos x="60" y="111"/>
                    </a:cxn>
                    <a:cxn ang="0">
                      <a:pos x="62" y="109"/>
                    </a:cxn>
                    <a:cxn ang="0">
                      <a:pos x="63" y="111"/>
                    </a:cxn>
                    <a:cxn ang="0">
                      <a:pos x="64" y="111"/>
                    </a:cxn>
                    <a:cxn ang="0">
                      <a:pos x="65" y="110"/>
                    </a:cxn>
                    <a:cxn ang="0">
                      <a:pos x="66" y="112"/>
                    </a:cxn>
                    <a:cxn ang="0">
                      <a:pos x="67" y="112"/>
                    </a:cxn>
                    <a:cxn ang="0">
                      <a:pos x="69" y="110"/>
                    </a:cxn>
                    <a:cxn ang="0">
                      <a:pos x="70" y="111"/>
                    </a:cxn>
                    <a:cxn ang="0">
                      <a:pos x="71" y="111"/>
                    </a:cxn>
                    <a:cxn ang="0">
                      <a:pos x="73" y="111"/>
                    </a:cxn>
                  </a:cxnLst>
                  <a:rect l="0" t="0" r="r" b="b"/>
                  <a:pathLst>
                    <a:path w="74" h="112">
                      <a:moveTo>
                        <a:pt x="0" y="108"/>
                      </a:moveTo>
                      <a:lnTo>
                        <a:pt x="0" y="108"/>
                      </a:lnTo>
                      <a:lnTo>
                        <a:pt x="0" y="108"/>
                      </a:lnTo>
                      <a:lnTo>
                        <a:pt x="0" y="109"/>
                      </a:lnTo>
                      <a:lnTo>
                        <a:pt x="0" y="108"/>
                      </a:lnTo>
                      <a:lnTo>
                        <a:pt x="0" y="109"/>
                      </a:lnTo>
                      <a:lnTo>
                        <a:pt x="1" y="109"/>
                      </a:lnTo>
                      <a:lnTo>
                        <a:pt x="1" y="109"/>
                      </a:lnTo>
                      <a:lnTo>
                        <a:pt x="1" y="109"/>
                      </a:lnTo>
                      <a:lnTo>
                        <a:pt x="1" y="109"/>
                      </a:lnTo>
                      <a:lnTo>
                        <a:pt x="1" y="109"/>
                      </a:lnTo>
                      <a:lnTo>
                        <a:pt x="1" y="110"/>
                      </a:lnTo>
                      <a:lnTo>
                        <a:pt x="1" y="109"/>
                      </a:lnTo>
                      <a:lnTo>
                        <a:pt x="1" y="110"/>
                      </a:lnTo>
                      <a:lnTo>
                        <a:pt x="1" y="110"/>
                      </a:lnTo>
                      <a:lnTo>
                        <a:pt x="1" y="110"/>
                      </a:lnTo>
                      <a:lnTo>
                        <a:pt x="1" y="110"/>
                      </a:lnTo>
                      <a:lnTo>
                        <a:pt x="1" y="110"/>
                      </a:lnTo>
                      <a:lnTo>
                        <a:pt x="1" y="110"/>
                      </a:lnTo>
                      <a:lnTo>
                        <a:pt x="1" y="111"/>
                      </a:lnTo>
                      <a:lnTo>
                        <a:pt x="1" y="110"/>
                      </a:lnTo>
                      <a:lnTo>
                        <a:pt x="1" y="111"/>
                      </a:lnTo>
                      <a:lnTo>
                        <a:pt x="2" y="111"/>
                      </a:lnTo>
                      <a:lnTo>
                        <a:pt x="2" y="111"/>
                      </a:lnTo>
                      <a:lnTo>
                        <a:pt x="2" y="111"/>
                      </a:lnTo>
                      <a:lnTo>
                        <a:pt x="2" y="111"/>
                      </a:lnTo>
                      <a:lnTo>
                        <a:pt x="2" y="111"/>
                      </a:lnTo>
                      <a:lnTo>
                        <a:pt x="2" y="110"/>
                      </a:lnTo>
                      <a:lnTo>
                        <a:pt x="2" y="110"/>
                      </a:lnTo>
                      <a:lnTo>
                        <a:pt x="2" y="110"/>
                      </a:lnTo>
                      <a:lnTo>
                        <a:pt x="2" y="110"/>
                      </a:lnTo>
                      <a:lnTo>
                        <a:pt x="2" y="109"/>
                      </a:lnTo>
                      <a:lnTo>
                        <a:pt x="3" y="109"/>
                      </a:lnTo>
                      <a:lnTo>
                        <a:pt x="3" y="108"/>
                      </a:lnTo>
                      <a:lnTo>
                        <a:pt x="3" y="107"/>
                      </a:lnTo>
                      <a:lnTo>
                        <a:pt x="3" y="103"/>
                      </a:lnTo>
                      <a:lnTo>
                        <a:pt x="3" y="101"/>
                      </a:lnTo>
                      <a:lnTo>
                        <a:pt x="3" y="85"/>
                      </a:lnTo>
                      <a:lnTo>
                        <a:pt x="3" y="80"/>
                      </a:lnTo>
                      <a:lnTo>
                        <a:pt x="3" y="69"/>
                      </a:lnTo>
                      <a:lnTo>
                        <a:pt x="3" y="67"/>
                      </a:lnTo>
                      <a:lnTo>
                        <a:pt x="3" y="68"/>
                      </a:lnTo>
                      <a:lnTo>
                        <a:pt x="3" y="66"/>
                      </a:lnTo>
                      <a:lnTo>
                        <a:pt x="3" y="68"/>
                      </a:lnTo>
                      <a:lnTo>
                        <a:pt x="4" y="69"/>
                      </a:lnTo>
                      <a:lnTo>
                        <a:pt x="4" y="79"/>
                      </a:lnTo>
                      <a:lnTo>
                        <a:pt x="4" y="69"/>
                      </a:lnTo>
                      <a:lnTo>
                        <a:pt x="4" y="79"/>
                      </a:lnTo>
                      <a:lnTo>
                        <a:pt x="4" y="82"/>
                      </a:lnTo>
                      <a:lnTo>
                        <a:pt x="4" y="92"/>
                      </a:lnTo>
                      <a:lnTo>
                        <a:pt x="4" y="82"/>
                      </a:lnTo>
                      <a:lnTo>
                        <a:pt x="4" y="92"/>
                      </a:lnTo>
                      <a:lnTo>
                        <a:pt x="4" y="94"/>
                      </a:lnTo>
                      <a:lnTo>
                        <a:pt x="4" y="98"/>
                      </a:lnTo>
                      <a:lnTo>
                        <a:pt x="4" y="94"/>
                      </a:lnTo>
                      <a:lnTo>
                        <a:pt x="4" y="98"/>
                      </a:lnTo>
                      <a:lnTo>
                        <a:pt x="4" y="99"/>
                      </a:lnTo>
                      <a:lnTo>
                        <a:pt x="4" y="102"/>
                      </a:lnTo>
                      <a:lnTo>
                        <a:pt x="4" y="99"/>
                      </a:lnTo>
                      <a:lnTo>
                        <a:pt x="4" y="102"/>
                      </a:lnTo>
                      <a:lnTo>
                        <a:pt x="5" y="103"/>
                      </a:lnTo>
                      <a:lnTo>
                        <a:pt x="5" y="104"/>
                      </a:lnTo>
                      <a:lnTo>
                        <a:pt x="5" y="103"/>
                      </a:lnTo>
                      <a:lnTo>
                        <a:pt x="5" y="104"/>
                      </a:lnTo>
                      <a:lnTo>
                        <a:pt x="5" y="104"/>
                      </a:lnTo>
                      <a:lnTo>
                        <a:pt x="5" y="103"/>
                      </a:lnTo>
                      <a:lnTo>
                        <a:pt x="5" y="103"/>
                      </a:lnTo>
                      <a:lnTo>
                        <a:pt x="5" y="104"/>
                      </a:lnTo>
                      <a:lnTo>
                        <a:pt x="5" y="103"/>
                      </a:lnTo>
                      <a:lnTo>
                        <a:pt x="5" y="104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6" y="105"/>
                      </a:lnTo>
                      <a:lnTo>
                        <a:pt x="6" y="103"/>
                      </a:lnTo>
                      <a:lnTo>
                        <a:pt x="6" y="103"/>
                      </a:lnTo>
                      <a:lnTo>
                        <a:pt x="6" y="102"/>
                      </a:lnTo>
                      <a:lnTo>
                        <a:pt x="6" y="102"/>
                      </a:lnTo>
                      <a:lnTo>
                        <a:pt x="6" y="103"/>
                      </a:lnTo>
                      <a:lnTo>
                        <a:pt x="6" y="105"/>
                      </a:lnTo>
                      <a:lnTo>
                        <a:pt x="6" y="103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7"/>
                      </a:lnTo>
                      <a:lnTo>
                        <a:pt x="6" y="105"/>
                      </a:lnTo>
                      <a:lnTo>
                        <a:pt x="6" y="107"/>
                      </a:lnTo>
                      <a:lnTo>
                        <a:pt x="6" y="107"/>
                      </a:lnTo>
                      <a:lnTo>
                        <a:pt x="6" y="109"/>
                      </a:lnTo>
                      <a:lnTo>
                        <a:pt x="6" y="107"/>
                      </a:lnTo>
                      <a:lnTo>
                        <a:pt x="6" y="109"/>
                      </a:lnTo>
                      <a:lnTo>
                        <a:pt x="7" y="109"/>
                      </a:lnTo>
                      <a:lnTo>
                        <a:pt x="7" y="110"/>
                      </a:lnTo>
                      <a:lnTo>
                        <a:pt x="7" y="109"/>
                      </a:lnTo>
                      <a:lnTo>
                        <a:pt x="7" y="110"/>
                      </a:lnTo>
                      <a:lnTo>
                        <a:pt x="7" y="110"/>
                      </a:lnTo>
                      <a:lnTo>
                        <a:pt x="7" y="109"/>
                      </a:lnTo>
                      <a:lnTo>
                        <a:pt x="7" y="109"/>
                      </a:lnTo>
                      <a:lnTo>
                        <a:pt x="7" y="106"/>
                      </a:lnTo>
                      <a:lnTo>
                        <a:pt x="7" y="106"/>
                      </a:lnTo>
                      <a:lnTo>
                        <a:pt x="7" y="105"/>
                      </a:lnTo>
                      <a:lnTo>
                        <a:pt x="8" y="105"/>
                      </a:lnTo>
                      <a:lnTo>
                        <a:pt x="8" y="105"/>
                      </a:lnTo>
                      <a:lnTo>
                        <a:pt x="8" y="105"/>
                      </a:lnTo>
                      <a:lnTo>
                        <a:pt x="8" y="105"/>
                      </a:lnTo>
                      <a:lnTo>
                        <a:pt x="8" y="105"/>
                      </a:lnTo>
                      <a:lnTo>
                        <a:pt x="8" y="107"/>
                      </a:lnTo>
                      <a:lnTo>
                        <a:pt x="8" y="105"/>
                      </a:lnTo>
                      <a:lnTo>
                        <a:pt x="8" y="107"/>
                      </a:lnTo>
                      <a:lnTo>
                        <a:pt x="8" y="107"/>
                      </a:lnTo>
                      <a:lnTo>
                        <a:pt x="8" y="107"/>
                      </a:lnTo>
                      <a:lnTo>
                        <a:pt x="8" y="107"/>
                      </a:lnTo>
                      <a:lnTo>
                        <a:pt x="8" y="107"/>
                      </a:lnTo>
                      <a:lnTo>
                        <a:pt x="8" y="107"/>
                      </a:lnTo>
                      <a:lnTo>
                        <a:pt x="8" y="108"/>
                      </a:lnTo>
                      <a:lnTo>
                        <a:pt x="8" y="107"/>
                      </a:lnTo>
                      <a:lnTo>
                        <a:pt x="8" y="108"/>
                      </a:lnTo>
                      <a:lnTo>
                        <a:pt x="8" y="108"/>
                      </a:lnTo>
                      <a:lnTo>
                        <a:pt x="8" y="109"/>
                      </a:lnTo>
                      <a:lnTo>
                        <a:pt x="8" y="108"/>
                      </a:lnTo>
                      <a:lnTo>
                        <a:pt x="8" y="109"/>
                      </a:lnTo>
                      <a:lnTo>
                        <a:pt x="9" y="109"/>
                      </a:lnTo>
                      <a:lnTo>
                        <a:pt x="9" y="110"/>
                      </a:lnTo>
                      <a:lnTo>
                        <a:pt x="9" y="109"/>
                      </a:lnTo>
                      <a:lnTo>
                        <a:pt x="9" y="110"/>
                      </a:lnTo>
                      <a:lnTo>
                        <a:pt x="9" y="110"/>
                      </a:lnTo>
                      <a:lnTo>
                        <a:pt x="9" y="111"/>
                      </a:lnTo>
                      <a:lnTo>
                        <a:pt x="9" y="110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9" y="111"/>
                      </a:lnTo>
                      <a:lnTo>
                        <a:pt x="10" y="111"/>
                      </a:lnTo>
                      <a:lnTo>
                        <a:pt x="10" y="111"/>
                      </a:lnTo>
                      <a:lnTo>
                        <a:pt x="10" y="111"/>
                      </a:lnTo>
                      <a:lnTo>
                        <a:pt x="10" y="111"/>
                      </a:lnTo>
                      <a:lnTo>
                        <a:pt x="10" y="111"/>
                      </a:lnTo>
                      <a:lnTo>
                        <a:pt x="10" y="111"/>
                      </a:lnTo>
                      <a:lnTo>
                        <a:pt x="10" y="110"/>
                      </a:lnTo>
                      <a:lnTo>
                        <a:pt x="10" y="110"/>
                      </a:lnTo>
                      <a:lnTo>
                        <a:pt x="10" y="110"/>
                      </a:lnTo>
                      <a:lnTo>
                        <a:pt x="11" y="110"/>
                      </a:lnTo>
                      <a:lnTo>
                        <a:pt x="11" y="110"/>
                      </a:lnTo>
                      <a:lnTo>
                        <a:pt x="11" y="110"/>
                      </a:lnTo>
                      <a:lnTo>
                        <a:pt x="11" y="110"/>
                      </a:lnTo>
                      <a:lnTo>
                        <a:pt x="11" y="110"/>
                      </a:lnTo>
                      <a:lnTo>
                        <a:pt x="11" y="111"/>
                      </a:lnTo>
                      <a:lnTo>
                        <a:pt x="11" y="110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1" y="111"/>
                      </a:lnTo>
                      <a:lnTo>
                        <a:pt x="12" y="111"/>
                      </a:lnTo>
                      <a:lnTo>
                        <a:pt x="12" y="111"/>
                      </a:lnTo>
                      <a:lnTo>
                        <a:pt x="12" y="111"/>
                      </a:lnTo>
                      <a:lnTo>
                        <a:pt x="12" y="111"/>
                      </a:lnTo>
                      <a:lnTo>
                        <a:pt x="12" y="111"/>
                      </a:lnTo>
                      <a:lnTo>
                        <a:pt x="12" y="110"/>
                      </a:lnTo>
                      <a:lnTo>
                        <a:pt x="12" y="110"/>
                      </a:lnTo>
                      <a:lnTo>
                        <a:pt x="12" y="110"/>
                      </a:lnTo>
                      <a:lnTo>
                        <a:pt x="12" y="110"/>
                      </a:lnTo>
                      <a:lnTo>
                        <a:pt x="12" y="110"/>
                      </a:lnTo>
                      <a:lnTo>
                        <a:pt x="13" y="110"/>
                      </a:lnTo>
                      <a:lnTo>
                        <a:pt x="13" y="109"/>
                      </a:lnTo>
                      <a:lnTo>
                        <a:pt x="13" y="109"/>
                      </a:lnTo>
                      <a:lnTo>
                        <a:pt x="13" y="109"/>
                      </a:lnTo>
                      <a:lnTo>
                        <a:pt x="13" y="110"/>
                      </a:lnTo>
                      <a:lnTo>
                        <a:pt x="13" y="109"/>
                      </a:lnTo>
                      <a:lnTo>
                        <a:pt x="13" y="110"/>
                      </a:lnTo>
                      <a:lnTo>
                        <a:pt x="13" y="110"/>
                      </a:lnTo>
                      <a:lnTo>
                        <a:pt x="13" y="110"/>
                      </a:lnTo>
                      <a:lnTo>
                        <a:pt x="13" y="110"/>
                      </a:lnTo>
                      <a:lnTo>
                        <a:pt x="13" y="110"/>
                      </a:lnTo>
                      <a:lnTo>
                        <a:pt x="13" y="110"/>
                      </a:lnTo>
                      <a:lnTo>
                        <a:pt x="13" y="111"/>
                      </a:lnTo>
                      <a:lnTo>
                        <a:pt x="13" y="110"/>
                      </a:lnTo>
                      <a:lnTo>
                        <a:pt x="13" y="111"/>
                      </a:lnTo>
                      <a:lnTo>
                        <a:pt x="13" y="111"/>
                      </a:lnTo>
                      <a:lnTo>
                        <a:pt x="13" y="111"/>
                      </a:lnTo>
                      <a:lnTo>
                        <a:pt x="13" y="110"/>
                      </a:lnTo>
                      <a:lnTo>
                        <a:pt x="14" y="110"/>
                      </a:lnTo>
                      <a:lnTo>
                        <a:pt x="14" y="110"/>
                      </a:lnTo>
                      <a:lnTo>
                        <a:pt x="14" y="110"/>
                      </a:lnTo>
                      <a:lnTo>
                        <a:pt x="14" y="110"/>
                      </a:lnTo>
                      <a:lnTo>
                        <a:pt x="14" y="111"/>
                      </a:lnTo>
                      <a:lnTo>
                        <a:pt x="14" y="110"/>
                      </a:lnTo>
                      <a:lnTo>
                        <a:pt x="14" y="111"/>
                      </a:lnTo>
                      <a:lnTo>
                        <a:pt x="14" y="111"/>
                      </a:lnTo>
                      <a:lnTo>
                        <a:pt x="14" y="111"/>
                      </a:lnTo>
                      <a:lnTo>
                        <a:pt x="14" y="111"/>
                      </a:lnTo>
                      <a:lnTo>
                        <a:pt x="14" y="111"/>
                      </a:lnTo>
                      <a:lnTo>
                        <a:pt x="14" y="111"/>
                      </a:lnTo>
                      <a:lnTo>
                        <a:pt x="14" y="111"/>
                      </a:lnTo>
                      <a:lnTo>
                        <a:pt x="14" y="111"/>
                      </a:lnTo>
                      <a:lnTo>
                        <a:pt x="15" y="111"/>
                      </a:lnTo>
                      <a:lnTo>
                        <a:pt x="15" y="111"/>
                      </a:lnTo>
                      <a:lnTo>
                        <a:pt x="15" y="111"/>
                      </a:lnTo>
                      <a:lnTo>
                        <a:pt x="15" y="111"/>
                      </a:lnTo>
                      <a:lnTo>
                        <a:pt x="15" y="111"/>
                      </a:lnTo>
                      <a:lnTo>
                        <a:pt x="15" y="110"/>
                      </a:lnTo>
                      <a:lnTo>
                        <a:pt x="15" y="110"/>
                      </a:lnTo>
                      <a:lnTo>
                        <a:pt x="15" y="110"/>
                      </a:lnTo>
                      <a:lnTo>
                        <a:pt x="15" y="109"/>
                      </a:lnTo>
                      <a:lnTo>
                        <a:pt x="15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9"/>
                      </a:lnTo>
                      <a:lnTo>
                        <a:pt x="16" y="108"/>
                      </a:lnTo>
                      <a:lnTo>
                        <a:pt x="16" y="108"/>
                      </a:lnTo>
                      <a:lnTo>
                        <a:pt x="16" y="108"/>
                      </a:lnTo>
                      <a:lnTo>
                        <a:pt x="17" y="108"/>
                      </a:lnTo>
                      <a:lnTo>
                        <a:pt x="17" y="108"/>
                      </a:lnTo>
                      <a:lnTo>
                        <a:pt x="17" y="108"/>
                      </a:lnTo>
                      <a:lnTo>
                        <a:pt x="17" y="108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9"/>
                      </a:lnTo>
                      <a:lnTo>
                        <a:pt x="17" y="108"/>
                      </a:lnTo>
                      <a:lnTo>
                        <a:pt x="18" y="108"/>
                      </a:lnTo>
                      <a:lnTo>
                        <a:pt x="18" y="107"/>
                      </a:lnTo>
                      <a:lnTo>
                        <a:pt x="18" y="107"/>
                      </a:lnTo>
                      <a:lnTo>
                        <a:pt x="18" y="106"/>
                      </a:lnTo>
                      <a:lnTo>
                        <a:pt x="18" y="105"/>
                      </a:lnTo>
                      <a:lnTo>
                        <a:pt x="18" y="105"/>
                      </a:lnTo>
                      <a:lnTo>
                        <a:pt x="18" y="105"/>
                      </a:lnTo>
                      <a:lnTo>
                        <a:pt x="18" y="105"/>
                      </a:lnTo>
                      <a:lnTo>
                        <a:pt x="18" y="105"/>
                      </a:lnTo>
                      <a:lnTo>
                        <a:pt x="18" y="105"/>
                      </a:lnTo>
                      <a:lnTo>
                        <a:pt x="19" y="105"/>
                      </a:lnTo>
                      <a:lnTo>
                        <a:pt x="19" y="106"/>
                      </a:lnTo>
                      <a:lnTo>
                        <a:pt x="19" y="105"/>
                      </a:lnTo>
                      <a:lnTo>
                        <a:pt x="19" y="106"/>
                      </a:lnTo>
                      <a:lnTo>
                        <a:pt x="19" y="106"/>
                      </a:lnTo>
                      <a:lnTo>
                        <a:pt x="19" y="107"/>
                      </a:lnTo>
                      <a:lnTo>
                        <a:pt x="19" y="106"/>
                      </a:lnTo>
                      <a:lnTo>
                        <a:pt x="19" y="107"/>
                      </a:lnTo>
                      <a:lnTo>
                        <a:pt x="19" y="107"/>
                      </a:lnTo>
                      <a:lnTo>
                        <a:pt x="19" y="107"/>
                      </a:lnTo>
                      <a:lnTo>
                        <a:pt x="19" y="107"/>
                      </a:lnTo>
                      <a:lnTo>
                        <a:pt x="19" y="107"/>
                      </a:lnTo>
                      <a:lnTo>
                        <a:pt x="19" y="107"/>
                      </a:lnTo>
                      <a:lnTo>
                        <a:pt x="19" y="106"/>
                      </a:lnTo>
                      <a:lnTo>
                        <a:pt x="19" y="106"/>
                      </a:lnTo>
                      <a:lnTo>
                        <a:pt x="19" y="105"/>
                      </a:lnTo>
                      <a:lnTo>
                        <a:pt x="20" y="105"/>
                      </a:lnTo>
                      <a:lnTo>
                        <a:pt x="20" y="104"/>
                      </a:lnTo>
                      <a:lnTo>
                        <a:pt x="20" y="103"/>
                      </a:lnTo>
                      <a:lnTo>
                        <a:pt x="20" y="101"/>
                      </a:lnTo>
                      <a:lnTo>
                        <a:pt x="20" y="100"/>
                      </a:lnTo>
                      <a:lnTo>
                        <a:pt x="20" y="93"/>
                      </a:lnTo>
                      <a:lnTo>
                        <a:pt x="20" y="90"/>
                      </a:lnTo>
                      <a:lnTo>
                        <a:pt x="20" y="69"/>
                      </a:lnTo>
                      <a:lnTo>
                        <a:pt x="21" y="61"/>
                      </a:lnTo>
                      <a:lnTo>
                        <a:pt x="21" y="26"/>
                      </a:lnTo>
                      <a:lnTo>
                        <a:pt x="21" y="17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1" y="15"/>
                      </a:lnTo>
                      <a:lnTo>
                        <a:pt x="21" y="0"/>
                      </a:lnTo>
                      <a:lnTo>
                        <a:pt x="21" y="15"/>
                      </a:lnTo>
                      <a:lnTo>
                        <a:pt x="21" y="22"/>
                      </a:lnTo>
                      <a:lnTo>
                        <a:pt x="21" y="46"/>
                      </a:lnTo>
                      <a:lnTo>
                        <a:pt x="21" y="22"/>
                      </a:lnTo>
                      <a:lnTo>
                        <a:pt x="21" y="46"/>
                      </a:lnTo>
                      <a:lnTo>
                        <a:pt x="21" y="52"/>
                      </a:lnTo>
                      <a:lnTo>
                        <a:pt x="21" y="70"/>
                      </a:lnTo>
                      <a:lnTo>
                        <a:pt x="21" y="52"/>
                      </a:lnTo>
                      <a:lnTo>
                        <a:pt x="21" y="70"/>
                      </a:lnTo>
                      <a:lnTo>
                        <a:pt x="22" y="74"/>
                      </a:lnTo>
                      <a:lnTo>
                        <a:pt x="22" y="85"/>
                      </a:lnTo>
                      <a:lnTo>
                        <a:pt x="22" y="74"/>
                      </a:lnTo>
                      <a:lnTo>
                        <a:pt x="22" y="85"/>
                      </a:lnTo>
                      <a:lnTo>
                        <a:pt x="22" y="87"/>
                      </a:lnTo>
                      <a:lnTo>
                        <a:pt x="22" y="92"/>
                      </a:lnTo>
                      <a:lnTo>
                        <a:pt x="22" y="87"/>
                      </a:lnTo>
                      <a:lnTo>
                        <a:pt x="22" y="92"/>
                      </a:lnTo>
                      <a:lnTo>
                        <a:pt x="22" y="92"/>
                      </a:lnTo>
                      <a:lnTo>
                        <a:pt x="22" y="95"/>
                      </a:lnTo>
                      <a:lnTo>
                        <a:pt x="22" y="92"/>
                      </a:lnTo>
                      <a:lnTo>
                        <a:pt x="22" y="95"/>
                      </a:lnTo>
                      <a:lnTo>
                        <a:pt x="22" y="96"/>
                      </a:lnTo>
                      <a:lnTo>
                        <a:pt x="22" y="98"/>
                      </a:lnTo>
                      <a:lnTo>
                        <a:pt x="22" y="96"/>
                      </a:lnTo>
                      <a:lnTo>
                        <a:pt x="22" y="98"/>
                      </a:lnTo>
                      <a:lnTo>
                        <a:pt x="23" y="98"/>
                      </a:lnTo>
                      <a:lnTo>
                        <a:pt x="23" y="99"/>
                      </a:lnTo>
                      <a:lnTo>
                        <a:pt x="23" y="98"/>
                      </a:lnTo>
                      <a:lnTo>
                        <a:pt x="23" y="99"/>
                      </a:lnTo>
                      <a:lnTo>
                        <a:pt x="23" y="99"/>
                      </a:lnTo>
                      <a:lnTo>
                        <a:pt x="23" y="99"/>
                      </a:lnTo>
                      <a:lnTo>
                        <a:pt x="23" y="98"/>
                      </a:lnTo>
                      <a:lnTo>
                        <a:pt x="23" y="98"/>
                      </a:lnTo>
                      <a:lnTo>
                        <a:pt x="23" y="91"/>
                      </a:lnTo>
                      <a:lnTo>
                        <a:pt x="23" y="88"/>
                      </a:lnTo>
                      <a:lnTo>
                        <a:pt x="23" y="72"/>
                      </a:lnTo>
                      <a:lnTo>
                        <a:pt x="24" y="69"/>
                      </a:lnTo>
                      <a:lnTo>
                        <a:pt x="24" y="60"/>
                      </a:lnTo>
                      <a:lnTo>
                        <a:pt x="24" y="60"/>
                      </a:lnTo>
                      <a:lnTo>
                        <a:pt x="24" y="69"/>
                      </a:lnTo>
                      <a:lnTo>
                        <a:pt x="24" y="60"/>
                      </a:lnTo>
                      <a:lnTo>
                        <a:pt x="24" y="69"/>
                      </a:lnTo>
                      <a:lnTo>
                        <a:pt x="24" y="71"/>
                      </a:lnTo>
                      <a:lnTo>
                        <a:pt x="24" y="83"/>
                      </a:lnTo>
                      <a:lnTo>
                        <a:pt x="24" y="71"/>
                      </a:lnTo>
                      <a:lnTo>
                        <a:pt x="24" y="83"/>
                      </a:lnTo>
                      <a:lnTo>
                        <a:pt x="24" y="86"/>
                      </a:lnTo>
                      <a:lnTo>
                        <a:pt x="24" y="93"/>
                      </a:lnTo>
                      <a:lnTo>
                        <a:pt x="24" y="86"/>
                      </a:lnTo>
                      <a:lnTo>
                        <a:pt x="24" y="93"/>
                      </a:lnTo>
                      <a:lnTo>
                        <a:pt x="24" y="95"/>
                      </a:lnTo>
                      <a:lnTo>
                        <a:pt x="24" y="98"/>
                      </a:lnTo>
                      <a:lnTo>
                        <a:pt x="24" y="95"/>
                      </a:lnTo>
                      <a:lnTo>
                        <a:pt x="24" y="98"/>
                      </a:lnTo>
                      <a:lnTo>
                        <a:pt x="25" y="98"/>
                      </a:lnTo>
                      <a:lnTo>
                        <a:pt x="25" y="98"/>
                      </a:lnTo>
                      <a:lnTo>
                        <a:pt x="25" y="98"/>
                      </a:lnTo>
                      <a:lnTo>
                        <a:pt x="25" y="98"/>
                      </a:lnTo>
                      <a:lnTo>
                        <a:pt x="25" y="98"/>
                      </a:lnTo>
                      <a:lnTo>
                        <a:pt x="25" y="99"/>
                      </a:lnTo>
                      <a:lnTo>
                        <a:pt x="25" y="98"/>
                      </a:lnTo>
                      <a:lnTo>
                        <a:pt x="25" y="99"/>
                      </a:lnTo>
                      <a:lnTo>
                        <a:pt x="25" y="100"/>
                      </a:lnTo>
                      <a:lnTo>
                        <a:pt x="25" y="101"/>
                      </a:lnTo>
                      <a:lnTo>
                        <a:pt x="25" y="100"/>
                      </a:lnTo>
                      <a:lnTo>
                        <a:pt x="25" y="101"/>
                      </a:lnTo>
                      <a:lnTo>
                        <a:pt x="25" y="102"/>
                      </a:lnTo>
                      <a:lnTo>
                        <a:pt x="25" y="104"/>
                      </a:lnTo>
                      <a:lnTo>
                        <a:pt x="25" y="102"/>
                      </a:lnTo>
                      <a:lnTo>
                        <a:pt x="25" y="104"/>
                      </a:lnTo>
                      <a:lnTo>
                        <a:pt x="26" y="104"/>
                      </a:lnTo>
                      <a:lnTo>
                        <a:pt x="26" y="105"/>
                      </a:lnTo>
                      <a:lnTo>
                        <a:pt x="26" y="104"/>
                      </a:lnTo>
                      <a:lnTo>
                        <a:pt x="26" y="105"/>
                      </a:lnTo>
                      <a:lnTo>
                        <a:pt x="26" y="106"/>
                      </a:lnTo>
                      <a:lnTo>
                        <a:pt x="26" y="107"/>
                      </a:lnTo>
                      <a:lnTo>
                        <a:pt x="26" y="106"/>
                      </a:lnTo>
                      <a:lnTo>
                        <a:pt x="26" y="107"/>
                      </a:lnTo>
                      <a:lnTo>
                        <a:pt x="26" y="108"/>
                      </a:lnTo>
                      <a:lnTo>
                        <a:pt x="26" y="109"/>
                      </a:lnTo>
                      <a:lnTo>
                        <a:pt x="26" y="108"/>
                      </a:lnTo>
                      <a:lnTo>
                        <a:pt x="26" y="109"/>
                      </a:lnTo>
                      <a:lnTo>
                        <a:pt x="26" y="109"/>
                      </a:lnTo>
                      <a:lnTo>
                        <a:pt x="26" y="110"/>
                      </a:lnTo>
                      <a:lnTo>
                        <a:pt x="26" y="109"/>
                      </a:lnTo>
                      <a:lnTo>
                        <a:pt x="26" y="110"/>
                      </a:lnTo>
                      <a:lnTo>
                        <a:pt x="26" y="110"/>
                      </a:lnTo>
                      <a:lnTo>
                        <a:pt x="26" y="110"/>
                      </a:lnTo>
                      <a:lnTo>
                        <a:pt x="26" y="110"/>
                      </a:lnTo>
                      <a:lnTo>
                        <a:pt x="26" y="110"/>
                      </a:lnTo>
                      <a:lnTo>
                        <a:pt x="27" y="110"/>
                      </a:lnTo>
                      <a:lnTo>
                        <a:pt x="27" y="109"/>
                      </a:lnTo>
                      <a:lnTo>
                        <a:pt x="27" y="109"/>
                      </a:lnTo>
                      <a:lnTo>
                        <a:pt x="27" y="107"/>
                      </a:lnTo>
                      <a:lnTo>
                        <a:pt x="27" y="106"/>
                      </a:lnTo>
                      <a:lnTo>
                        <a:pt x="27" y="104"/>
                      </a:lnTo>
                      <a:lnTo>
                        <a:pt x="27" y="104"/>
                      </a:lnTo>
                      <a:lnTo>
                        <a:pt x="27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3"/>
                      </a:lnTo>
                      <a:lnTo>
                        <a:pt x="28" y="102"/>
                      </a:lnTo>
                      <a:lnTo>
                        <a:pt x="28" y="103"/>
                      </a:lnTo>
                      <a:lnTo>
                        <a:pt x="28" y="103"/>
                      </a:lnTo>
                      <a:lnTo>
                        <a:pt x="28" y="104"/>
                      </a:lnTo>
                      <a:lnTo>
                        <a:pt x="28" y="103"/>
                      </a:lnTo>
                      <a:lnTo>
                        <a:pt x="28" y="104"/>
                      </a:lnTo>
                      <a:lnTo>
                        <a:pt x="28" y="104"/>
                      </a:lnTo>
                      <a:lnTo>
                        <a:pt x="28" y="105"/>
                      </a:lnTo>
                      <a:lnTo>
                        <a:pt x="28" y="104"/>
                      </a:lnTo>
                      <a:lnTo>
                        <a:pt x="28" y="105"/>
                      </a:lnTo>
                      <a:lnTo>
                        <a:pt x="29" y="106"/>
                      </a:lnTo>
                      <a:lnTo>
                        <a:pt x="29" y="107"/>
                      </a:lnTo>
                      <a:lnTo>
                        <a:pt x="29" y="106"/>
                      </a:lnTo>
                      <a:lnTo>
                        <a:pt x="29" y="107"/>
                      </a:lnTo>
                      <a:lnTo>
                        <a:pt x="29" y="107"/>
                      </a:lnTo>
                      <a:lnTo>
                        <a:pt x="29" y="108"/>
                      </a:lnTo>
                      <a:lnTo>
                        <a:pt x="29" y="107"/>
                      </a:lnTo>
                      <a:lnTo>
                        <a:pt x="29" y="108"/>
                      </a:lnTo>
                      <a:lnTo>
                        <a:pt x="29" y="108"/>
                      </a:lnTo>
                      <a:lnTo>
                        <a:pt x="29" y="109"/>
                      </a:lnTo>
                      <a:lnTo>
                        <a:pt x="29" y="108"/>
                      </a:lnTo>
                      <a:lnTo>
                        <a:pt x="29" y="109"/>
                      </a:lnTo>
                      <a:lnTo>
                        <a:pt x="29" y="109"/>
                      </a:lnTo>
                      <a:lnTo>
                        <a:pt x="29" y="110"/>
                      </a:lnTo>
                      <a:lnTo>
                        <a:pt x="29" y="109"/>
                      </a:lnTo>
                      <a:lnTo>
                        <a:pt x="29" y="110"/>
                      </a:lnTo>
                      <a:lnTo>
                        <a:pt x="29" y="110"/>
                      </a:lnTo>
                      <a:lnTo>
                        <a:pt x="29" y="111"/>
                      </a:lnTo>
                      <a:lnTo>
                        <a:pt x="29" y="110"/>
                      </a:lnTo>
                      <a:lnTo>
                        <a:pt x="29" y="111"/>
                      </a:lnTo>
                      <a:lnTo>
                        <a:pt x="30" y="111"/>
                      </a:lnTo>
                      <a:lnTo>
                        <a:pt x="30" y="112"/>
                      </a:lnTo>
                      <a:lnTo>
                        <a:pt x="30" y="111"/>
                      </a:lnTo>
                      <a:lnTo>
                        <a:pt x="30" y="112"/>
                      </a:lnTo>
                      <a:lnTo>
                        <a:pt x="30" y="112"/>
                      </a:lnTo>
                      <a:lnTo>
                        <a:pt x="30" y="112"/>
                      </a:lnTo>
                      <a:lnTo>
                        <a:pt x="30" y="112"/>
                      </a:lnTo>
                      <a:lnTo>
                        <a:pt x="31" y="112"/>
                      </a:lnTo>
                      <a:lnTo>
                        <a:pt x="31" y="112"/>
                      </a:lnTo>
                      <a:lnTo>
                        <a:pt x="31" y="112"/>
                      </a:lnTo>
                      <a:lnTo>
                        <a:pt x="31" y="111"/>
                      </a:lnTo>
                      <a:lnTo>
                        <a:pt x="31" y="111"/>
                      </a:lnTo>
                      <a:lnTo>
                        <a:pt x="31" y="111"/>
                      </a:lnTo>
                      <a:lnTo>
                        <a:pt x="31" y="111"/>
                      </a:lnTo>
                      <a:lnTo>
                        <a:pt x="31" y="111"/>
                      </a:lnTo>
                      <a:lnTo>
                        <a:pt x="32" y="111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10"/>
                      </a:lnTo>
                      <a:lnTo>
                        <a:pt x="32" y="109"/>
                      </a:lnTo>
                      <a:lnTo>
                        <a:pt x="33" y="109"/>
                      </a:lnTo>
                      <a:lnTo>
                        <a:pt x="33" y="110"/>
                      </a:lnTo>
                      <a:lnTo>
                        <a:pt x="33" y="109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3" y="111"/>
                      </a:lnTo>
                      <a:lnTo>
                        <a:pt x="33" y="110"/>
                      </a:lnTo>
                      <a:lnTo>
                        <a:pt x="33" y="111"/>
                      </a:lnTo>
                      <a:lnTo>
                        <a:pt x="33" y="111"/>
                      </a:lnTo>
                      <a:lnTo>
                        <a:pt x="33" y="111"/>
                      </a:lnTo>
                      <a:lnTo>
                        <a:pt x="33" y="111"/>
                      </a:lnTo>
                      <a:lnTo>
                        <a:pt x="33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4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5" y="111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6" y="112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7" y="110"/>
                      </a:lnTo>
                      <a:lnTo>
                        <a:pt x="37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0"/>
                      </a:lnTo>
                      <a:lnTo>
                        <a:pt x="38" y="111"/>
                      </a:lnTo>
                      <a:lnTo>
                        <a:pt x="38" y="110"/>
                      </a:lnTo>
                      <a:lnTo>
                        <a:pt x="38" y="111"/>
                      </a:lnTo>
                      <a:lnTo>
                        <a:pt x="38" y="111"/>
                      </a:lnTo>
                      <a:lnTo>
                        <a:pt x="38" y="111"/>
                      </a:lnTo>
                      <a:lnTo>
                        <a:pt x="38" y="111"/>
                      </a:lnTo>
                      <a:lnTo>
                        <a:pt x="38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1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39" y="110"/>
                      </a:lnTo>
                      <a:lnTo>
                        <a:pt x="40" y="110"/>
                      </a:lnTo>
                      <a:lnTo>
                        <a:pt x="40" y="110"/>
                      </a:lnTo>
                      <a:lnTo>
                        <a:pt x="40" y="110"/>
                      </a:lnTo>
                      <a:lnTo>
                        <a:pt x="40" y="109"/>
                      </a:lnTo>
                      <a:lnTo>
                        <a:pt x="40" y="109"/>
                      </a:lnTo>
                      <a:lnTo>
                        <a:pt x="40" y="107"/>
                      </a:lnTo>
                      <a:lnTo>
                        <a:pt x="40" y="106"/>
                      </a:lnTo>
                      <a:lnTo>
                        <a:pt x="40" y="100"/>
                      </a:lnTo>
                      <a:lnTo>
                        <a:pt x="41" y="98"/>
                      </a:lnTo>
                      <a:lnTo>
                        <a:pt x="41" y="93"/>
                      </a:lnTo>
                      <a:lnTo>
                        <a:pt x="41" y="93"/>
                      </a:lnTo>
                      <a:lnTo>
                        <a:pt x="41" y="93"/>
                      </a:lnTo>
                      <a:lnTo>
                        <a:pt x="41" y="92"/>
                      </a:lnTo>
                      <a:lnTo>
                        <a:pt x="41" y="93"/>
                      </a:lnTo>
                      <a:lnTo>
                        <a:pt x="41" y="94"/>
                      </a:lnTo>
                      <a:lnTo>
                        <a:pt x="41" y="98"/>
                      </a:lnTo>
                      <a:lnTo>
                        <a:pt x="41" y="94"/>
                      </a:lnTo>
                      <a:lnTo>
                        <a:pt x="41" y="98"/>
                      </a:lnTo>
                      <a:lnTo>
                        <a:pt x="41" y="99"/>
                      </a:lnTo>
                      <a:lnTo>
                        <a:pt x="41" y="103"/>
                      </a:lnTo>
                      <a:lnTo>
                        <a:pt x="41" y="99"/>
                      </a:lnTo>
                      <a:lnTo>
                        <a:pt x="41" y="103"/>
                      </a:lnTo>
                      <a:lnTo>
                        <a:pt x="42" y="103"/>
                      </a:lnTo>
                      <a:lnTo>
                        <a:pt x="42" y="105"/>
                      </a:lnTo>
                      <a:lnTo>
                        <a:pt x="42" y="103"/>
                      </a:lnTo>
                      <a:lnTo>
                        <a:pt x="42" y="105"/>
                      </a:lnTo>
                      <a:lnTo>
                        <a:pt x="42" y="105"/>
                      </a:lnTo>
                      <a:lnTo>
                        <a:pt x="42" y="107"/>
                      </a:lnTo>
                      <a:lnTo>
                        <a:pt x="42" y="105"/>
                      </a:lnTo>
                      <a:lnTo>
                        <a:pt x="42" y="107"/>
                      </a:lnTo>
                      <a:lnTo>
                        <a:pt x="42" y="107"/>
                      </a:lnTo>
                      <a:lnTo>
                        <a:pt x="42" y="108"/>
                      </a:lnTo>
                      <a:lnTo>
                        <a:pt x="42" y="107"/>
                      </a:lnTo>
                      <a:lnTo>
                        <a:pt x="42" y="108"/>
                      </a:lnTo>
                      <a:lnTo>
                        <a:pt x="42" y="108"/>
                      </a:lnTo>
                      <a:lnTo>
                        <a:pt x="42" y="109"/>
                      </a:lnTo>
                      <a:lnTo>
                        <a:pt x="42" y="108"/>
                      </a:lnTo>
                      <a:lnTo>
                        <a:pt x="42" y="109"/>
                      </a:lnTo>
                      <a:lnTo>
                        <a:pt x="42" y="109"/>
                      </a:lnTo>
                      <a:lnTo>
                        <a:pt x="42" y="109"/>
                      </a:lnTo>
                      <a:lnTo>
                        <a:pt x="42" y="109"/>
                      </a:lnTo>
                      <a:lnTo>
                        <a:pt x="42" y="109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10"/>
                      </a:lnTo>
                      <a:lnTo>
                        <a:pt x="43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9"/>
                      </a:lnTo>
                      <a:lnTo>
                        <a:pt x="44" y="108"/>
                      </a:lnTo>
                      <a:lnTo>
                        <a:pt x="44" y="107"/>
                      </a:lnTo>
                      <a:lnTo>
                        <a:pt x="45" y="106"/>
                      </a:lnTo>
                      <a:lnTo>
                        <a:pt x="45" y="103"/>
                      </a:lnTo>
                      <a:lnTo>
                        <a:pt x="45" y="102"/>
                      </a:lnTo>
                      <a:lnTo>
                        <a:pt x="45" y="101"/>
                      </a:lnTo>
                      <a:lnTo>
                        <a:pt x="45" y="101"/>
                      </a:lnTo>
                      <a:lnTo>
                        <a:pt x="45" y="102"/>
                      </a:lnTo>
                      <a:lnTo>
                        <a:pt x="45" y="101"/>
                      </a:lnTo>
                      <a:lnTo>
                        <a:pt x="45" y="102"/>
                      </a:lnTo>
                      <a:lnTo>
                        <a:pt x="45" y="102"/>
                      </a:lnTo>
                      <a:lnTo>
                        <a:pt x="45" y="104"/>
                      </a:lnTo>
                      <a:lnTo>
                        <a:pt x="45" y="102"/>
                      </a:lnTo>
                      <a:lnTo>
                        <a:pt x="45" y="104"/>
                      </a:lnTo>
                      <a:lnTo>
                        <a:pt x="45" y="104"/>
                      </a:lnTo>
                      <a:lnTo>
                        <a:pt x="45" y="105"/>
                      </a:lnTo>
                      <a:lnTo>
                        <a:pt x="45" y="104"/>
                      </a:lnTo>
                      <a:lnTo>
                        <a:pt x="45" y="105"/>
                      </a:lnTo>
                      <a:lnTo>
                        <a:pt x="46" y="105"/>
                      </a:lnTo>
                      <a:lnTo>
                        <a:pt x="46" y="106"/>
                      </a:lnTo>
                      <a:lnTo>
                        <a:pt x="46" y="105"/>
                      </a:lnTo>
                      <a:lnTo>
                        <a:pt x="46" y="106"/>
                      </a:lnTo>
                      <a:lnTo>
                        <a:pt x="46" y="106"/>
                      </a:lnTo>
                      <a:lnTo>
                        <a:pt x="46" y="107"/>
                      </a:lnTo>
                      <a:lnTo>
                        <a:pt x="46" y="106"/>
                      </a:lnTo>
                      <a:lnTo>
                        <a:pt x="46" y="107"/>
                      </a:lnTo>
                      <a:lnTo>
                        <a:pt x="46" y="107"/>
                      </a:lnTo>
                      <a:lnTo>
                        <a:pt x="46" y="108"/>
                      </a:lnTo>
                      <a:lnTo>
                        <a:pt x="46" y="107"/>
                      </a:lnTo>
                      <a:lnTo>
                        <a:pt x="46" y="108"/>
                      </a:lnTo>
                      <a:lnTo>
                        <a:pt x="46" y="108"/>
                      </a:lnTo>
                      <a:lnTo>
                        <a:pt x="46" y="108"/>
                      </a:lnTo>
                      <a:lnTo>
                        <a:pt x="46" y="108"/>
                      </a:lnTo>
                      <a:lnTo>
                        <a:pt x="46" y="108"/>
                      </a:lnTo>
                      <a:lnTo>
                        <a:pt x="47" y="108"/>
                      </a:lnTo>
                      <a:lnTo>
                        <a:pt x="47" y="109"/>
                      </a:lnTo>
                      <a:lnTo>
                        <a:pt x="47" y="108"/>
                      </a:lnTo>
                      <a:lnTo>
                        <a:pt x="47" y="109"/>
                      </a:lnTo>
                      <a:lnTo>
                        <a:pt x="47" y="109"/>
                      </a:lnTo>
                      <a:lnTo>
                        <a:pt x="47" y="108"/>
                      </a:lnTo>
                      <a:lnTo>
                        <a:pt x="47" y="108"/>
                      </a:lnTo>
                      <a:lnTo>
                        <a:pt x="47" y="108"/>
                      </a:lnTo>
                      <a:lnTo>
                        <a:pt x="47" y="108"/>
                      </a:lnTo>
                      <a:lnTo>
                        <a:pt x="47" y="108"/>
                      </a:lnTo>
                      <a:lnTo>
                        <a:pt x="47" y="107"/>
                      </a:lnTo>
                      <a:lnTo>
                        <a:pt x="47" y="106"/>
                      </a:lnTo>
                      <a:lnTo>
                        <a:pt x="47" y="104"/>
                      </a:lnTo>
                      <a:lnTo>
                        <a:pt x="48" y="104"/>
                      </a:lnTo>
                      <a:lnTo>
                        <a:pt x="48" y="103"/>
                      </a:lnTo>
                      <a:lnTo>
                        <a:pt x="48" y="103"/>
                      </a:lnTo>
                      <a:lnTo>
                        <a:pt x="48" y="103"/>
                      </a:lnTo>
                      <a:lnTo>
                        <a:pt x="48" y="104"/>
                      </a:lnTo>
                      <a:lnTo>
                        <a:pt x="48" y="103"/>
                      </a:lnTo>
                      <a:lnTo>
                        <a:pt x="48" y="104"/>
                      </a:lnTo>
                      <a:lnTo>
                        <a:pt x="48" y="105"/>
                      </a:lnTo>
                      <a:lnTo>
                        <a:pt x="48" y="105"/>
                      </a:lnTo>
                      <a:lnTo>
                        <a:pt x="48" y="105"/>
                      </a:lnTo>
                      <a:lnTo>
                        <a:pt x="48" y="105"/>
                      </a:lnTo>
                      <a:lnTo>
                        <a:pt x="48" y="106"/>
                      </a:lnTo>
                      <a:lnTo>
                        <a:pt x="48" y="106"/>
                      </a:lnTo>
                      <a:lnTo>
                        <a:pt x="48" y="106"/>
                      </a:lnTo>
                      <a:lnTo>
                        <a:pt x="48" y="106"/>
                      </a:lnTo>
                      <a:lnTo>
                        <a:pt x="49" y="106"/>
                      </a:lnTo>
                      <a:lnTo>
                        <a:pt x="49" y="106"/>
                      </a:lnTo>
                      <a:lnTo>
                        <a:pt x="49" y="106"/>
                      </a:lnTo>
                      <a:lnTo>
                        <a:pt x="49" y="106"/>
                      </a:lnTo>
                      <a:lnTo>
                        <a:pt x="49" y="107"/>
                      </a:lnTo>
                      <a:lnTo>
                        <a:pt x="49" y="107"/>
                      </a:lnTo>
                      <a:lnTo>
                        <a:pt x="49" y="107"/>
                      </a:lnTo>
                      <a:lnTo>
                        <a:pt x="49" y="107"/>
                      </a:lnTo>
                      <a:lnTo>
                        <a:pt x="49" y="107"/>
                      </a:lnTo>
                      <a:lnTo>
                        <a:pt x="49" y="108"/>
                      </a:lnTo>
                      <a:lnTo>
                        <a:pt x="49" y="107"/>
                      </a:lnTo>
                      <a:lnTo>
                        <a:pt x="49" y="108"/>
                      </a:lnTo>
                      <a:lnTo>
                        <a:pt x="49" y="108"/>
                      </a:lnTo>
                      <a:lnTo>
                        <a:pt x="49" y="108"/>
                      </a:lnTo>
                      <a:lnTo>
                        <a:pt x="49" y="108"/>
                      </a:lnTo>
                      <a:lnTo>
                        <a:pt x="49" y="108"/>
                      </a:lnTo>
                      <a:lnTo>
                        <a:pt x="50" y="108"/>
                      </a:lnTo>
                      <a:lnTo>
                        <a:pt x="50" y="109"/>
                      </a:lnTo>
                      <a:lnTo>
                        <a:pt x="50" y="108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9"/>
                      </a:lnTo>
                      <a:lnTo>
                        <a:pt x="50" y="108"/>
                      </a:lnTo>
                      <a:lnTo>
                        <a:pt x="50" y="108"/>
                      </a:lnTo>
                      <a:lnTo>
                        <a:pt x="51" y="108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1" y="107"/>
                      </a:lnTo>
                      <a:lnTo>
                        <a:pt x="52" y="107"/>
                      </a:lnTo>
                      <a:lnTo>
                        <a:pt x="52" y="107"/>
                      </a:lnTo>
                      <a:lnTo>
                        <a:pt x="52" y="107"/>
                      </a:lnTo>
                      <a:lnTo>
                        <a:pt x="52" y="106"/>
                      </a:lnTo>
                      <a:lnTo>
                        <a:pt x="52" y="106"/>
                      </a:lnTo>
                      <a:lnTo>
                        <a:pt x="52" y="105"/>
                      </a:lnTo>
                      <a:lnTo>
                        <a:pt x="52" y="105"/>
                      </a:lnTo>
                      <a:lnTo>
                        <a:pt x="52" y="104"/>
                      </a:lnTo>
                      <a:lnTo>
                        <a:pt x="52" y="104"/>
                      </a:lnTo>
                      <a:lnTo>
                        <a:pt x="52" y="103"/>
                      </a:lnTo>
                      <a:lnTo>
                        <a:pt x="53" y="102"/>
                      </a:lnTo>
                      <a:lnTo>
                        <a:pt x="53" y="102"/>
                      </a:lnTo>
                      <a:lnTo>
                        <a:pt x="53" y="101"/>
                      </a:lnTo>
                      <a:lnTo>
                        <a:pt x="53" y="99"/>
                      </a:lnTo>
                      <a:lnTo>
                        <a:pt x="53" y="98"/>
                      </a:lnTo>
                      <a:lnTo>
                        <a:pt x="53" y="90"/>
                      </a:lnTo>
                      <a:lnTo>
                        <a:pt x="53" y="85"/>
                      </a:lnTo>
                      <a:lnTo>
                        <a:pt x="53" y="60"/>
                      </a:lnTo>
                      <a:lnTo>
                        <a:pt x="54" y="53"/>
                      </a:lnTo>
                      <a:lnTo>
                        <a:pt x="54" y="30"/>
                      </a:lnTo>
                      <a:lnTo>
                        <a:pt x="54" y="27"/>
                      </a:lnTo>
                      <a:lnTo>
                        <a:pt x="54" y="30"/>
                      </a:lnTo>
                      <a:lnTo>
                        <a:pt x="54" y="25"/>
                      </a:lnTo>
                      <a:lnTo>
                        <a:pt x="54" y="30"/>
                      </a:lnTo>
                      <a:lnTo>
                        <a:pt x="54" y="33"/>
                      </a:lnTo>
                      <a:lnTo>
                        <a:pt x="54" y="53"/>
                      </a:lnTo>
                      <a:lnTo>
                        <a:pt x="54" y="33"/>
                      </a:lnTo>
                      <a:lnTo>
                        <a:pt x="54" y="53"/>
                      </a:lnTo>
                      <a:lnTo>
                        <a:pt x="54" y="58"/>
                      </a:lnTo>
                      <a:lnTo>
                        <a:pt x="54" y="74"/>
                      </a:lnTo>
                      <a:lnTo>
                        <a:pt x="54" y="58"/>
                      </a:lnTo>
                      <a:lnTo>
                        <a:pt x="54" y="74"/>
                      </a:lnTo>
                      <a:lnTo>
                        <a:pt x="55" y="78"/>
                      </a:lnTo>
                      <a:lnTo>
                        <a:pt x="55" y="86"/>
                      </a:lnTo>
                      <a:lnTo>
                        <a:pt x="55" y="78"/>
                      </a:lnTo>
                      <a:lnTo>
                        <a:pt x="55" y="86"/>
                      </a:lnTo>
                      <a:lnTo>
                        <a:pt x="55" y="87"/>
                      </a:lnTo>
                      <a:lnTo>
                        <a:pt x="55" y="90"/>
                      </a:lnTo>
                      <a:lnTo>
                        <a:pt x="55" y="87"/>
                      </a:lnTo>
                      <a:lnTo>
                        <a:pt x="55" y="90"/>
                      </a:lnTo>
                      <a:lnTo>
                        <a:pt x="55" y="90"/>
                      </a:lnTo>
                      <a:lnTo>
                        <a:pt x="55" y="93"/>
                      </a:lnTo>
                      <a:lnTo>
                        <a:pt x="55" y="90"/>
                      </a:lnTo>
                      <a:lnTo>
                        <a:pt x="55" y="93"/>
                      </a:lnTo>
                      <a:lnTo>
                        <a:pt x="55" y="94"/>
                      </a:lnTo>
                      <a:lnTo>
                        <a:pt x="55" y="96"/>
                      </a:lnTo>
                      <a:lnTo>
                        <a:pt x="55" y="94"/>
                      </a:lnTo>
                      <a:lnTo>
                        <a:pt x="55" y="96"/>
                      </a:lnTo>
                      <a:lnTo>
                        <a:pt x="55" y="96"/>
                      </a:lnTo>
                      <a:lnTo>
                        <a:pt x="55" y="98"/>
                      </a:lnTo>
                      <a:lnTo>
                        <a:pt x="55" y="96"/>
                      </a:lnTo>
                      <a:lnTo>
                        <a:pt x="55" y="98"/>
                      </a:lnTo>
                      <a:lnTo>
                        <a:pt x="56" y="99"/>
                      </a:lnTo>
                      <a:lnTo>
                        <a:pt x="56" y="100"/>
                      </a:lnTo>
                      <a:lnTo>
                        <a:pt x="56" y="99"/>
                      </a:lnTo>
                      <a:lnTo>
                        <a:pt x="56" y="100"/>
                      </a:lnTo>
                      <a:lnTo>
                        <a:pt x="56" y="101"/>
                      </a:lnTo>
                      <a:lnTo>
                        <a:pt x="56" y="102"/>
                      </a:lnTo>
                      <a:lnTo>
                        <a:pt x="56" y="101"/>
                      </a:lnTo>
                      <a:lnTo>
                        <a:pt x="56" y="102"/>
                      </a:lnTo>
                      <a:lnTo>
                        <a:pt x="56" y="102"/>
                      </a:lnTo>
                      <a:lnTo>
                        <a:pt x="56" y="104"/>
                      </a:lnTo>
                      <a:lnTo>
                        <a:pt x="56" y="102"/>
                      </a:lnTo>
                      <a:lnTo>
                        <a:pt x="56" y="104"/>
                      </a:lnTo>
                      <a:lnTo>
                        <a:pt x="56" y="105"/>
                      </a:lnTo>
                      <a:lnTo>
                        <a:pt x="56" y="105"/>
                      </a:lnTo>
                      <a:lnTo>
                        <a:pt x="56" y="105"/>
                      </a:lnTo>
                      <a:lnTo>
                        <a:pt x="56" y="105"/>
                      </a:lnTo>
                      <a:lnTo>
                        <a:pt x="57" y="106"/>
                      </a:lnTo>
                      <a:lnTo>
                        <a:pt x="57" y="106"/>
                      </a:lnTo>
                      <a:lnTo>
                        <a:pt x="57" y="106"/>
                      </a:lnTo>
                      <a:lnTo>
                        <a:pt x="57" y="106"/>
                      </a:lnTo>
                      <a:lnTo>
                        <a:pt x="57" y="106"/>
                      </a:lnTo>
                      <a:lnTo>
                        <a:pt x="57" y="105"/>
                      </a:lnTo>
                      <a:lnTo>
                        <a:pt x="57" y="105"/>
                      </a:lnTo>
                      <a:lnTo>
                        <a:pt x="57" y="100"/>
                      </a:lnTo>
                      <a:lnTo>
                        <a:pt x="57" y="98"/>
                      </a:lnTo>
                      <a:lnTo>
                        <a:pt x="57" y="90"/>
                      </a:lnTo>
                      <a:lnTo>
                        <a:pt x="58" y="88"/>
                      </a:lnTo>
                      <a:lnTo>
                        <a:pt x="58" y="86"/>
                      </a:lnTo>
                      <a:lnTo>
                        <a:pt x="58" y="86"/>
                      </a:lnTo>
                      <a:lnTo>
                        <a:pt x="58" y="86"/>
                      </a:lnTo>
                      <a:lnTo>
                        <a:pt x="58" y="91"/>
                      </a:lnTo>
                      <a:lnTo>
                        <a:pt x="58" y="86"/>
                      </a:lnTo>
                      <a:lnTo>
                        <a:pt x="58" y="91"/>
                      </a:lnTo>
                      <a:lnTo>
                        <a:pt x="58" y="93"/>
                      </a:lnTo>
                      <a:lnTo>
                        <a:pt x="58" y="97"/>
                      </a:lnTo>
                      <a:lnTo>
                        <a:pt x="58" y="93"/>
                      </a:lnTo>
                      <a:lnTo>
                        <a:pt x="58" y="97"/>
                      </a:lnTo>
                      <a:lnTo>
                        <a:pt x="58" y="98"/>
                      </a:lnTo>
                      <a:lnTo>
                        <a:pt x="58" y="101"/>
                      </a:lnTo>
                      <a:lnTo>
                        <a:pt x="58" y="98"/>
                      </a:lnTo>
                      <a:lnTo>
                        <a:pt x="58" y="101"/>
                      </a:lnTo>
                      <a:lnTo>
                        <a:pt x="58" y="102"/>
                      </a:lnTo>
                      <a:lnTo>
                        <a:pt x="58" y="103"/>
                      </a:lnTo>
                      <a:lnTo>
                        <a:pt x="58" y="102"/>
                      </a:lnTo>
                      <a:lnTo>
                        <a:pt x="58" y="103"/>
                      </a:lnTo>
                      <a:lnTo>
                        <a:pt x="59" y="103"/>
                      </a:lnTo>
                      <a:lnTo>
                        <a:pt x="59" y="104"/>
                      </a:lnTo>
                      <a:lnTo>
                        <a:pt x="59" y="103"/>
                      </a:lnTo>
                      <a:lnTo>
                        <a:pt x="59" y="104"/>
                      </a:lnTo>
                      <a:lnTo>
                        <a:pt x="59" y="104"/>
                      </a:lnTo>
                      <a:lnTo>
                        <a:pt x="59" y="105"/>
                      </a:lnTo>
                      <a:lnTo>
                        <a:pt x="59" y="104"/>
                      </a:lnTo>
                      <a:lnTo>
                        <a:pt x="59" y="105"/>
                      </a:lnTo>
                      <a:lnTo>
                        <a:pt x="59" y="105"/>
                      </a:lnTo>
                      <a:lnTo>
                        <a:pt x="59" y="106"/>
                      </a:lnTo>
                      <a:lnTo>
                        <a:pt x="59" y="105"/>
                      </a:lnTo>
                      <a:lnTo>
                        <a:pt x="59" y="106"/>
                      </a:lnTo>
                      <a:lnTo>
                        <a:pt x="59" y="106"/>
                      </a:lnTo>
                      <a:lnTo>
                        <a:pt x="59" y="107"/>
                      </a:lnTo>
                      <a:lnTo>
                        <a:pt x="59" y="106"/>
                      </a:lnTo>
                      <a:lnTo>
                        <a:pt x="59" y="107"/>
                      </a:lnTo>
                      <a:lnTo>
                        <a:pt x="60" y="107"/>
                      </a:lnTo>
                      <a:lnTo>
                        <a:pt x="60" y="107"/>
                      </a:lnTo>
                      <a:lnTo>
                        <a:pt x="60" y="107"/>
                      </a:lnTo>
                      <a:lnTo>
                        <a:pt x="60" y="107"/>
                      </a:lnTo>
                      <a:lnTo>
                        <a:pt x="60" y="108"/>
                      </a:lnTo>
                      <a:lnTo>
                        <a:pt x="60" y="108"/>
                      </a:lnTo>
                      <a:lnTo>
                        <a:pt x="60" y="108"/>
                      </a:lnTo>
                      <a:lnTo>
                        <a:pt x="60" y="108"/>
                      </a:lnTo>
                      <a:lnTo>
                        <a:pt x="60" y="109"/>
                      </a:lnTo>
                      <a:lnTo>
                        <a:pt x="60" y="110"/>
                      </a:lnTo>
                      <a:lnTo>
                        <a:pt x="60" y="109"/>
                      </a:lnTo>
                      <a:lnTo>
                        <a:pt x="60" y="110"/>
                      </a:lnTo>
                      <a:lnTo>
                        <a:pt x="60" y="110"/>
                      </a:lnTo>
                      <a:lnTo>
                        <a:pt x="60" y="111"/>
                      </a:lnTo>
                      <a:lnTo>
                        <a:pt x="60" y="110"/>
                      </a:lnTo>
                      <a:lnTo>
                        <a:pt x="60" y="111"/>
                      </a:lnTo>
                      <a:lnTo>
                        <a:pt x="60" y="111"/>
                      </a:lnTo>
                      <a:lnTo>
                        <a:pt x="60" y="111"/>
                      </a:lnTo>
                      <a:lnTo>
                        <a:pt x="60" y="111"/>
                      </a:lnTo>
                      <a:lnTo>
                        <a:pt x="61" y="111"/>
                      </a:lnTo>
                      <a:lnTo>
                        <a:pt x="61" y="110"/>
                      </a:lnTo>
                      <a:lnTo>
                        <a:pt x="61" y="110"/>
                      </a:lnTo>
                      <a:lnTo>
                        <a:pt x="61" y="109"/>
                      </a:lnTo>
                      <a:lnTo>
                        <a:pt x="61" y="109"/>
                      </a:lnTo>
                      <a:lnTo>
                        <a:pt x="61" y="108"/>
                      </a:lnTo>
                      <a:lnTo>
                        <a:pt x="61" y="108"/>
                      </a:lnTo>
                      <a:lnTo>
                        <a:pt x="61" y="109"/>
                      </a:lnTo>
                      <a:lnTo>
                        <a:pt x="61" y="108"/>
                      </a:lnTo>
                      <a:lnTo>
                        <a:pt x="61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09"/>
                      </a:lnTo>
                      <a:lnTo>
                        <a:pt x="62" y="110"/>
                      </a:lnTo>
                      <a:lnTo>
                        <a:pt x="62" y="109"/>
                      </a:lnTo>
                      <a:lnTo>
                        <a:pt x="62" y="110"/>
                      </a:lnTo>
                      <a:lnTo>
                        <a:pt x="62" y="110"/>
                      </a:lnTo>
                      <a:lnTo>
                        <a:pt x="62" y="110"/>
                      </a:lnTo>
                      <a:lnTo>
                        <a:pt x="62" y="110"/>
                      </a:lnTo>
                      <a:lnTo>
                        <a:pt x="62" y="110"/>
                      </a:lnTo>
                      <a:lnTo>
                        <a:pt x="63" y="111"/>
                      </a:lnTo>
                      <a:lnTo>
                        <a:pt x="63" y="111"/>
                      </a:lnTo>
                      <a:lnTo>
                        <a:pt x="63" y="111"/>
                      </a:lnTo>
                      <a:lnTo>
                        <a:pt x="63" y="111"/>
                      </a:lnTo>
                      <a:lnTo>
                        <a:pt x="63" y="111"/>
                      </a:lnTo>
                      <a:lnTo>
                        <a:pt x="63" y="111"/>
                      </a:lnTo>
                      <a:lnTo>
                        <a:pt x="63" y="111"/>
                      </a:lnTo>
                      <a:lnTo>
                        <a:pt x="63" y="111"/>
                      </a:lnTo>
                      <a:lnTo>
                        <a:pt x="63" y="112"/>
                      </a:lnTo>
                      <a:lnTo>
                        <a:pt x="63" y="112"/>
                      </a:lnTo>
                      <a:lnTo>
                        <a:pt x="63" y="112"/>
                      </a:lnTo>
                      <a:lnTo>
                        <a:pt x="63" y="112"/>
                      </a:lnTo>
                      <a:lnTo>
                        <a:pt x="63" y="112"/>
                      </a:lnTo>
                      <a:lnTo>
                        <a:pt x="63" y="112"/>
                      </a:lnTo>
                      <a:lnTo>
                        <a:pt x="63" y="112"/>
                      </a:lnTo>
                      <a:lnTo>
                        <a:pt x="63" y="112"/>
                      </a:lnTo>
                      <a:lnTo>
                        <a:pt x="63" y="111"/>
                      </a:lnTo>
                      <a:lnTo>
                        <a:pt x="64" y="111"/>
                      </a:lnTo>
                      <a:lnTo>
                        <a:pt x="64" y="112"/>
                      </a:lnTo>
                      <a:lnTo>
                        <a:pt x="64" y="111"/>
                      </a:lnTo>
                      <a:lnTo>
                        <a:pt x="64" y="112"/>
                      </a:lnTo>
                      <a:lnTo>
                        <a:pt x="64" y="112"/>
                      </a:lnTo>
                      <a:lnTo>
                        <a:pt x="64" y="112"/>
                      </a:lnTo>
                      <a:lnTo>
                        <a:pt x="64" y="111"/>
                      </a:lnTo>
                      <a:lnTo>
                        <a:pt x="64" y="111"/>
                      </a:lnTo>
                      <a:lnTo>
                        <a:pt x="64" y="110"/>
                      </a:lnTo>
                      <a:lnTo>
                        <a:pt x="64" y="110"/>
                      </a:lnTo>
                      <a:lnTo>
                        <a:pt x="64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09"/>
                      </a:lnTo>
                      <a:lnTo>
                        <a:pt x="65" y="110"/>
                      </a:lnTo>
                      <a:lnTo>
                        <a:pt x="65" y="110"/>
                      </a:lnTo>
                      <a:lnTo>
                        <a:pt x="65" y="110"/>
                      </a:lnTo>
                      <a:lnTo>
                        <a:pt x="65" y="110"/>
                      </a:lnTo>
                      <a:lnTo>
                        <a:pt x="65" y="111"/>
                      </a:lnTo>
                      <a:lnTo>
                        <a:pt x="65" y="111"/>
                      </a:lnTo>
                      <a:lnTo>
                        <a:pt x="65" y="111"/>
                      </a:lnTo>
                      <a:lnTo>
                        <a:pt x="65" y="111"/>
                      </a:lnTo>
                      <a:lnTo>
                        <a:pt x="66" y="111"/>
                      </a:lnTo>
                      <a:lnTo>
                        <a:pt x="66" y="111"/>
                      </a:lnTo>
                      <a:lnTo>
                        <a:pt x="66" y="111"/>
                      </a:lnTo>
                      <a:lnTo>
                        <a:pt x="66" y="111"/>
                      </a:lnTo>
                      <a:lnTo>
                        <a:pt x="66" y="111"/>
                      </a:lnTo>
                      <a:lnTo>
                        <a:pt x="66" y="112"/>
                      </a:lnTo>
                      <a:lnTo>
                        <a:pt x="66" y="111"/>
                      </a:lnTo>
                      <a:lnTo>
                        <a:pt x="66" y="112"/>
                      </a:lnTo>
                      <a:lnTo>
                        <a:pt x="66" y="112"/>
                      </a:lnTo>
                      <a:lnTo>
                        <a:pt x="66" y="112"/>
                      </a:lnTo>
                      <a:lnTo>
                        <a:pt x="66" y="112"/>
                      </a:lnTo>
                      <a:lnTo>
                        <a:pt x="66" y="112"/>
                      </a:lnTo>
                      <a:lnTo>
                        <a:pt x="66" y="112"/>
                      </a:lnTo>
                      <a:lnTo>
                        <a:pt x="66" y="111"/>
                      </a:lnTo>
                      <a:lnTo>
                        <a:pt x="66" y="111"/>
                      </a:lnTo>
                      <a:lnTo>
                        <a:pt x="66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1"/>
                      </a:lnTo>
                      <a:lnTo>
                        <a:pt x="67" y="112"/>
                      </a:lnTo>
                      <a:lnTo>
                        <a:pt x="67" y="111"/>
                      </a:lnTo>
                      <a:lnTo>
                        <a:pt x="67" y="112"/>
                      </a:lnTo>
                      <a:lnTo>
                        <a:pt x="67" y="112"/>
                      </a:lnTo>
                      <a:lnTo>
                        <a:pt x="68" y="112"/>
                      </a:lnTo>
                      <a:lnTo>
                        <a:pt x="68" y="112"/>
                      </a:lnTo>
                      <a:lnTo>
                        <a:pt x="68" y="112"/>
                      </a:lnTo>
                      <a:lnTo>
                        <a:pt x="68" y="112"/>
                      </a:lnTo>
                      <a:lnTo>
                        <a:pt x="68" y="112"/>
                      </a:lnTo>
                      <a:lnTo>
                        <a:pt x="68" y="112"/>
                      </a:lnTo>
                      <a:lnTo>
                        <a:pt x="68" y="111"/>
                      </a:lnTo>
                      <a:lnTo>
                        <a:pt x="68" y="111"/>
                      </a:lnTo>
                      <a:lnTo>
                        <a:pt x="68" y="111"/>
                      </a:lnTo>
                      <a:lnTo>
                        <a:pt x="69" y="111"/>
                      </a:lnTo>
                      <a:lnTo>
                        <a:pt x="69" y="111"/>
                      </a:lnTo>
                      <a:lnTo>
                        <a:pt x="69" y="111"/>
                      </a:lnTo>
                      <a:lnTo>
                        <a:pt x="69" y="110"/>
                      </a:lnTo>
                      <a:lnTo>
                        <a:pt x="69" y="110"/>
                      </a:lnTo>
                      <a:lnTo>
                        <a:pt x="69" y="110"/>
                      </a:lnTo>
                      <a:lnTo>
                        <a:pt x="69" y="110"/>
                      </a:lnTo>
                      <a:lnTo>
                        <a:pt x="69" y="110"/>
                      </a:lnTo>
                      <a:lnTo>
                        <a:pt x="69" y="110"/>
                      </a:lnTo>
                      <a:lnTo>
                        <a:pt x="69" y="110"/>
                      </a:lnTo>
                      <a:lnTo>
                        <a:pt x="70" y="110"/>
                      </a:lnTo>
                      <a:lnTo>
                        <a:pt x="70" y="111"/>
                      </a:lnTo>
                      <a:lnTo>
                        <a:pt x="70" y="110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1"/>
                      </a:lnTo>
                      <a:lnTo>
                        <a:pt x="70" y="112"/>
                      </a:lnTo>
                      <a:lnTo>
                        <a:pt x="70" y="111"/>
                      </a:lnTo>
                      <a:lnTo>
                        <a:pt x="70" y="112"/>
                      </a:lnTo>
                      <a:lnTo>
                        <a:pt x="71" y="112"/>
                      </a:lnTo>
                      <a:lnTo>
                        <a:pt x="71" y="112"/>
                      </a:lnTo>
                      <a:lnTo>
                        <a:pt x="71" y="112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1" y="111"/>
                      </a:lnTo>
                      <a:lnTo>
                        <a:pt x="72" y="111"/>
                      </a:lnTo>
                      <a:lnTo>
                        <a:pt x="72" y="111"/>
                      </a:lnTo>
                      <a:lnTo>
                        <a:pt x="72" y="111"/>
                      </a:lnTo>
                      <a:lnTo>
                        <a:pt x="72" y="111"/>
                      </a:lnTo>
                      <a:lnTo>
                        <a:pt x="72" y="111"/>
                      </a:lnTo>
                      <a:lnTo>
                        <a:pt x="72" y="111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73" y="110"/>
                      </a:lnTo>
                      <a:lnTo>
                        <a:pt x="73" y="111"/>
                      </a:lnTo>
                      <a:lnTo>
                        <a:pt x="73" y="110"/>
                      </a:lnTo>
                      <a:lnTo>
                        <a:pt x="73" y="110"/>
                      </a:lnTo>
                      <a:lnTo>
                        <a:pt x="73" y="111"/>
                      </a:lnTo>
                      <a:lnTo>
                        <a:pt x="73" y="110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3" y="111"/>
                      </a:lnTo>
                      <a:lnTo>
                        <a:pt x="74" y="111"/>
                      </a:lnTo>
                      <a:lnTo>
                        <a:pt x="74" y="111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3" name="Freeform 145"/>
                <p:cNvSpPr>
                  <a:spLocks/>
                </p:cNvSpPr>
                <p:nvPr/>
              </p:nvSpPr>
              <p:spPr bwMode="auto">
                <a:xfrm>
                  <a:off x="1849438" y="4768850"/>
                  <a:ext cx="117475" cy="247650"/>
                </a:xfrm>
                <a:custGeom>
                  <a:avLst/>
                  <a:gdLst/>
                  <a:ahLst/>
                  <a:cxnLst>
                    <a:cxn ang="0">
                      <a:pos x="1" y="155"/>
                    </a:cxn>
                    <a:cxn ang="0">
                      <a:pos x="2" y="156"/>
                    </a:cxn>
                    <a:cxn ang="0">
                      <a:pos x="3" y="155"/>
                    </a:cxn>
                    <a:cxn ang="0">
                      <a:pos x="4" y="156"/>
                    </a:cxn>
                    <a:cxn ang="0">
                      <a:pos x="5" y="156"/>
                    </a:cxn>
                    <a:cxn ang="0">
                      <a:pos x="7" y="155"/>
                    </a:cxn>
                    <a:cxn ang="0">
                      <a:pos x="8" y="151"/>
                    </a:cxn>
                    <a:cxn ang="0">
                      <a:pos x="9" y="155"/>
                    </a:cxn>
                    <a:cxn ang="0">
                      <a:pos x="10" y="154"/>
                    </a:cxn>
                    <a:cxn ang="0">
                      <a:pos x="11" y="155"/>
                    </a:cxn>
                    <a:cxn ang="0">
                      <a:pos x="12" y="155"/>
                    </a:cxn>
                    <a:cxn ang="0">
                      <a:pos x="13" y="155"/>
                    </a:cxn>
                    <a:cxn ang="0">
                      <a:pos x="15" y="155"/>
                    </a:cxn>
                    <a:cxn ang="0">
                      <a:pos x="15" y="155"/>
                    </a:cxn>
                    <a:cxn ang="0">
                      <a:pos x="17" y="156"/>
                    </a:cxn>
                    <a:cxn ang="0">
                      <a:pos x="18" y="154"/>
                    </a:cxn>
                    <a:cxn ang="0">
                      <a:pos x="19" y="153"/>
                    </a:cxn>
                    <a:cxn ang="0">
                      <a:pos x="20" y="153"/>
                    </a:cxn>
                    <a:cxn ang="0">
                      <a:pos x="22" y="142"/>
                    </a:cxn>
                    <a:cxn ang="0">
                      <a:pos x="23" y="152"/>
                    </a:cxn>
                    <a:cxn ang="0">
                      <a:pos x="24" y="153"/>
                    </a:cxn>
                    <a:cxn ang="0">
                      <a:pos x="25" y="152"/>
                    </a:cxn>
                    <a:cxn ang="0">
                      <a:pos x="27" y="147"/>
                    </a:cxn>
                    <a:cxn ang="0">
                      <a:pos x="28" y="114"/>
                    </a:cxn>
                    <a:cxn ang="0">
                      <a:pos x="29" y="145"/>
                    </a:cxn>
                    <a:cxn ang="0">
                      <a:pos x="30" y="149"/>
                    </a:cxn>
                    <a:cxn ang="0">
                      <a:pos x="31" y="149"/>
                    </a:cxn>
                    <a:cxn ang="0">
                      <a:pos x="33" y="145"/>
                    </a:cxn>
                    <a:cxn ang="0">
                      <a:pos x="34" y="149"/>
                    </a:cxn>
                    <a:cxn ang="0">
                      <a:pos x="35" y="150"/>
                    </a:cxn>
                    <a:cxn ang="0">
                      <a:pos x="36" y="140"/>
                    </a:cxn>
                    <a:cxn ang="0">
                      <a:pos x="38" y="133"/>
                    </a:cxn>
                    <a:cxn ang="0">
                      <a:pos x="38" y="145"/>
                    </a:cxn>
                    <a:cxn ang="0">
                      <a:pos x="40" y="139"/>
                    </a:cxn>
                    <a:cxn ang="0">
                      <a:pos x="41" y="13"/>
                    </a:cxn>
                    <a:cxn ang="0">
                      <a:pos x="42" y="127"/>
                    </a:cxn>
                    <a:cxn ang="0">
                      <a:pos x="43" y="141"/>
                    </a:cxn>
                    <a:cxn ang="0">
                      <a:pos x="44" y="143"/>
                    </a:cxn>
                    <a:cxn ang="0">
                      <a:pos x="45" y="143"/>
                    </a:cxn>
                    <a:cxn ang="0">
                      <a:pos x="46" y="149"/>
                    </a:cxn>
                    <a:cxn ang="0">
                      <a:pos x="47" y="153"/>
                    </a:cxn>
                    <a:cxn ang="0">
                      <a:pos x="49" y="150"/>
                    </a:cxn>
                    <a:cxn ang="0">
                      <a:pos x="49" y="152"/>
                    </a:cxn>
                    <a:cxn ang="0">
                      <a:pos x="51" y="151"/>
                    </a:cxn>
                    <a:cxn ang="0">
                      <a:pos x="52" y="154"/>
                    </a:cxn>
                    <a:cxn ang="0">
                      <a:pos x="53" y="155"/>
                    </a:cxn>
                    <a:cxn ang="0">
                      <a:pos x="54" y="155"/>
                    </a:cxn>
                    <a:cxn ang="0">
                      <a:pos x="55" y="155"/>
                    </a:cxn>
                    <a:cxn ang="0">
                      <a:pos x="56" y="154"/>
                    </a:cxn>
                    <a:cxn ang="0">
                      <a:pos x="57" y="154"/>
                    </a:cxn>
                    <a:cxn ang="0">
                      <a:pos x="58" y="155"/>
                    </a:cxn>
                    <a:cxn ang="0">
                      <a:pos x="60" y="150"/>
                    </a:cxn>
                    <a:cxn ang="0">
                      <a:pos x="61" y="153"/>
                    </a:cxn>
                    <a:cxn ang="0">
                      <a:pos x="62" y="152"/>
                    </a:cxn>
                    <a:cxn ang="0">
                      <a:pos x="63" y="154"/>
                    </a:cxn>
                    <a:cxn ang="0">
                      <a:pos x="64" y="155"/>
                    </a:cxn>
                    <a:cxn ang="0">
                      <a:pos x="65" y="156"/>
                    </a:cxn>
                    <a:cxn ang="0">
                      <a:pos x="66" y="155"/>
                    </a:cxn>
                    <a:cxn ang="0">
                      <a:pos x="68" y="154"/>
                    </a:cxn>
                    <a:cxn ang="0">
                      <a:pos x="69" y="155"/>
                    </a:cxn>
                    <a:cxn ang="0">
                      <a:pos x="70" y="156"/>
                    </a:cxn>
                    <a:cxn ang="0">
                      <a:pos x="71" y="155"/>
                    </a:cxn>
                    <a:cxn ang="0">
                      <a:pos x="72" y="152"/>
                    </a:cxn>
                  </a:cxnLst>
                  <a:rect l="0" t="0" r="r" b="b"/>
                  <a:pathLst>
                    <a:path w="74" h="156">
                      <a:moveTo>
                        <a:pt x="0" y="155"/>
                      </a:moveTo>
                      <a:lnTo>
                        <a:pt x="0" y="155"/>
                      </a:lnTo>
                      <a:lnTo>
                        <a:pt x="0" y="155"/>
                      </a:lnTo>
                      <a:lnTo>
                        <a:pt x="0" y="154"/>
                      </a:lnTo>
                      <a:lnTo>
                        <a:pt x="0" y="154"/>
                      </a:lnTo>
                      <a:lnTo>
                        <a:pt x="0" y="154"/>
                      </a:lnTo>
                      <a:lnTo>
                        <a:pt x="0" y="154"/>
                      </a:lnTo>
                      <a:lnTo>
                        <a:pt x="0" y="154"/>
                      </a:lnTo>
                      <a:lnTo>
                        <a:pt x="1" y="154"/>
                      </a:lnTo>
                      <a:lnTo>
                        <a:pt x="1" y="154"/>
                      </a:lnTo>
                      <a:lnTo>
                        <a:pt x="1" y="154"/>
                      </a:lnTo>
                      <a:lnTo>
                        <a:pt x="1" y="154"/>
                      </a:lnTo>
                      <a:lnTo>
                        <a:pt x="1" y="154"/>
                      </a:lnTo>
                      <a:lnTo>
                        <a:pt x="1" y="155"/>
                      </a:lnTo>
                      <a:lnTo>
                        <a:pt x="1" y="154"/>
                      </a:lnTo>
                      <a:lnTo>
                        <a:pt x="1" y="155"/>
                      </a:lnTo>
                      <a:lnTo>
                        <a:pt x="1" y="155"/>
                      </a:lnTo>
                      <a:lnTo>
                        <a:pt x="1" y="155"/>
                      </a:lnTo>
                      <a:lnTo>
                        <a:pt x="1" y="155"/>
                      </a:lnTo>
                      <a:lnTo>
                        <a:pt x="1" y="155"/>
                      </a:lnTo>
                      <a:lnTo>
                        <a:pt x="1" y="155"/>
                      </a:lnTo>
                      <a:lnTo>
                        <a:pt x="1" y="156"/>
                      </a:lnTo>
                      <a:lnTo>
                        <a:pt x="1" y="155"/>
                      </a:lnTo>
                      <a:lnTo>
                        <a:pt x="1" y="156"/>
                      </a:lnTo>
                      <a:lnTo>
                        <a:pt x="2" y="155"/>
                      </a:lnTo>
                      <a:lnTo>
                        <a:pt x="2" y="156"/>
                      </a:lnTo>
                      <a:lnTo>
                        <a:pt x="2" y="155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6"/>
                      </a:lnTo>
                      <a:lnTo>
                        <a:pt x="2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3" y="155"/>
                      </a:lnTo>
                      <a:lnTo>
                        <a:pt x="4" y="155"/>
                      </a:lnTo>
                      <a:lnTo>
                        <a:pt x="4" y="155"/>
                      </a:lnTo>
                      <a:lnTo>
                        <a:pt x="4" y="155"/>
                      </a:lnTo>
                      <a:lnTo>
                        <a:pt x="4" y="155"/>
                      </a:lnTo>
                      <a:lnTo>
                        <a:pt x="4" y="155"/>
                      </a:lnTo>
                      <a:lnTo>
                        <a:pt x="4" y="156"/>
                      </a:lnTo>
                      <a:lnTo>
                        <a:pt x="4" y="155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5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6"/>
                      </a:lnTo>
                      <a:lnTo>
                        <a:pt x="6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7" y="155"/>
                      </a:lnTo>
                      <a:lnTo>
                        <a:pt x="8" y="154"/>
                      </a:lnTo>
                      <a:lnTo>
                        <a:pt x="8" y="153"/>
                      </a:lnTo>
                      <a:lnTo>
                        <a:pt x="8" y="153"/>
                      </a:lnTo>
                      <a:lnTo>
                        <a:pt x="8" y="152"/>
                      </a:lnTo>
                      <a:lnTo>
                        <a:pt x="8" y="151"/>
                      </a:lnTo>
                      <a:lnTo>
                        <a:pt x="8" y="151"/>
                      </a:lnTo>
                      <a:lnTo>
                        <a:pt x="8" y="151"/>
                      </a:lnTo>
                      <a:lnTo>
                        <a:pt x="8" y="151"/>
                      </a:lnTo>
                      <a:lnTo>
                        <a:pt x="8" y="151"/>
                      </a:lnTo>
                      <a:lnTo>
                        <a:pt x="8" y="151"/>
                      </a:lnTo>
                      <a:lnTo>
                        <a:pt x="9" y="152"/>
                      </a:lnTo>
                      <a:lnTo>
                        <a:pt x="9" y="153"/>
                      </a:lnTo>
                      <a:lnTo>
                        <a:pt x="9" y="152"/>
                      </a:lnTo>
                      <a:lnTo>
                        <a:pt x="9" y="153"/>
                      </a:lnTo>
                      <a:lnTo>
                        <a:pt x="9" y="153"/>
                      </a:lnTo>
                      <a:lnTo>
                        <a:pt x="9" y="154"/>
                      </a:lnTo>
                      <a:lnTo>
                        <a:pt x="9" y="153"/>
                      </a:lnTo>
                      <a:lnTo>
                        <a:pt x="9" y="154"/>
                      </a:lnTo>
                      <a:lnTo>
                        <a:pt x="9" y="154"/>
                      </a:lnTo>
                      <a:lnTo>
                        <a:pt x="9" y="155"/>
                      </a:lnTo>
                      <a:lnTo>
                        <a:pt x="9" y="154"/>
                      </a:lnTo>
                      <a:lnTo>
                        <a:pt x="9" y="155"/>
                      </a:lnTo>
                      <a:lnTo>
                        <a:pt x="9" y="155"/>
                      </a:lnTo>
                      <a:lnTo>
                        <a:pt x="9" y="155"/>
                      </a:lnTo>
                      <a:lnTo>
                        <a:pt x="9" y="155"/>
                      </a:lnTo>
                      <a:lnTo>
                        <a:pt x="9" y="155"/>
                      </a:lnTo>
                      <a:lnTo>
                        <a:pt x="10" y="155"/>
                      </a:lnTo>
                      <a:lnTo>
                        <a:pt x="10" y="155"/>
                      </a:lnTo>
                      <a:lnTo>
                        <a:pt x="10" y="155"/>
                      </a:lnTo>
                      <a:lnTo>
                        <a:pt x="10" y="155"/>
                      </a:lnTo>
                      <a:lnTo>
                        <a:pt x="10" y="155"/>
                      </a:lnTo>
                      <a:lnTo>
                        <a:pt x="10" y="154"/>
                      </a:lnTo>
                      <a:lnTo>
                        <a:pt x="10" y="154"/>
                      </a:lnTo>
                      <a:lnTo>
                        <a:pt x="10" y="154"/>
                      </a:lnTo>
                      <a:lnTo>
                        <a:pt x="10" y="154"/>
                      </a:lnTo>
                      <a:lnTo>
                        <a:pt x="10" y="154"/>
                      </a:lnTo>
                      <a:lnTo>
                        <a:pt x="10" y="154"/>
                      </a:lnTo>
                      <a:lnTo>
                        <a:pt x="10" y="154"/>
                      </a:lnTo>
                      <a:lnTo>
                        <a:pt x="10" y="154"/>
                      </a:lnTo>
                      <a:lnTo>
                        <a:pt x="10" y="155"/>
                      </a:lnTo>
                      <a:lnTo>
                        <a:pt x="10" y="154"/>
                      </a:lnTo>
                      <a:lnTo>
                        <a:pt x="10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1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2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3" y="155"/>
                      </a:lnTo>
                      <a:lnTo>
                        <a:pt x="14" y="155"/>
                      </a:lnTo>
                      <a:lnTo>
                        <a:pt x="14" y="155"/>
                      </a:lnTo>
                      <a:lnTo>
                        <a:pt x="14" y="155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5"/>
                      </a:lnTo>
                      <a:lnTo>
                        <a:pt x="14" y="154"/>
                      </a:lnTo>
                      <a:lnTo>
                        <a:pt x="14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6"/>
                      </a:lnTo>
                      <a:lnTo>
                        <a:pt x="15" y="156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6" y="155"/>
                      </a:lnTo>
                      <a:lnTo>
                        <a:pt x="16" y="155"/>
                      </a:lnTo>
                      <a:lnTo>
                        <a:pt x="16" y="155"/>
                      </a:lnTo>
                      <a:lnTo>
                        <a:pt x="16" y="156"/>
                      </a:lnTo>
                      <a:lnTo>
                        <a:pt x="16" y="155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5"/>
                      </a:lnTo>
                      <a:lnTo>
                        <a:pt x="18" y="155"/>
                      </a:lnTo>
                      <a:lnTo>
                        <a:pt x="18" y="155"/>
                      </a:lnTo>
                      <a:lnTo>
                        <a:pt x="18" y="155"/>
                      </a:lnTo>
                      <a:lnTo>
                        <a:pt x="18" y="155"/>
                      </a:lnTo>
                      <a:lnTo>
                        <a:pt x="18" y="155"/>
                      </a:lnTo>
                      <a:lnTo>
                        <a:pt x="18" y="154"/>
                      </a:lnTo>
                      <a:lnTo>
                        <a:pt x="18" y="154"/>
                      </a:lnTo>
                      <a:lnTo>
                        <a:pt x="18" y="153"/>
                      </a:lnTo>
                      <a:lnTo>
                        <a:pt x="18" y="153"/>
                      </a:lnTo>
                      <a:lnTo>
                        <a:pt x="18" y="153"/>
                      </a:lnTo>
                      <a:lnTo>
                        <a:pt x="19" y="153"/>
                      </a:lnTo>
                      <a:lnTo>
                        <a:pt x="19" y="152"/>
                      </a:lnTo>
                      <a:lnTo>
                        <a:pt x="19" y="152"/>
                      </a:lnTo>
                      <a:lnTo>
                        <a:pt x="19" y="153"/>
                      </a:lnTo>
                      <a:lnTo>
                        <a:pt x="19" y="152"/>
                      </a:lnTo>
                      <a:lnTo>
                        <a:pt x="19" y="153"/>
                      </a:lnTo>
                      <a:lnTo>
                        <a:pt x="19" y="153"/>
                      </a:lnTo>
                      <a:lnTo>
                        <a:pt x="19" y="153"/>
                      </a:lnTo>
                      <a:lnTo>
                        <a:pt x="19" y="153"/>
                      </a:lnTo>
                      <a:lnTo>
                        <a:pt x="19" y="153"/>
                      </a:lnTo>
                      <a:lnTo>
                        <a:pt x="19" y="153"/>
                      </a:lnTo>
                      <a:lnTo>
                        <a:pt x="19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0" y="153"/>
                      </a:lnTo>
                      <a:lnTo>
                        <a:pt x="21" y="153"/>
                      </a:lnTo>
                      <a:lnTo>
                        <a:pt x="21" y="153"/>
                      </a:lnTo>
                      <a:lnTo>
                        <a:pt x="21" y="152"/>
                      </a:lnTo>
                      <a:lnTo>
                        <a:pt x="21" y="151"/>
                      </a:lnTo>
                      <a:lnTo>
                        <a:pt x="21" y="150"/>
                      </a:lnTo>
                      <a:lnTo>
                        <a:pt x="21" y="146"/>
                      </a:lnTo>
                      <a:lnTo>
                        <a:pt x="21" y="145"/>
                      </a:lnTo>
                      <a:lnTo>
                        <a:pt x="21" y="142"/>
                      </a:lnTo>
                      <a:lnTo>
                        <a:pt x="22" y="141"/>
                      </a:lnTo>
                      <a:lnTo>
                        <a:pt x="22" y="141"/>
                      </a:lnTo>
                      <a:lnTo>
                        <a:pt x="22" y="141"/>
                      </a:lnTo>
                      <a:lnTo>
                        <a:pt x="22" y="141"/>
                      </a:lnTo>
                      <a:lnTo>
                        <a:pt x="22" y="142"/>
                      </a:lnTo>
                      <a:lnTo>
                        <a:pt x="22" y="144"/>
                      </a:lnTo>
                      <a:lnTo>
                        <a:pt x="22" y="142"/>
                      </a:lnTo>
                      <a:lnTo>
                        <a:pt x="22" y="144"/>
                      </a:lnTo>
                      <a:lnTo>
                        <a:pt x="22" y="145"/>
                      </a:lnTo>
                      <a:lnTo>
                        <a:pt x="22" y="148"/>
                      </a:lnTo>
                      <a:lnTo>
                        <a:pt x="22" y="145"/>
                      </a:lnTo>
                      <a:lnTo>
                        <a:pt x="22" y="148"/>
                      </a:lnTo>
                      <a:lnTo>
                        <a:pt x="22" y="149"/>
                      </a:lnTo>
                      <a:lnTo>
                        <a:pt x="22" y="150"/>
                      </a:lnTo>
                      <a:lnTo>
                        <a:pt x="22" y="149"/>
                      </a:lnTo>
                      <a:lnTo>
                        <a:pt x="22" y="150"/>
                      </a:lnTo>
                      <a:lnTo>
                        <a:pt x="23" y="150"/>
                      </a:lnTo>
                      <a:lnTo>
                        <a:pt x="23" y="152"/>
                      </a:lnTo>
                      <a:lnTo>
                        <a:pt x="23" y="150"/>
                      </a:lnTo>
                      <a:lnTo>
                        <a:pt x="23" y="152"/>
                      </a:lnTo>
                      <a:lnTo>
                        <a:pt x="23" y="152"/>
                      </a:lnTo>
                      <a:lnTo>
                        <a:pt x="23" y="152"/>
                      </a:lnTo>
                      <a:lnTo>
                        <a:pt x="23" y="152"/>
                      </a:lnTo>
                      <a:lnTo>
                        <a:pt x="23" y="152"/>
                      </a:lnTo>
                      <a:lnTo>
                        <a:pt x="23" y="152"/>
                      </a:lnTo>
                      <a:lnTo>
                        <a:pt x="23" y="153"/>
                      </a:lnTo>
                      <a:lnTo>
                        <a:pt x="23" y="152"/>
                      </a:lnTo>
                      <a:lnTo>
                        <a:pt x="23" y="153"/>
                      </a:lnTo>
                      <a:lnTo>
                        <a:pt x="23" y="153"/>
                      </a:lnTo>
                      <a:lnTo>
                        <a:pt x="23" y="153"/>
                      </a:lnTo>
                      <a:lnTo>
                        <a:pt x="23" y="153"/>
                      </a:lnTo>
                      <a:lnTo>
                        <a:pt x="23" y="153"/>
                      </a:lnTo>
                      <a:lnTo>
                        <a:pt x="23" y="153"/>
                      </a:lnTo>
                      <a:lnTo>
                        <a:pt x="23" y="153"/>
                      </a:lnTo>
                      <a:lnTo>
                        <a:pt x="23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2"/>
                      </a:lnTo>
                      <a:lnTo>
                        <a:pt x="25" y="151"/>
                      </a:lnTo>
                      <a:lnTo>
                        <a:pt x="25" y="151"/>
                      </a:lnTo>
                      <a:lnTo>
                        <a:pt x="25" y="151"/>
                      </a:lnTo>
                      <a:lnTo>
                        <a:pt x="26" y="151"/>
                      </a:lnTo>
                      <a:lnTo>
                        <a:pt x="26" y="151"/>
                      </a:lnTo>
                      <a:lnTo>
                        <a:pt x="26" y="151"/>
                      </a:lnTo>
                      <a:lnTo>
                        <a:pt x="26" y="151"/>
                      </a:lnTo>
                      <a:lnTo>
                        <a:pt x="26" y="150"/>
                      </a:lnTo>
                      <a:lnTo>
                        <a:pt x="26" y="150"/>
                      </a:lnTo>
                      <a:lnTo>
                        <a:pt x="26" y="150"/>
                      </a:lnTo>
                      <a:lnTo>
                        <a:pt x="26" y="149"/>
                      </a:lnTo>
                      <a:lnTo>
                        <a:pt x="27" y="149"/>
                      </a:lnTo>
                      <a:lnTo>
                        <a:pt x="27" y="148"/>
                      </a:lnTo>
                      <a:lnTo>
                        <a:pt x="27" y="147"/>
                      </a:lnTo>
                      <a:lnTo>
                        <a:pt x="27" y="146"/>
                      </a:lnTo>
                      <a:lnTo>
                        <a:pt x="27" y="145"/>
                      </a:lnTo>
                      <a:lnTo>
                        <a:pt x="27" y="140"/>
                      </a:lnTo>
                      <a:lnTo>
                        <a:pt x="27" y="138"/>
                      </a:lnTo>
                      <a:lnTo>
                        <a:pt x="27" y="119"/>
                      </a:lnTo>
                      <a:lnTo>
                        <a:pt x="28" y="113"/>
                      </a:lnTo>
                      <a:lnTo>
                        <a:pt x="28" y="89"/>
                      </a:lnTo>
                      <a:lnTo>
                        <a:pt x="28" y="85"/>
                      </a:lnTo>
                      <a:lnTo>
                        <a:pt x="28" y="80"/>
                      </a:lnTo>
                      <a:lnTo>
                        <a:pt x="28" y="81"/>
                      </a:lnTo>
                      <a:lnTo>
                        <a:pt x="28" y="82"/>
                      </a:lnTo>
                      <a:lnTo>
                        <a:pt x="28" y="92"/>
                      </a:lnTo>
                      <a:lnTo>
                        <a:pt x="28" y="82"/>
                      </a:lnTo>
                      <a:lnTo>
                        <a:pt x="28" y="92"/>
                      </a:lnTo>
                      <a:lnTo>
                        <a:pt x="28" y="97"/>
                      </a:lnTo>
                      <a:lnTo>
                        <a:pt x="28" y="114"/>
                      </a:lnTo>
                      <a:lnTo>
                        <a:pt x="28" y="97"/>
                      </a:lnTo>
                      <a:lnTo>
                        <a:pt x="28" y="114"/>
                      </a:lnTo>
                      <a:lnTo>
                        <a:pt x="28" y="118"/>
                      </a:lnTo>
                      <a:lnTo>
                        <a:pt x="28" y="130"/>
                      </a:lnTo>
                      <a:lnTo>
                        <a:pt x="28" y="118"/>
                      </a:lnTo>
                      <a:lnTo>
                        <a:pt x="28" y="130"/>
                      </a:lnTo>
                      <a:lnTo>
                        <a:pt x="29" y="132"/>
                      </a:lnTo>
                      <a:lnTo>
                        <a:pt x="29" y="139"/>
                      </a:lnTo>
                      <a:lnTo>
                        <a:pt x="29" y="132"/>
                      </a:lnTo>
                      <a:lnTo>
                        <a:pt x="29" y="139"/>
                      </a:lnTo>
                      <a:lnTo>
                        <a:pt x="29" y="140"/>
                      </a:lnTo>
                      <a:lnTo>
                        <a:pt x="29" y="142"/>
                      </a:lnTo>
                      <a:lnTo>
                        <a:pt x="29" y="140"/>
                      </a:lnTo>
                      <a:lnTo>
                        <a:pt x="29" y="142"/>
                      </a:lnTo>
                      <a:lnTo>
                        <a:pt x="29" y="143"/>
                      </a:lnTo>
                      <a:lnTo>
                        <a:pt x="29" y="145"/>
                      </a:lnTo>
                      <a:lnTo>
                        <a:pt x="29" y="143"/>
                      </a:lnTo>
                      <a:lnTo>
                        <a:pt x="29" y="145"/>
                      </a:lnTo>
                      <a:lnTo>
                        <a:pt x="29" y="146"/>
                      </a:lnTo>
                      <a:lnTo>
                        <a:pt x="29" y="147"/>
                      </a:lnTo>
                      <a:lnTo>
                        <a:pt x="29" y="146"/>
                      </a:lnTo>
                      <a:lnTo>
                        <a:pt x="29" y="147"/>
                      </a:lnTo>
                      <a:lnTo>
                        <a:pt x="30" y="148"/>
                      </a:lnTo>
                      <a:lnTo>
                        <a:pt x="30" y="148"/>
                      </a:lnTo>
                      <a:lnTo>
                        <a:pt x="30" y="148"/>
                      </a:lnTo>
                      <a:lnTo>
                        <a:pt x="30" y="148"/>
                      </a:lnTo>
                      <a:lnTo>
                        <a:pt x="30" y="148"/>
                      </a:lnTo>
                      <a:lnTo>
                        <a:pt x="30" y="149"/>
                      </a:lnTo>
                      <a:lnTo>
                        <a:pt x="30" y="148"/>
                      </a:lnTo>
                      <a:lnTo>
                        <a:pt x="30" y="149"/>
                      </a:lnTo>
                      <a:lnTo>
                        <a:pt x="30" y="149"/>
                      </a:lnTo>
                      <a:lnTo>
                        <a:pt x="30" y="149"/>
                      </a:lnTo>
                      <a:lnTo>
                        <a:pt x="30" y="149"/>
                      </a:lnTo>
                      <a:lnTo>
                        <a:pt x="30" y="149"/>
                      </a:lnTo>
                      <a:lnTo>
                        <a:pt x="30" y="149"/>
                      </a:lnTo>
                      <a:lnTo>
                        <a:pt x="30" y="149"/>
                      </a:lnTo>
                      <a:lnTo>
                        <a:pt x="31" y="149"/>
                      </a:lnTo>
                      <a:lnTo>
                        <a:pt x="31" y="149"/>
                      </a:lnTo>
                      <a:lnTo>
                        <a:pt x="31" y="148"/>
                      </a:lnTo>
                      <a:lnTo>
                        <a:pt x="31" y="148"/>
                      </a:lnTo>
                      <a:lnTo>
                        <a:pt x="31" y="148"/>
                      </a:lnTo>
                      <a:lnTo>
                        <a:pt x="31" y="148"/>
                      </a:lnTo>
                      <a:lnTo>
                        <a:pt x="31" y="149"/>
                      </a:lnTo>
                      <a:lnTo>
                        <a:pt x="31" y="148"/>
                      </a:lnTo>
                      <a:lnTo>
                        <a:pt x="31" y="149"/>
                      </a:lnTo>
                      <a:lnTo>
                        <a:pt x="31" y="149"/>
                      </a:lnTo>
                      <a:lnTo>
                        <a:pt x="31" y="149"/>
                      </a:lnTo>
                      <a:lnTo>
                        <a:pt x="31" y="149"/>
                      </a:lnTo>
                      <a:lnTo>
                        <a:pt x="31" y="149"/>
                      </a:lnTo>
                      <a:lnTo>
                        <a:pt x="31" y="148"/>
                      </a:lnTo>
                      <a:lnTo>
                        <a:pt x="32" y="148"/>
                      </a:lnTo>
                      <a:lnTo>
                        <a:pt x="32" y="147"/>
                      </a:lnTo>
                      <a:lnTo>
                        <a:pt x="32" y="147"/>
                      </a:lnTo>
                      <a:lnTo>
                        <a:pt x="32" y="146"/>
                      </a:lnTo>
                      <a:lnTo>
                        <a:pt x="32" y="146"/>
                      </a:lnTo>
                      <a:lnTo>
                        <a:pt x="32" y="145"/>
                      </a:lnTo>
                      <a:lnTo>
                        <a:pt x="32" y="145"/>
                      </a:lnTo>
                      <a:lnTo>
                        <a:pt x="32" y="144"/>
                      </a:lnTo>
                      <a:lnTo>
                        <a:pt x="32" y="144"/>
                      </a:lnTo>
                      <a:lnTo>
                        <a:pt x="33" y="144"/>
                      </a:lnTo>
                      <a:lnTo>
                        <a:pt x="33" y="145"/>
                      </a:lnTo>
                      <a:lnTo>
                        <a:pt x="33" y="144"/>
                      </a:lnTo>
                      <a:lnTo>
                        <a:pt x="33" y="145"/>
                      </a:lnTo>
                      <a:lnTo>
                        <a:pt x="33" y="145"/>
                      </a:lnTo>
                      <a:lnTo>
                        <a:pt x="33" y="146"/>
                      </a:lnTo>
                      <a:lnTo>
                        <a:pt x="33" y="145"/>
                      </a:lnTo>
                      <a:lnTo>
                        <a:pt x="33" y="146"/>
                      </a:lnTo>
                      <a:lnTo>
                        <a:pt x="33" y="147"/>
                      </a:lnTo>
                      <a:lnTo>
                        <a:pt x="33" y="148"/>
                      </a:lnTo>
                      <a:lnTo>
                        <a:pt x="33" y="147"/>
                      </a:lnTo>
                      <a:lnTo>
                        <a:pt x="33" y="148"/>
                      </a:lnTo>
                      <a:lnTo>
                        <a:pt x="33" y="148"/>
                      </a:lnTo>
                      <a:lnTo>
                        <a:pt x="33" y="149"/>
                      </a:lnTo>
                      <a:lnTo>
                        <a:pt x="33" y="148"/>
                      </a:lnTo>
                      <a:lnTo>
                        <a:pt x="33" y="149"/>
                      </a:lnTo>
                      <a:lnTo>
                        <a:pt x="33" y="149"/>
                      </a:lnTo>
                      <a:lnTo>
                        <a:pt x="33" y="149"/>
                      </a:lnTo>
                      <a:lnTo>
                        <a:pt x="33" y="149"/>
                      </a:lnTo>
                      <a:lnTo>
                        <a:pt x="33" y="149"/>
                      </a:lnTo>
                      <a:lnTo>
                        <a:pt x="34" y="149"/>
                      </a:lnTo>
                      <a:lnTo>
                        <a:pt x="34" y="149"/>
                      </a:lnTo>
                      <a:lnTo>
                        <a:pt x="34" y="149"/>
                      </a:lnTo>
                      <a:lnTo>
                        <a:pt x="34" y="149"/>
                      </a:lnTo>
                      <a:lnTo>
                        <a:pt x="34" y="149"/>
                      </a:lnTo>
                      <a:lnTo>
                        <a:pt x="34" y="149"/>
                      </a:lnTo>
                      <a:lnTo>
                        <a:pt x="34" y="149"/>
                      </a:lnTo>
                      <a:lnTo>
                        <a:pt x="34" y="149"/>
                      </a:lnTo>
                      <a:lnTo>
                        <a:pt x="34" y="150"/>
                      </a:lnTo>
                      <a:lnTo>
                        <a:pt x="34" y="150"/>
                      </a:lnTo>
                      <a:lnTo>
                        <a:pt x="34" y="150"/>
                      </a:lnTo>
                      <a:lnTo>
                        <a:pt x="34" y="150"/>
                      </a:lnTo>
                      <a:lnTo>
                        <a:pt x="34" y="150"/>
                      </a:lnTo>
                      <a:lnTo>
                        <a:pt x="34" y="150"/>
                      </a:lnTo>
                      <a:lnTo>
                        <a:pt x="34" y="150"/>
                      </a:lnTo>
                      <a:lnTo>
                        <a:pt x="34" y="150"/>
                      </a:lnTo>
                      <a:lnTo>
                        <a:pt x="35" y="150"/>
                      </a:lnTo>
                      <a:lnTo>
                        <a:pt x="35" y="150"/>
                      </a:lnTo>
                      <a:lnTo>
                        <a:pt x="35" y="149"/>
                      </a:lnTo>
                      <a:lnTo>
                        <a:pt x="35" y="149"/>
                      </a:lnTo>
                      <a:lnTo>
                        <a:pt x="35" y="148"/>
                      </a:lnTo>
                      <a:lnTo>
                        <a:pt x="35" y="147"/>
                      </a:lnTo>
                      <a:lnTo>
                        <a:pt x="35" y="147"/>
                      </a:lnTo>
                      <a:lnTo>
                        <a:pt x="35" y="147"/>
                      </a:lnTo>
                      <a:lnTo>
                        <a:pt x="36" y="147"/>
                      </a:lnTo>
                      <a:lnTo>
                        <a:pt x="36" y="146"/>
                      </a:lnTo>
                      <a:lnTo>
                        <a:pt x="36" y="146"/>
                      </a:lnTo>
                      <a:lnTo>
                        <a:pt x="36" y="146"/>
                      </a:lnTo>
                      <a:lnTo>
                        <a:pt x="36" y="146"/>
                      </a:lnTo>
                      <a:lnTo>
                        <a:pt x="36" y="146"/>
                      </a:lnTo>
                      <a:lnTo>
                        <a:pt x="36" y="145"/>
                      </a:lnTo>
                      <a:lnTo>
                        <a:pt x="36" y="145"/>
                      </a:lnTo>
                      <a:lnTo>
                        <a:pt x="36" y="140"/>
                      </a:lnTo>
                      <a:lnTo>
                        <a:pt x="36" y="139"/>
                      </a:lnTo>
                      <a:lnTo>
                        <a:pt x="36" y="131"/>
                      </a:lnTo>
                      <a:lnTo>
                        <a:pt x="37" y="128"/>
                      </a:lnTo>
                      <a:lnTo>
                        <a:pt x="37" y="118"/>
                      </a:lnTo>
                      <a:lnTo>
                        <a:pt x="37" y="117"/>
                      </a:lnTo>
                      <a:lnTo>
                        <a:pt x="37" y="116"/>
                      </a:lnTo>
                      <a:lnTo>
                        <a:pt x="37" y="117"/>
                      </a:lnTo>
                      <a:lnTo>
                        <a:pt x="37" y="118"/>
                      </a:lnTo>
                      <a:lnTo>
                        <a:pt x="37" y="123"/>
                      </a:lnTo>
                      <a:lnTo>
                        <a:pt x="37" y="118"/>
                      </a:lnTo>
                      <a:lnTo>
                        <a:pt x="37" y="123"/>
                      </a:lnTo>
                      <a:lnTo>
                        <a:pt x="37" y="125"/>
                      </a:lnTo>
                      <a:lnTo>
                        <a:pt x="37" y="132"/>
                      </a:lnTo>
                      <a:lnTo>
                        <a:pt x="37" y="125"/>
                      </a:lnTo>
                      <a:lnTo>
                        <a:pt x="37" y="132"/>
                      </a:lnTo>
                      <a:lnTo>
                        <a:pt x="38" y="133"/>
                      </a:lnTo>
                      <a:lnTo>
                        <a:pt x="38" y="138"/>
                      </a:lnTo>
                      <a:lnTo>
                        <a:pt x="38" y="133"/>
                      </a:lnTo>
                      <a:lnTo>
                        <a:pt x="38" y="138"/>
                      </a:lnTo>
                      <a:lnTo>
                        <a:pt x="38" y="139"/>
                      </a:lnTo>
                      <a:lnTo>
                        <a:pt x="38" y="141"/>
                      </a:lnTo>
                      <a:lnTo>
                        <a:pt x="38" y="139"/>
                      </a:lnTo>
                      <a:lnTo>
                        <a:pt x="38" y="141"/>
                      </a:lnTo>
                      <a:lnTo>
                        <a:pt x="38" y="142"/>
                      </a:lnTo>
                      <a:lnTo>
                        <a:pt x="38" y="143"/>
                      </a:lnTo>
                      <a:lnTo>
                        <a:pt x="38" y="142"/>
                      </a:lnTo>
                      <a:lnTo>
                        <a:pt x="38" y="143"/>
                      </a:lnTo>
                      <a:lnTo>
                        <a:pt x="38" y="143"/>
                      </a:lnTo>
                      <a:lnTo>
                        <a:pt x="38" y="145"/>
                      </a:lnTo>
                      <a:lnTo>
                        <a:pt x="38" y="143"/>
                      </a:lnTo>
                      <a:lnTo>
                        <a:pt x="38" y="145"/>
                      </a:lnTo>
                      <a:lnTo>
                        <a:pt x="38" y="145"/>
                      </a:lnTo>
                      <a:lnTo>
                        <a:pt x="38" y="145"/>
                      </a:lnTo>
                      <a:lnTo>
                        <a:pt x="38" y="145"/>
                      </a:lnTo>
                      <a:lnTo>
                        <a:pt x="38" y="145"/>
                      </a:lnTo>
                      <a:lnTo>
                        <a:pt x="39" y="145"/>
                      </a:lnTo>
                      <a:lnTo>
                        <a:pt x="39" y="146"/>
                      </a:lnTo>
                      <a:lnTo>
                        <a:pt x="39" y="145"/>
                      </a:lnTo>
                      <a:lnTo>
                        <a:pt x="39" y="146"/>
                      </a:lnTo>
                      <a:lnTo>
                        <a:pt x="39" y="145"/>
                      </a:lnTo>
                      <a:lnTo>
                        <a:pt x="39" y="145"/>
                      </a:lnTo>
                      <a:lnTo>
                        <a:pt x="39" y="145"/>
                      </a:lnTo>
                      <a:lnTo>
                        <a:pt x="39" y="144"/>
                      </a:lnTo>
                      <a:lnTo>
                        <a:pt x="39" y="144"/>
                      </a:lnTo>
                      <a:lnTo>
                        <a:pt x="39" y="142"/>
                      </a:lnTo>
                      <a:lnTo>
                        <a:pt x="40" y="142"/>
                      </a:lnTo>
                      <a:lnTo>
                        <a:pt x="40" y="140"/>
                      </a:lnTo>
                      <a:lnTo>
                        <a:pt x="40" y="139"/>
                      </a:lnTo>
                      <a:lnTo>
                        <a:pt x="40" y="138"/>
                      </a:lnTo>
                      <a:lnTo>
                        <a:pt x="40" y="137"/>
                      </a:lnTo>
                      <a:lnTo>
                        <a:pt x="40" y="133"/>
                      </a:lnTo>
                      <a:lnTo>
                        <a:pt x="40" y="130"/>
                      </a:lnTo>
                      <a:lnTo>
                        <a:pt x="40" y="110"/>
                      </a:lnTo>
                      <a:lnTo>
                        <a:pt x="41" y="101"/>
                      </a:lnTo>
                      <a:lnTo>
                        <a:pt x="41" y="65"/>
                      </a:lnTo>
                      <a:lnTo>
                        <a:pt x="41" y="51"/>
                      </a:lnTo>
                      <a:lnTo>
                        <a:pt x="41" y="9"/>
                      </a:lnTo>
                      <a:lnTo>
                        <a:pt x="41" y="3"/>
                      </a:lnTo>
                      <a:lnTo>
                        <a:pt x="41" y="7"/>
                      </a:lnTo>
                      <a:lnTo>
                        <a:pt x="41" y="0"/>
                      </a:lnTo>
                      <a:lnTo>
                        <a:pt x="41" y="7"/>
                      </a:lnTo>
                      <a:lnTo>
                        <a:pt x="41" y="13"/>
                      </a:lnTo>
                      <a:lnTo>
                        <a:pt x="41" y="47"/>
                      </a:lnTo>
                      <a:lnTo>
                        <a:pt x="41" y="13"/>
                      </a:lnTo>
                      <a:lnTo>
                        <a:pt x="41" y="47"/>
                      </a:lnTo>
                      <a:lnTo>
                        <a:pt x="41" y="56"/>
                      </a:lnTo>
                      <a:lnTo>
                        <a:pt x="41" y="80"/>
                      </a:lnTo>
                      <a:lnTo>
                        <a:pt x="41" y="56"/>
                      </a:lnTo>
                      <a:lnTo>
                        <a:pt x="41" y="80"/>
                      </a:lnTo>
                      <a:lnTo>
                        <a:pt x="42" y="87"/>
                      </a:lnTo>
                      <a:lnTo>
                        <a:pt x="42" y="109"/>
                      </a:lnTo>
                      <a:lnTo>
                        <a:pt x="42" y="87"/>
                      </a:lnTo>
                      <a:lnTo>
                        <a:pt x="42" y="109"/>
                      </a:lnTo>
                      <a:lnTo>
                        <a:pt x="42" y="113"/>
                      </a:lnTo>
                      <a:lnTo>
                        <a:pt x="42" y="125"/>
                      </a:lnTo>
                      <a:lnTo>
                        <a:pt x="42" y="113"/>
                      </a:lnTo>
                      <a:lnTo>
                        <a:pt x="42" y="125"/>
                      </a:lnTo>
                      <a:lnTo>
                        <a:pt x="42" y="127"/>
                      </a:lnTo>
                      <a:lnTo>
                        <a:pt x="42" y="132"/>
                      </a:lnTo>
                      <a:lnTo>
                        <a:pt x="42" y="127"/>
                      </a:lnTo>
                      <a:lnTo>
                        <a:pt x="42" y="132"/>
                      </a:lnTo>
                      <a:lnTo>
                        <a:pt x="42" y="133"/>
                      </a:lnTo>
                      <a:lnTo>
                        <a:pt x="42" y="137"/>
                      </a:lnTo>
                      <a:lnTo>
                        <a:pt x="42" y="133"/>
                      </a:lnTo>
                      <a:lnTo>
                        <a:pt x="42" y="137"/>
                      </a:lnTo>
                      <a:lnTo>
                        <a:pt x="43" y="138"/>
                      </a:lnTo>
                      <a:lnTo>
                        <a:pt x="43" y="140"/>
                      </a:lnTo>
                      <a:lnTo>
                        <a:pt x="43" y="138"/>
                      </a:lnTo>
                      <a:lnTo>
                        <a:pt x="43" y="140"/>
                      </a:lnTo>
                      <a:lnTo>
                        <a:pt x="43" y="140"/>
                      </a:lnTo>
                      <a:lnTo>
                        <a:pt x="43" y="141"/>
                      </a:lnTo>
                      <a:lnTo>
                        <a:pt x="43" y="140"/>
                      </a:lnTo>
                      <a:lnTo>
                        <a:pt x="43" y="141"/>
                      </a:lnTo>
                      <a:lnTo>
                        <a:pt x="43" y="141"/>
                      </a:lnTo>
                      <a:lnTo>
                        <a:pt x="43" y="142"/>
                      </a:lnTo>
                      <a:lnTo>
                        <a:pt x="43" y="141"/>
                      </a:lnTo>
                      <a:lnTo>
                        <a:pt x="43" y="142"/>
                      </a:lnTo>
                      <a:lnTo>
                        <a:pt x="43" y="143"/>
                      </a:lnTo>
                      <a:lnTo>
                        <a:pt x="43" y="143"/>
                      </a:lnTo>
                      <a:lnTo>
                        <a:pt x="43" y="143"/>
                      </a:lnTo>
                      <a:lnTo>
                        <a:pt x="43" y="143"/>
                      </a:lnTo>
                      <a:lnTo>
                        <a:pt x="44" y="143"/>
                      </a:lnTo>
                      <a:lnTo>
                        <a:pt x="44" y="143"/>
                      </a:lnTo>
                      <a:lnTo>
                        <a:pt x="44" y="143"/>
                      </a:lnTo>
                      <a:lnTo>
                        <a:pt x="44" y="142"/>
                      </a:lnTo>
                      <a:lnTo>
                        <a:pt x="44" y="142"/>
                      </a:lnTo>
                      <a:lnTo>
                        <a:pt x="44" y="143"/>
                      </a:lnTo>
                      <a:lnTo>
                        <a:pt x="44" y="142"/>
                      </a:lnTo>
                      <a:lnTo>
                        <a:pt x="44" y="143"/>
                      </a:lnTo>
                      <a:lnTo>
                        <a:pt x="44" y="143"/>
                      </a:lnTo>
                      <a:lnTo>
                        <a:pt x="44" y="144"/>
                      </a:lnTo>
                      <a:lnTo>
                        <a:pt x="44" y="143"/>
                      </a:lnTo>
                      <a:lnTo>
                        <a:pt x="44" y="144"/>
                      </a:lnTo>
                      <a:lnTo>
                        <a:pt x="44" y="145"/>
                      </a:lnTo>
                      <a:lnTo>
                        <a:pt x="44" y="145"/>
                      </a:lnTo>
                      <a:lnTo>
                        <a:pt x="44" y="144"/>
                      </a:lnTo>
                      <a:lnTo>
                        <a:pt x="45" y="144"/>
                      </a:lnTo>
                      <a:lnTo>
                        <a:pt x="45" y="143"/>
                      </a:lnTo>
                      <a:lnTo>
                        <a:pt x="45" y="142"/>
                      </a:lnTo>
                      <a:lnTo>
                        <a:pt x="45" y="142"/>
                      </a:lnTo>
                      <a:lnTo>
                        <a:pt x="45" y="142"/>
                      </a:lnTo>
                      <a:lnTo>
                        <a:pt x="45" y="142"/>
                      </a:lnTo>
                      <a:lnTo>
                        <a:pt x="45" y="143"/>
                      </a:lnTo>
                      <a:lnTo>
                        <a:pt x="45" y="142"/>
                      </a:lnTo>
                      <a:lnTo>
                        <a:pt x="45" y="143"/>
                      </a:lnTo>
                      <a:lnTo>
                        <a:pt x="45" y="143"/>
                      </a:lnTo>
                      <a:lnTo>
                        <a:pt x="45" y="144"/>
                      </a:lnTo>
                      <a:lnTo>
                        <a:pt x="45" y="143"/>
                      </a:lnTo>
                      <a:lnTo>
                        <a:pt x="45" y="144"/>
                      </a:lnTo>
                      <a:lnTo>
                        <a:pt x="46" y="145"/>
                      </a:lnTo>
                      <a:lnTo>
                        <a:pt x="46" y="146"/>
                      </a:lnTo>
                      <a:lnTo>
                        <a:pt x="46" y="145"/>
                      </a:lnTo>
                      <a:lnTo>
                        <a:pt x="46" y="146"/>
                      </a:lnTo>
                      <a:lnTo>
                        <a:pt x="46" y="146"/>
                      </a:lnTo>
                      <a:lnTo>
                        <a:pt x="46" y="147"/>
                      </a:lnTo>
                      <a:lnTo>
                        <a:pt x="46" y="146"/>
                      </a:lnTo>
                      <a:lnTo>
                        <a:pt x="46" y="147"/>
                      </a:lnTo>
                      <a:lnTo>
                        <a:pt x="46" y="148"/>
                      </a:lnTo>
                      <a:lnTo>
                        <a:pt x="46" y="149"/>
                      </a:lnTo>
                      <a:lnTo>
                        <a:pt x="46" y="148"/>
                      </a:lnTo>
                      <a:lnTo>
                        <a:pt x="46" y="149"/>
                      </a:lnTo>
                      <a:lnTo>
                        <a:pt x="46" y="149"/>
                      </a:lnTo>
                      <a:lnTo>
                        <a:pt x="46" y="151"/>
                      </a:lnTo>
                      <a:lnTo>
                        <a:pt x="46" y="149"/>
                      </a:lnTo>
                      <a:lnTo>
                        <a:pt x="46" y="151"/>
                      </a:lnTo>
                      <a:lnTo>
                        <a:pt x="46" y="151"/>
                      </a:lnTo>
                      <a:lnTo>
                        <a:pt x="46" y="152"/>
                      </a:lnTo>
                      <a:lnTo>
                        <a:pt x="46" y="151"/>
                      </a:lnTo>
                      <a:lnTo>
                        <a:pt x="46" y="152"/>
                      </a:lnTo>
                      <a:lnTo>
                        <a:pt x="47" y="152"/>
                      </a:lnTo>
                      <a:lnTo>
                        <a:pt x="47" y="152"/>
                      </a:lnTo>
                      <a:lnTo>
                        <a:pt x="47" y="152"/>
                      </a:lnTo>
                      <a:lnTo>
                        <a:pt x="47" y="152"/>
                      </a:lnTo>
                      <a:lnTo>
                        <a:pt x="47" y="152"/>
                      </a:lnTo>
                      <a:lnTo>
                        <a:pt x="47" y="153"/>
                      </a:lnTo>
                      <a:lnTo>
                        <a:pt x="47" y="152"/>
                      </a:lnTo>
                      <a:lnTo>
                        <a:pt x="47" y="153"/>
                      </a:lnTo>
                      <a:lnTo>
                        <a:pt x="47" y="153"/>
                      </a:lnTo>
                      <a:lnTo>
                        <a:pt x="47" y="153"/>
                      </a:lnTo>
                      <a:lnTo>
                        <a:pt x="47" y="153"/>
                      </a:lnTo>
                      <a:lnTo>
                        <a:pt x="47" y="153"/>
                      </a:lnTo>
                      <a:lnTo>
                        <a:pt x="47" y="153"/>
                      </a:lnTo>
                      <a:lnTo>
                        <a:pt x="47" y="153"/>
                      </a:lnTo>
                      <a:lnTo>
                        <a:pt x="48" y="153"/>
                      </a:lnTo>
                      <a:lnTo>
                        <a:pt x="48" y="152"/>
                      </a:lnTo>
                      <a:lnTo>
                        <a:pt x="48" y="152"/>
                      </a:lnTo>
                      <a:lnTo>
                        <a:pt x="48" y="152"/>
                      </a:lnTo>
                      <a:lnTo>
                        <a:pt x="48" y="151"/>
                      </a:lnTo>
                      <a:lnTo>
                        <a:pt x="48" y="150"/>
                      </a:lnTo>
                      <a:lnTo>
                        <a:pt x="48" y="150"/>
                      </a:lnTo>
                      <a:lnTo>
                        <a:pt x="48" y="150"/>
                      </a:lnTo>
                      <a:lnTo>
                        <a:pt x="48" y="150"/>
                      </a:lnTo>
                      <a:lnTo>
                        <a:pt x="49" y="150"/>
                      </a:lnTo>
                      <a:lnTo>
                        <a:pt x="49" y="150"/>
                      </a:lnTo>
                      <a:lnTo>
                        <a:pt x="49" y="150"/>
                      </a:lnTo>
                      <a:lnTo>
                        <a:pt x="49" y="150"/>
                      </a:lnTo>
                      <a:lnTo>
                        <a:pt x="49" y="150"/>
                      </a:lnTo>
                      <a:lnTo>
                        <a:pt x="49" y="151"/>
                      </a:lnTo>
                      <a:lnTo>
                        <a:pt x="49" y="150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1"/>
                      </a:lnTo>
                      <a:lnTo>
                        <a:pt x="49" y="152"/>
                      </a:lnTo>
                      <a:lnTo>
                        <a:pt x="49" y="151"/>
                      </a:lnTo>
                      <a:lnTo>
                        <a:pt x="49" y="152"/>
                      </a:lnTo>
                      <a:lnTo>
                        <a:pt x="50" y="152"/>
                      </a:lnTo>
                      <a:lnTo>
                        <a:pt x="50" y="153"/>
                      </a:lnTo>
                      <a:lnTo>
                        <a:pt x="50" y="152"/>
                      </a:lnTo>
                      <a:lnTo>
                        <a:pt x="50" y="153"/>
                      </a:lnTo>
                      <a:lnTo>
                        <a:pt x="50" y="153"/>
                      </a:lnTo>
                      <a:lnTo>
                        <a:pt x="50" y="154"/>
                      </a:lnTo>
                      <a:lnTo>
                        <a:pt x="50" y="153"/>
                      </a:lnTo>
                      <a:lnTo>
                        <a:pt x="50" y="154"/>
                      </a:lnTo>
                      <a:lnTo>
                        <a:pt x="50" y="154"/>
                      </a:lnTo>
                      <a:lnTo>
                        <a:pt x="50" y="154"/>
                      </a:lnTo>
                      <a:lnTo>
                        <a:pt x="50" y="154"/>
                      </a:lnTo>
                      <a:lnTo>
                        <a:pt x="50" y="153"/>
                      </a:lnTo>
                      <a:lnTo>
                        <a:pt x="50" y="152"/>
                      </a:lnTo>
                      <a:lnTo>
                        <a:pt x="51" y="152"/>
                      </a:lnTo>
                      <a:lnTo>
                        <a:pt x="51" y="151"/>
                      </a:lnTo>
                      <a:lnTo>
                        <a:pt x="51" y="151"/>
                      </a:lnTo>
                      <a:lnTo>
                        <a:pt x="51" y="151"/>
                      </a:lnTo>
                      <a:lnTo>
                        <a:pt x="51" y="151"/>
                      </a:lnTo>
                      <a:lnTo>
                        <a:pt x="51" y="151"/>
                      </a:lnTo>
                      <a:lnTo>
                        <a:pt x="51" y="151"/>
                      </a:lnTo>
                      <a:lnTo>
                        <a:pt x="51" y="153"/>
                      </a:lnTo>
                      <a:lnTo>
                        <a:pt x="51" y="151"/>
                      </a:lnTo>
                      <a:lnTo>
                        <a:pt x="51" y="153"/>
                      </a:lnTo>
                      <a:lnTo>
                        <a:pt x="51" y="153"/>
                      </a:lnTo>
                      <a:lnTo>
                        <a:pt x="51" y="154"/>
                      </a:lnTo>
                      <a:lnTo>
                        <a:pt x="51" y="153"/>
                      </a:lnTo>
                      <a:lnTo>
                        <a:pt x="51" y="154"/>
                      </a:lnTo>
                      <a:lnTo>
                        <a:pt x="51" y="154"/>
                      </a:lnTo>
                      <a:lnTo>
                        <a:pt x="51" y="154"/>
                      </a:lnTo>
                      <a:lnTo>
                        <a:pt x="51" y="154"/>
                      </a:lnTo>
                      <a:lnTo>
                        <a:pt x="51" y="154"/>
                      </a:lnTo>
                      <a:lnTo>
                        <a:pt x="52" y="154"/>
                      </a:lnTo>
                      <a:lnTo>
                        <a:pt x="52" y="155"/>
                      </a:lnTo>
                      <a:lnTo>
                        <a:pt x="52" y="154"/>
                      </a:lnTo>
                      <a:lnTo>
                        <a:pt x="52" y="155"/>
                      </a:lnTo>
                      <a:lnTo>
                        <a:pt x="52" y="154"/>
                      </a:lnTo>
                      <a:lnTo>
                        <a:pt x="52" y="154"/>
                      </a:lnTo>
                      <a:lnTo>
                        <a:pt x="52" y="154"/>
                      </a:lnTo>
                      <a:lnTo>
                        <a:pt x="52" y="154"/>
                      </a:lnTo>
                      <a:lnTo>
                        <a:pt x="52" y="155"/>
                      </a:lnTo>
                      <a:lnTo>
                        <a:pt x="52" y="155"/>
                      </a:lnTo>
                      <a:lnTo>
                        <a:pt x="52" y="155"/>
                      </a:lnTo>
                      <a:lnTo>
                        <a:pt x="52" y="155"/>
                      </a:lnTo>
                      <a:lnTo>
                        <a:pt x="52" y="155"/>
                      </a:lnTo>
                      <a:lnTo>
                        <a:pt x="52" y="155"/>
                      </a:lnTo>
                      <a:lnTo>
                        <a:pt x="52" y="155"/>
                      </a:lnTo>
                      <a:lnTo>
                        <a:pt x="52" y="155"/>
                      </a:lnTo>
                      <a:lnTo>
                        <a:pt x="53" y="155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3" y="154"/>
                      </a:lnTo>
                      <a:lnTo>
                        <a:pt x="54" y="154"/>
                      </a:lnTo>
                      <a:lnTo>
                        <a:pt x="54" y="155"/>
                      </a:lnTo>
                      <a:lnTo>
                        <a:pt x="54" y="154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4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5" y="155"/>
                      </a:lnTo>
                      <a:lnTo>
                        <a:pt x="56" y="155"/>
                      </a:lnTo>
                      <a:lnTo>
                        <a:pt x="56" y="155"/>
                      </a:lnTo>
                      <a:lnTo>
                        <a:pt x="56" y="155"/>
                      </a:lnTo>
                      <a:lnTo>
                        <a:pt x="56" y="155"/>
                      </a:lnTo>
                      <a:lnTo>
                        <a:pt x="56" y="155"/>
                      </a:lnTo>
                      <a:lnTo>
                        <a:pt x="56" y="155"/>
                      </a:lnTo>
                      <a:lnTo>
                        <a:pt x="56" y="154"/>
                      </a:lnTo>
                      <a:lnTo>
                        <a:pt x="56" y="154"/>
                      </a:lnTo>
                      <a:lnTo>
                        <a:pt x="56" y="154"/>
                      </a:lnTo>
                      <a:lnTo>
                        <a:pt x="57" y="154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7" y="154"/>
                      </a:lnTo>
                      <a:lnTo>
                        <a:pt x="57" y="154"/>
                      </a:lnTo>
                      <a:lnTo>
                        <a:pt x="57" y="154"/>
                      </a:lnTo>
                      <a:lnTo>
                        <a:pt x="57" y="154"/>
                      </a:lnTo>
                      <a:lnTo>
                        <a:pt x="58" y="154"/>
                      </a:lnTo>
                      <a:lnTo>
                        <a:pt x="58" y="154"/>
                      </a:lnTo>
                      <a:lnTo>
                        <a:pt x="58" y="154"/>
                      </a:lnTo>
                      <a:lnTo>
                        <a:pt x="58" y="154"/>
                      </a:lnTo>
                      <a:lnTo>
                        <a:pt x="58" y="154"/>
                      </a:lnTo>
                      <a:lnTo>
                        <a:pt x="58" y="155"/>
                      </a:lnTo>
                      <a:lnTo>
                        <a:pt x="58" y="154"/>
                      </a:lnTo>
                      <a:lnTo>
                        <a:pt x="58" y="155"/>
                      </a:lnTo>
                      <a:lnTo>
                        <a:pt x="58" y="155"/>
                      </a:lnTo>
                      <a:lnTo>
                        <a:pt x="58" y="155"/>
                      </a:lnTo>
                      <a:lnTo>
                        <a:pt x="58" y="155"/>
                      </a:lnTo>
                      <a:lnTo>
                        <a:pt x="58" y="155"/>
                      </a:lnTo>
                      <a:lnTo>
                        <a:pt x="58" y="155"/>
                      </a:lnTo>
                      <a:lnTo>
                        <a:pt x="58" y="155"/>
                      </a:lnTo>
                      <a:lnTo>
                        <a:pt x="58" y="155"/>
                      </a:lnTo>
                      <a:lnTo>
                        <a:pt x="59" y="155"/>
                      </a:lnTo>
                      <a:lnTo>
                        <a:pt x="59" y="155"/>
                      </a:lnTo>
                      <a:lnTo>
                        <a:pt x="59" y="155"/>
                      </a:lnTo>
                      <a:lnTo>
                        <a:pt x="59" y="154"/>
                      </a:lnTo>
                      <a:lnTo>
                        <a:pt x="59" y="154"/>
                      </a:lnTo>
                      <a:lnTo>
                        <a:pt x="59" y="153"/>
                      </a:lnTo>
                      <a:lnTo>
                        <a:pt x="59" y="153"/>
                      </a:lnTo>
                      <a:lnTo>
                        <a:pt x="59" y="152"/>
                      </a:lnTo>
                      <a:lnTo>
                        <a:pt x="59" y="151"/>
                      </a:lnTo>
                      <a:lnTo>
                        <a:pt x="59" y="150"/>
                      </a:lnTo>
                      <a:lnTo>
                        <a:pt x="60" y="150"/>
                      </a:lnTo>
                      <a:lnTo>
                        <a:pt x="60" y="150"/>
                      </a:lnTo>
                      <a:lnTo>
                        <a:pt x="60" y="150"/>
                      </a:lnTo>
                      <a:lnTo>
                        <a:pt x="60" y="150"/>
                      </a:lnTo>
                      <a:lnTo>
                        <a:pt x="60" y="151"/>
                      </a:lnTo>
                      <a:lnTo>
                        <a:pt x="60" y="150"/>
                      </a:lnTo>
                      <a:lnTo>
                        <a:pt x="60" y="151"/>
                      </a:lnTo>
                      <a:lnTo>
                        <a:pt x="60" y="151"/>
                      </a:lnTo>
                      <a:lnTo>
                        <a:pt x="60" y="152"/>
                      </a:lnTo>
                      <a:lnTo>
                        <a:pt x="60" y="151"/>
                      </a:lnTo>
                      <a:lnTo>
                        <a:pt x="60" y="152"/>
                      </a:lnTo>
                      <a:lnTo>
                        <a:pt x="60" y="152"/>
                      </a:lnTo>
                      <a:lnTo>
                        <a:pt x="60" y="153"/>
                      </a:lnTo>
                      <a:lnTo>
                        <a:pt x="60" y="152"/>
                      </a:lnTo>
                      <a:lnTo>
                        <a:pt x="60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1" y="154"/>
                      </a:lnTo>
                      <a:lnTo>
                        <a:pt x="61" y="154"/>
                      </a:lnTo>
                      <a:lnTo>
                        <a:pt x="61" y="154"/>
                      </a:lnTo>
                      <a:lnTo>
                        <a:pt x="61" y="154"/>
                      </a:lnTo>
                      <a:lnTo>
                        <a:pt x="61" y="154"/>
                      </a:lnTo>
                      <a:lnTo>
                        <a:pt x="61" y="154"/>
                      </a:lnTo>
                      <a:lnTo>
                        <a:pt x="61" y="154"/>
                      </a:lnTo>
                      <a:lnTo>
                        <a:pt x="61" y="154"/>
                      </a:lnTo>
                      <a:lnTo>
                        <a:pt x="62" y="154"/>
                      </a:lnTo>
                      <a:lnTo>
                        <a:pt x="62" y="154"/>
                      </a:lnTo>
                      <a:lnTo>
                        <a:pt x="62" y="154"/>
                      </a:lnTo>
                      <a:lnTo>
                        <a:pt x="62" y="153"/>
                      </a:lnTo>
                      <a:lnTo>
                        <a:pt x="62" y="153"/>
                      </a:lnTo>
                      <a:lnTo>
                        <a:pt x="62" y="152"/>
                      </a:lnTo>
                      <a:lnTo>
                        <a:pt x="62" y="152"/>
                      </a:lnTo>
                      <a:lnTo>
                        <a:pt x="62" y="152"/>
                      </a:lnTo>
                      <a:lnTo>
                        <a:pt x="62" y="152"/>
                      </a:lnTo>
                      <a:lnTo>
                        <a:pt x="62" y="152"/>
                      </a:lnTo>
                      <a:lnTo>
                        <a:pt x="62" y="152"/>
                      </a:lnTo>
                      <a:lnTo>
                        <a:pt x="62" y="153"/>
                      </a:lnTo>
                      <a:lnTo>
                        <a:pt x="62" y="152"/>
                      </a:lnTo>
                      <a:lnTo>
                        <a:pt x="62" y="153"/>
                      </a:lnTo>
                      <a:lnTo>
                        <a:pt x="63" y="153"/>
                      </a:lnTo>
                      <a:lnTo>
                        <a:pt x="63" y="154"/>
                      </a:lnTo>
                      <a:lnTo>
                        <a:pt x="63" y="153"/>
                      </a:lnTo>
                      <a:lnTo>
                        <a:pt x="63" y="154"/>
                      </a:lnTo>
                      <a:lnTo>
                        <a:pt x="63" y="154"/>
                      </a:lnTo>
                      <a:lnTo>
                        <a:pt x="63" y="154"/>
                      </a:lnTo>
                      <a:lnTo>
                        <a:pt x="63" y="154"/>
                      </a:lnTo>
                      <a:lnTo>
                        <a:pt x="63" y="154"/>
                      </a:lnTo>
                      <a:lnTo>
                        <a:pt x="63" y="154"/>
                      </a:lnTo>
                      <a:lnTo>
                        <a:pt x="63" y="155"/>
                      </a:lnTo>
                      <a:lnTo>
                        <a:pt x="63" y="154"/>
                      </a:lnTo>
                      <a:lnTo>
                        <a:pt x="63" y="155"/>
                      </a:lnTo>
                      <a:lnTo>
                        <a:pt x="63" y="155"/>
                      </a:lnTo>
                      <a:lnTo>
                        <a:pt x="63" y="155"/>
                      </a:lnTo>
                      <a:lnTo>
                        <a:pt x="63" y="155"/>
                      </a:lnTo>
                      <a:lnTo>
                        <a:pt x="63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4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5"/>
                      </a:lnTo>
                      <a:lnTo>
                        <a:pt x="65" y="156"/>
                      </a:lnTo>
                      <a:lnTo>
                        <a:pt x="65" y="156"/>
                      </a:lnTo>
                      <a:lnTo>
                        <a:pt x="65" y="156"/>
                      </a:lnTo>
                      <a:lnTo>
                        <a:pt x="65" y="156"/>
                      </a:lnTo>
                      <a:lnTo>
                        <a:pt x="65" y="156"/>
                      </a:lnTo>
                      <a:lnTo>
                        <a:pt x="65" y="156"/>
                      </a:lnTo>
                      <a:lnTo>
                        <a:pt x="65" y="156"/>
                      </a:lnTo>
                      <a:lnTo>
                        <a:pt x="65" y="156"/>
                      </a:lnTo>
                      <a:lnTo>
                        <a:pt x="66" y="156"/>
                      </a:lnTo>
                      <a:lnTo>
                        <a:pt x="66" y="156"/>
                      </a:lnTo>
                      <a:lnTo>
                        <a:pt x="66" y="156"/>
                      </a:lnTo>
                      <a:lnTo>
                        <a:pt x="66" y="156"/>
                      </a:lnTo>
                      <a:lnTo>
                        <a:pt x="66" y="156"/>
                      </a:lnTo>
                      <a:lnTo>
                        <a:pt x="66" y="156"/>
                      </a:lnTo>
                      <a:lnTo>
                        <a:pt x="66" y="156"/>
                      </a:lnTo>
                      <a:lnTo>
                        <a:pt x="66" y="156"/>
                      </a:lnTo>
                      <a:lnTo>
                        <a:pt x="66" y="155"/>
                      </a:lnTo>
                      <a:lnTo>
                        <a:pt x="66" y="155"/>
                      </a:lnTo>
                      <a:lnTo>
                        <a:pt x="66" y="155"/>
                      </a:lnTo>
                      <a:lnTo>
                        <a:pt x="67" y="155"/>
                      </a:lnTo>
                      <a:lnTo>
                        <a:pt x="67" y="155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7" y="154"/>
                      </a:lnTo>
                      <a:lnTo>
                        <a:pt x="68" y="154"/>
                      </a:lnTo>
                      <a:lnTo>
                        <a:pt x="68" y="154"/>
                      </a:lnTo>
                      <a:lnTo>
                        <a:pt x="68" y="154"/>
                      </a:lnTo>
                      <a:lnTo>
                        <a:pt x="68" y="154"/>
                      </a:lnTo>
                      <a:lnTo>
                        <a:pt x="68" y="154"/>
                      </a:lnTo>
                      <a:lnTo>
                        <a:pt x="68" y="155"/>
                      </a:lnTo>
                      <a:lnTo>
                        <a:pt x="68" y="154"/>
                      </a:lnTo>
                      <a:lnTo>
                        <a:pt x="68" y="155"/>
                      </a:lnTo>
                      <a:lnTo>
                        <a:pt x="68" y="155"/>
                      </a:lnTo>
                      <a:lnTo>
                        <a:pt x="68" y="155"/>
                      </a:lnTo>
                      <a:lnTo>
                        <a:pt x="68" y="155"/>
                      </a:lnTo>
                      <a:lnTo>
                        <a:pt x="68" y="155"/>
                      </a:lnTo>
                      <a:lnTo>
                        <a:pt x="68" y="155"/>
                      </a:lnTo>
                      <a:lnTo>
                        <a:pt x="68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69" y="155"/>
                      </a:lnTo>
                      <a:lnTo>
                        <a:pt x="70" y="155"/>
                      </a:lnTo>
                      <a:lnTo>
                        <a:pt x="70" y="155"/>
                      </a:lnTo>
                      <a:lnTo>
                        <a:pt x="70" y="155"/>
                      </a:lnTo>
                      <a:lnTo>
                        <a:pt x="70" y="155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6"/>
                      </a:lnTo>
                      <a:lnTo>
                        <a:pt x="70" y="155"/>
                      </a:lnTo>
                      <a:lnTo>
                        <a:pt x="70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1" y="155"/>
                      </a:lnTo>
                      <a:lnTo>
                        <a:pt x="72" y="155"/>
                      </a:lnTo>
                      <a:lnTo>
                        <a:pt x="72" y="155"/>
                      </a:lnTo>
                      <a:lnTo>
                        <a:pt x="72" y="155"/>
                      </a:lnTo>
                      <a:lnTo>
                        <a:pt x="72" y="155"/>
                      </a:lnTo>
                      <a:lnTo>
                        <a:pt x="72" y="155"/>
                      </a:lnTo>
                      <a:lnTo>
                        <a:pt x="72" y="155"/>
                      </a:lnTo>
                      <a:lnTo>
                        <a:pt x="72" y="155"/>
                      </a:lnTo>
                      <a:lnTo>
                        <a:pt x="72" y="154"/>
                      </a:lnTo>
                      <a:lnTo>
                        <a:pt x="72" y="154"/>
                      </a:lnTo>
                      <a:lnTo>
                        <a:pt x="72" y="154"/>
                      </a:lnTo>
                      <a:lnTo>
                        <a:pt x="72" y="152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3"/>
                      </a:lnTo>
                      <a:lnTo>
                        <a:pt x="73" y="152"/>
                      </a:lnTo>
                      <a:lnTo>
                        <a:pt x="73" y="153"/>
                      </a:lnTo>
                      <a:lnTo>
                        <a:pt x="73" y="154"/>
                      </a:lnTo>
                      <a:lnTo>
                        <a:pt x="73" y="154"/>
                      </a:lnTo>
                      <a:lnTo>
                        <a:pt x="73" y="154"/>
                      </a:lnTo>
                      <a:lnTo>
                        <a:pt x="73" y="154"/>
                      </a:lnTo>
                      <a:lnTo>
                        <a:pt x="74" y="155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4" name="Freeform 146"/>
                <p:cNvSpPr>
                  <a:spLocks/>
                </p:cNvSpPr>
                <p:nvPr/>
              </p:nvSpPr>
              <p:spPr bwMode="auto">
                <a:xfrm>
                  <a:off x="1966913" y="5002213"/>
                  <a:ext cx="117475" cy="14288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2" y="6"/>
                    </a:cxn>
                    <a:cxn ang="0">
                      <a:pos x="3" y="8"/>
                    </a:cxn>
                    <a:cxn ang="0">
                      <a:pos x="5" y="9"/>
                    </a:cxn>
                    <a:cxn ang="0">
                      <a:pos x="6" y="7"/>
                    </a:cxn>
                    <a:cxn ang="0">
                      <a:pos x="7" y="9"/>
                    </a:cxn>
                    <a:cxn ang="0">
                      <a:pos x="9" y="8"/>
                    </a:cxn>
                    <a:cxn ang="0">
                      <a:pos x="11" y="8"/>
                    </a:cxn>
                    <a:cxn ang="0">
                      <a:pos x="12" y="6"/>
                    </a:cxn>
                    <a:cxn ang="0">
                      <a:pos x="13" y="7"/>
                    </a:cxn>
                    <a:cxn ang="0">
                      <a:pos x="14" y="7"/>
                    </a:cxn>
                    <a:cxn ang="0">
                      <a:pos x="15" y="6"/>
                    </a:cxn>
                    <a:cxn ang="0">
                      <a:pos x="16" y="8"/>
                    </a:cxn>
                    <a:cxn ang="0">
                      <a:pos x="17" y="8"/>
                    </a:cxn>
                    <a:cxn ang="0">
                      <a:pos x="18" y="8"/>
                    </a:cxn>
                    <a:cxn ang="0">
                      <a:pos x="19" y="8"/>
                    </a:cxn>
                    <a:cxn ang="0">
                      <a:pos x="20" y="9"/>
                    </a:cxn>
                    <a:cxn ang="0">
                      <a:pos x="22" y="8"/>
                    </a:cxn>
                    <a:cxn ang="0">
                      <a:pos x="23" y="8"/>
                    </a:cxn>
                    <a:cxn ang="0">
                      <a:pos x="24" y="8"/>
                    </a:cxn>
                    <a:cxn ang="0">
                      <a:pos x="25" y="8"/>
                    </a:cxn>
                    <a:cxn ang="0">
                      <a:pos x="26" y="8"/>
                    </a:cxn>
                    <a:cxn ang="0">
                      <a:pos x="27" y="8"/>
                    </a:cxn>
                    <a:cxn ang="0">
                      <a:pos x="28" y="8"/>
                    </a:cxn>
                    <a:cxn ang="0">
                      <a:pos x="30" y="8"/>
                    </a:cxn>
                    <a:cxn ang="0">
                      <a:pos x="31" y="8"/>
                    </a:cxn>
                    <a:cxn ang="0">
                      <a:pos x="32" y="8"/>
                    </a:cxn>
                    <a:cxn ang="0">
                      <a:pos x="33" y="8"/>
                    </a:cxn>
                    <a:cxn ang="0">
                      <a:pos x="35" y="7"/>
                    </a:cxn>
                    <a:cxn ang="0">
                      <a:pos x="36" y="6"/>
                    </a:cxn>
                    <a:cxn ang="0">
                      <a:pos x="37" y="8"/>
                    </a:cxn>
                    <a:cxn ang="0">
                      <a:pos x="38" y="8"/>
                    </a:cxn>
                    <a:cxn ang="0">
                      <a:pos x="39" y="8"/>
                    </a:cxn>
                    <a:cxn ang="0">
                      <a:pos x="40" y="8"/>
                    </a:cxn>
                    <a:cxn ang="0">
                      <a:pos x="41" y="9"/>
                    </a:cxn>
                    <a:cxn ang="0">
                      <a:pos x="42" y="8"/>
                    </a:cxn>
                    <a:cxn ang="0">
                      <a:pos x="43" y="8"/>
                    </a:cxn>
                    <a:cxn ang="0">
                      <a:pos x="45" y="7"/>
                    </a:cxn>
                    <a:cxn ang="0">
                      <a:pos x="46" y="8"/>
                    </a:cxn>
                    <a:cxn ang="0">
                      <a:pos x="47" y="8"/>
                    </a:cxn>
                    <a:cxn ang="0">
                      <a:pos x="48" y="8"/>
                    </a:cxn>
                    <a:cxn ang="0">
                      <a:pos x="49" y="8"/>
                    </a:cxn>
                    <a:cxn ang="0">
                      <a:pos x="50" y="8"/>
                    </a:cxn>
                    <a:cxn ang="0">
                      <a:pos x="51" y="8"/>
                    </a:cxn>
                    <a:cxn ang="0">
                      <a:pos x="53" y="8"/>
                    </a:cxn>
                    <a:cxn ang="0">
                      <a:pos x="54" y="7"/>
                    </a:cxn>
                    <a:cxn ang="0">
                      <a:pos x="55" y="8"/>
                    </a:cxn>
                    <a:cxn ang="0">
                      <a:pos x="56" y="8"/>
                    </a:cxn>
                    <a:cxn ang="0">
                      <a:pos x="57" y="8"/>
                    </a:cxn>
                    <a:cxn ang="0">
                      <a:pos x="58" y="8"/>
                    </a:cxn>
                    <a:cxn ang="0">
                      <a:pos x="60" y="8"/>
                    </a:cxn>
                    <a:cxn ang="0">
                      <a:pos x="61" y="7"/>
                    </a:cxn>
                    <a:cxn ang="0">
                      <a:pos x="62" y="8"/>
                    </a:cxn>
                    <a:cxn ang="0">
                      <a:pos x="63" y="8"/>
                    </a:cxn>
                    <a:cxn ang="0">
                      <a:pos x="64" y="8"/>
                    </a:cxn>
                    <a:cxn ang="0">
                      <a:pos x="65" y="8"/>
                    </a:cxn>
                    <a:cxn ang="0">
                      <a:pos x="66" y="9"/>
                    </a:cxn>
                    <a:cxn ang="0">
                      <a:pos x="67" y="8"/>
                    </a:cxn>
                    <a:cxn ang="0">
                      <a:pos x="69" y="7"/>
                    </a:cxn>
                    <a:cxn ang="0">
                      <a:pos x="70" y="7"/>
                    </a:cxn>
                    <a:cxn ang="0">
                      <a:pos x="71" y="8"/>
                    </a:cxn>
                    <a:cxn ang="0">
                      <a:pos x="72" y="8"/>
                    </a:cxn>
                    <a:cxn ang="0">
                      <a:pos x="73" y="8"/>
                    </a:cxn>
                  </a:cxnLst>
                  <a:rect l="0" t="0" r="r" b="b"/>
                  <a:pathLst>
                    <a:path w="74" h="9">
                      <a:moveTo>
                        <a:pt x="0" y="8"/>
                      </a:move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3"/>
                      </a:lnTo>
                      <a:lnTo>
                        <a:pt x="2" y="5"/>
                      </a:lnTo>
                      <a:lnTo>
                        <a:pt x="2" y="3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2" y="7"/>
                      </a:lnTo>
                      <a:lnTo>
                        <a:pt x="2" y="6"/>
                      </a:lnTo>
                      <a:lnTo>
                        <a:pt x="2" y="7"/>
                      </a:lnTo>
                      <a:lnTo>
                        <a:pt x="3" y="7"/>
                      </a:lnTo>
                      <a:lnTo>
                        <a:pt x="3" y="8"/>
                      </a:lnTo>
                      <a:lnTo>
                        <a:pt x="3" y="7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6" y="8"/>
                      </a:lnTo>
                      <a:lnTo>
                        <a:pt x="6" y="8"/>
                      </a:lnTo>
                      <a:lnTo>
                        <a:pt x="6" y="8"/>
                      </a:lnTo>
                      <a:lnTo>
                        <a:pt x="6" y="7"/>
                      </a:lnTo>
                      <a:lnTo>
                        <a:pt x="6" y="7"/>
                      </a:lnTo>
                      <a:lnTo>
                        <a:pt x="6" y="7"/>
                      </a:lnTo>
                      <a:lnTo>
                        <a:pt x="6" y="7"/>
                      </a:lnTo>
                      <a:lnTo>
                        <a:pt x="6" y="7"/>
                      </a:lnTo>
                      <a:lnTo>
                        <a:pt x="6" y="7"/>
                      </a:lnTo>
                      <a:lnTo>
                        <a:pt x="6" y="7"/>
                      </a:lnTo>
                      <a:lnTo>
                        <a:pt x="6" y="7"/>
                      </a:lnTo>
                      <a:lnTo>
                        <a:pt x="6" y="8"/>
                      </a:lnTo>
                      <a:lnTo>
                        <a:pt x="6" y="7"/>
                      </a:lnTo>
                      <a:lnTo>
                        <a:pt x="6" y="8"/>
                      </a:lnTo>
                      <a:lnTo>
                        <a:pt x="7" y="8"/>
                      </a:lnTo>
                      <a:lnTo>
                        <a:pt x="7" y="9"/>
                      </a:lnTo>
                      <a:lnTo>
                        <a:pt x="7" y="8"/>
                      </a:lnTo>
                      <a:lnTo>
                        <a:pt x="7" y="9"/>
                      </a:lnTo>
                      <a:lnTo>
                        <a:pt x="7" y="9"/>
                      </a:lnTo>
                      <a:lnTo>
                        <a:pt x="7" y="9"/>
                      </a:lnTo>
                      <a:lnTo>
                        <a:pt x="7" y="9"/>
                      </a:lnTo>
                      <a:lnTo>
                        <a:pt x="7" y="9"/>
                      </a:lnTo>
                      <a:lnTo>
                        <a:pt x="7" y="9"/>
                      </a:lnTo>
                      <a:lnTo>
                        <a:pt x="7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8" y="9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9" y="9"/>
                      </a:lnTo>
                      <a:lnTo>
                        <a:pt x="9" y="8"/>
                      </a:lnTo>
                      <a:lnTo>
                        <a:pt x="9" y="9"/>
                      </a:lnTo>
                      <a:lnTo>
                        <a:pt x="10" y="9"/>
                      </a:lnTo>
                      <a:lnTo>
                        <a:pt x="10" y="9"/>
                      </a:lnTo>
                      <a:lnTo>
                        <a:pt x="10" y="9"/>
                      </a:lnTo>
                      <a:lnTo>
                        <a:pt x="10" y="9"/>
                      </a:lnTo>
                      <a:lnTo>
                        <a:pt x="10" y="9"/>
                      </a:lnTo>
                      <a:lnTo>
                        <a:pt x="10" y="9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8"/>
                      </a:lnTo>
                      <a:lnTo>
                        <a:pt x="11" y="7"/>
                      </a:lnTo>
                      <a:lnTo>
                        <a:pt x="12" y="7"/>
                      </a:lnTo>
                      <a:lnTo>
                        <a:pt x="12" y="6"/>
                      </a:lnTo>
                      <a:lnTo>
                        <a:pt x="12" y="6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2" y="6"/>
                      </a:lnTo>
                      <a:lnTo>
                        <a:pt x="12" y="5"/>
                      </a:lnTo>
                      <a:lnTo>
                        <a:pt x="12" y="6"/>
                      </a:lnTo>
                      <a:lnTo>
                        <a:pt x="13" y="6"/>
                      </a:lnTo>
                      <a:lnTo>
                        <a:pt x="13" y="6"/>
                      </a:lnTo>
                      <a:lnTo>
                        <a:pt x="13" y="6"/>
                      </a:lnTo>
                      <a:lnTo>
                        <a:pt x="13" y="6"/>
                      </a:lnTo>
                      <a:lnTo>
                        <a:pt x="13" y="7"/>
                      </a:lnTo>
                      <a:lnTo>
                        <a:pt x="13" y="7"/>
                      </a:lnTo>
                      <a:lnTo>
                        <a:pt x="13" y="7"/>
                      </a:lnTo>
                      <a:lnTo>
                        <a:pt x="13" y="7"/>
                      </a:lnTo>
                      <a:lnTo>
                        <a:pt x="13" y="7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3" y="8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7"/>
                      </a:lnTo>
                      <a:lnTo>
                        <a:pt x="14" y="8"/>
                      </a:lnTo>
                      <a:lnTo>
                        <a:pt x="14" y="7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14" y="8"/>
                      </a:lnTo>
                      <a:lnTo>
                        <a:pt x="15" y="7"/>
                      </a:lnTo>
                      <a:lnTo>
                        <a:pt x="15" y="7"/>
                      </a:lnTo>
                      <a:lnTo>
                        <a:pt x="15" y="7"/>
                      </a:lnTo>
                      <a:lnTo>
                        <a:pt x="15" y="7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6" y="7"/>
                      </a:lnTo>
                      <a:lnTo>
                        <a:pt x="16" y="7"/>
                      </a:lnTo>
                      <a:lnTo>
                        <a:pt x="16" y="7"/>
                      </a:lnTo>
                      <a:lnTo>
                        <a:pt x="16" y="7"/>
                      </a:lnTo>
                      <a:lnTo>
                        <a:pt x="16" y="7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7" y="8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8" y="8"/>
                      </a:lnTo>
                      <a:lnTo>
                        <a:pt x="18" y="7"/>
                      </a:lnTo>
                      <a:lnTo>
                        <a:pt x="19" y="7"/>
                      </a:lnTo>
                      <a:lnTo>
                        <a:pt x="19" y="8"/>
                      </a:lnTo>
                      <a:lnTo>
                        <a:pt x="19" y="7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19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8"/>
                      </a:lnTo>
                      <a:lnTo>
                        <a:pt x="20" y="9"/>
                      </a:lnTo>
                      <a:lnTo>
                        <a:pt x="20" y="8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1" y="9"/>
                      </a:lnTo>
                      <a:lnTo>
                        <a:pt x="21" y="9"/>
                      </a:lnTo>
                      <a:lnTo>
                        <a:pt x="21" y="8"/>
                      </a:lnTo>
                      <a:lnTo>
                        <a:pt x="21" y="8"/>
                      </a:lnTo>
                      <a:lnTo>
                        <a:pt x="21" y="8"/>
                      </a:lnTo>
                      <a:lnTo>
                        <a:pt x="21" y="8"/>
                      </a:lnTo>
                      <a:lnTo>
                        <a:pt x="21" y="8"/>
                      </a:lnTo>
                      <a:lnTo>
                        <a:pt x="21" y="8"/>
                      </a:lnTo>
                      <a:lnTo>
                        <a:pt x="21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9"/>
                      </a:lnTo>
                      <a:lnTo>
                        <a:pt x="23" y="8"/>
                      </a:lnTo>
                      <a:lnTo>
                        <a:pt x="23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8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4" y="9"/>
                      </a:lnTo>
                      <a:lnTo>
                        <a:pt x="24" y="8"/>
                      </a:lnTo>
                      <a:lnTo>
                        <a:pt x="24" y="9"/>
                      </a:lnTo>
                      <a:lnTo>
                        <a:pt x="24" y="9"/>
                      </a:lnTo>
                      <a:lnTo>
                        <a:pt x="24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7" y="7"/>
                      </a:lnTo>
                      <a:lnTo>
                        <a:pt x="27" y="7"/>
                      </a:lnTo>
                      <a:lnTo>
                        <a:pt x="27" y="7"/>
                      </a:lnTo>
                      <a:lnTo>
                        <a:pt x="27" y="7"/>
                      </a:lnTo>
                      <a:lnTo>
                        <a:pt x="27" y="7"/>
                      </a:lnTo>
                      <a:lnTo>
                        <a:pt x="27" y="7"/>
                      </a:lnTo>
                      <a:lnTo>
                        <a:pt x="27" y="7"/>
                      </a:lnTo>
                      <a:lnTo>
                        <a:pt x="27" y="8"/>
                      </a:lnTo>
                      <a:lnTo>
                        <a:pt x="27" y="7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8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29" y="8"/>
                      </a:lnTo>
                      <a:lnTo>
                        <a:pt x="30" y="8"/>
                      </a:lnTo>
                      <a:lnTo>
                        <a:pt x="30" y="8"/>
                      </a:lnTo>
                      <a:lnTo>
                        <a:pt x="30" y="8"/>
                      </a:lnTo>
                      <a:lnTo>
                        <a:pt x="30" y="8"/>
                      </a:lnTo>
                      <a:lnTo>
                        <a:pt x="30" y="8"/>
                      </a:lnTo>
                      <a:lnTo>
                        <a:pt x="30" y="7"/>
                      </a:lnTo>
                      <a:lnTo>
                        <a:pt x="30" y="7"/>
                      </a:lnTo>
                      <a:lnTo>
                        <a:pt x="30" y="7"/>
                      </a:lnTo>
                      <a:lnTo>
                        <a:pt x="30" y="7"/>
                      </a:lnTo>
                      <a:lnTo>
                        <a:pt x="30" y="7"/>
                      </a:lnTo>
                      <a:lnTo>
                        <a:pt x="31" y="7"/>
                      </a:lnTo>
                      <a:lnTo>
                        <a:pt x="31" y="7"/>
                      </a:lnTo>
                      <a:lnTo>
                        <a:pt x="31" y="7"/>
                      </a:lnTo>
                      <a:lnTo>
                        <a:pt x="31" y="7"/>
                      </a:lnTo>
                      <a:lnTo>
                        <a:pt x="31" y="7"/>
                      </a:lnTo>
                      <a:lnTo>
                        <a:pt x="31" y="8"/>
                      </a:lnTo>
                      <a:lnTo>
                        <a:pt x="31" y="7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1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3" y="8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34" y="7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8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7"/>
                      </a:lnTo>
                      <a:lnTo>
                        <a:pt x="35" y="6"/>
                      </a:lnTo>
                      <a:lnTo>
                        <a:pt x="36" y="6"/>
                      </a:lnTo>
                      <a:lnTo>
                        <a:pt x="36" y="6"/>
                      </a:lnTo>
                      <a:lnTo>
                        <a:pt x="36" y="6"/>
                      </a:lnTo>
                      <a:lnTo>
                        <a:pt x="36" y="6"/>
                      </a:lnTo>
                      <a:lnTo>
                        <a:pt x="36" y="6"/>
                      </a:lnTo>
                      <a:lnTo>
                        <a:pt x="36" y="6"/>
                      </a:lnTo>
                      <a:lnTo>
                        <a:pt x="36" y="6"/>
                      </a:lnTo>
                      <a:lnTo>
                        <a:pt x="36" y="7"/>
                      </a:lnTo>
                      <a:lnTo>
                        <a:pt x="36" y="6"/>
                      </a:lnTo>
                      <a:lnTo>
                        <a:pt x="36" y="7"/>
                      </a:lnTo>
                      <a:lnTo>
                        <a:pt x="36" y="7"/>
                      </a:lnTo>
                      <a:lnTo>
                        <a:pt x="36" y="7"/>
                      </a:lnTo>
                      <a:lnTo>
                        <a:pt x="36" y="7"/>
                      </a:lnTo>
                      <a:lnTo>
                        <a:pt x="36" y="7"/>
                      </a:lnTo>
                      <a:lnTo>
                        <a:pt x="37" y="7"/>
                      </a:lnTo>
                      <a:lnTo>
                        <a:pt x="37" y="7"/>
                      </a:lnTo>
                      <a:lnTo>
                        <a:pt x="37" y="7"/>
                      </a:lnTo>
                      <a:lnTo>
                        <a:pt x="37" y="7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7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39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8"/>
                      </a:lnTo>
                      <a:lnTo>
                        <a:pt x="40" y="9"/>
                      </a:lnTo>
                      <a:lnTo>
                        <a:pt x="40" y="8"/>
                      </a:lnTo>
                      <a:lnTo>
                        <a:pt x="40" y="9"/>
                      </a:lnTo>
                      <a:lnTo>
                        <a:pt x="40" y="9"/>
                      </a:lnTo>
                      <a:lnTo>
                        <a:pt x="40" y="9"/>
                      </a:lnTo>
                      <a:lnTo>
                        <a:pt x="40" y="8"/>
                      </a:lnTo>
                      <a:lnTo>
                        <a:pt x="41" y="8"/>
                      </a:lnTo>
                      <a:lnTo>
                        <a:pt x="41" y="9"/>
                      </a:lnTo>
                      <a:lnTo>
                        <a:pt x="41" y="8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2" y="9"/>
                      </a:lnTo>
                      <a:lnTo>
                        <a:pt x="42" y="9"/>
                      </a:lnTo>
                      <a:lnTo>
                        <a:pt x="42" y="9"/>
                      </a:lnTo>
                      <a:lnTo>
                        <a:pt x="42" y="9"/>
                      </a:lnTo>
                      <a:lnTo>
                        <a:pt x="42" y="9"/>
                      </a:lnTo>
                      <a:lnTo>
                        <a:pt x="42" y="9"/>
                      </a:lnTo>
                      <a:lnTo>
                        <a:pt x="42" y="9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42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4" y="8"/>
                      </a:lnTo>
                      <a:lnTo>
                        <a:pt x="44" y="8"/>
                      </a:lnTo>
                      <a:lnTo>
                        <a:pt x="44" y="8"/>
                      </a:lnTo>
                      <a:lnTo>
                        <a:pt x="44" y="8"/>
                      </a:lnTo>
                      <a:lnTo>
                        <a:pt x="44" y="8"/>
                      </a:lnTo>
                      <a:lnTo>
                        <a:pt x="44" y="7"/>
                      </a:lnTo>
                      <a:lnTo>
                        <a:pt x="44" y="7"/>
                      </a:lnTo>
                      <a:lnTo>
                        <a:pt x="44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6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7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8"/>
                      </a:lnTo>
                      <a:lnTo>
                        <a:pt x="48" y="9"/>
                      </a:lnTo>
                      <a:lnTo>
                        <a:pt x="48" y="8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8" y="8"/>
                      </a:lnTo>
                      <a:lnTo>
                        <a:pt x="49" y="8"/>
                      </a:lnTo>
                      <a:lnTo>
                        <a:pt x="49" y="8"/>
                      </a:lnTo>
                      <a:lnTo>
                        <a:pt x="49" y="8"/>
                      </a:lnTo>
                      <a:lnTo>
                        <a:pt x="49" y="8"/>
                      </a:lnTo>
                      <a:lnTo>
                        <a:pt x="49" y="8"/>
                      </a:lnTo>
                      <a:lnTo>
                        <a:pt x="49" y="8"/>
                      </a:lnTo>
                      <a:lnTo>
                        <a:pt x="49" y="8"/>
                      </a:lnTo>
                      <a:lnTo>
                        <a:pt x="49" y="8"/>
                      </a:lnTo>
                      <a:lnTo>
                        <a:pt x="49" y="7"/>
                      </a:lnTo>
                      <a:lnTo>
                        <a:pt x="50" y="7"/>
                      </a:lnTo>
                      <a:lnTo>
                        <a:pt x="50" y="7"/>
                      </a:lnTo>
                      <a:lnTo>
                        <a:pt x="50" y="7"/>
                      </a:lnTo>
                      <a:lnTo>
                        <a:pt x="50" y="7"/>
                      </a:lnTo>
                      <a:lnTo>
                        <a:pt x="50" y="7"/>
                      </a:lnTo>
                      <a:lnTo>
                        <a:pt x="50" y="7"/>
                      </a:lnTo>
                      <a:lnTo>
                        <a:pt x="50" y="7"/>
                      </a:lnTo>
                      <a:lnTo>
                        <a:pt x="50" y="7"/>
                      </a:lnTo>
                      <a:lnTo>
                        <a:pt x="50" y="8"/>
                      </a:lnTo>
                      <a:lnTo>
                        <a:pt x="50" y="7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0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3" y="8"/>
                      </a:lnTo>
                      <a:lnTo>
                        <a:pt x="54" y="8"/>
                      </a:lnTo>
                      <a:lnTo>
                        <a:pt x="54" y="8"/>
                      </a:lnTo>
                      <a:lnTo>
                        <a:pt x="54" y="8"/>
                      </a:lnTo>
                      <a:lnTo>
                        <a:pt x="54" y="7"/>
                      </a:lnTo>
                      <a:lnTo>
                        <a:pt x="54" y="7"/>
                      </a:lnTo>
                      <a:lnTo>
                        <a:pt x="54" y="7"/>
                      </a:lnTo>
                      <a:lnTo>
                        <a:pt x="54" y="7"/>
                      </a:lnTo>
                      <a:lnTo>
                        <a:pt x="54" y="7"/>
                      </a:lnTo>
                      <a:lnTo>
                        <a:pt x="54" y="7"/>
                      </a:lnTo>
                      <a:lnTo>
                        <a:pt x="54" y="7"/>
                      </a:lnTo>
                      <a:lnTo>
                        <a:pt x="55" y="7"/>
                      </a:lnTo>
                      <a:lnTo>
                        <a:pt x="55" y="8"/>
                      </a:lnTo>
                      <a:lnTo>
                        <a:pt x="55" y="7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5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7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8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59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8"/>
                      </a:lnTo>
                      <a:lnTo>
                        <a:pt x="60" y="7"/>
                      </a:lnTo>
                      <a:lnTo>
                        <a:pt x="60" y="7"/>
                      </a:lnTo>
                      <a:lnTo>
                        <a:pt x="60" y="7"/>
                      </a:lnTo>
                      <a:lnTo>
                        <a:pt x="60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1" y="7"/>
                      </a:lnTo>
                      <a:lnTo>
                        <a:pt x="62" y="7"/>
                      </a:lnTo>
                      <a:lnTo>
                        <a:pt x="62" y="8"/>
                      </a:lnTo>
                      <a:lnTo>
                        <a:pt x="62" y="7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2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3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5" y="8"/>
                      </a:lnTo>
                      <a:lnTo>
                        <a:pt x="65" y="9"/>
                      </a:lnTo>
                      <a:lnTo>
                        <a:pt x="65" y="8"/>
                      </a:lnTo>
                      <a:lnTo>
                        <a:pt x="65" y="9"/>
                      </a:lnTo>
                      <a:lnTo>
                        <a:pt x="65" y="9"/>
                      </a:lnTo>
                      <a:lnTo>
                        <a:pt x="65" y="8"/>
                      </a:lnTo>
                      <a:lnTo>
                        <a:pt x="65" y="8"/>
                      </a:lnTo>
                      <a:lnTo>
                        <a:pt x="65" y="8"/>
                      </a:lnTo>
                      <a:lnTo>
                        <a:pt x="65" y="8"/>
                      </a:lnTo>
                      <a:lnTo>
                        <a:pt x="65" y="8"/>
                      </a:lnTo>
                      <a:lnTo>
                        <a:pt x="66" y="8"/>
                      </a:lnTo>
                      <a:lnTo>
                        <a:pt x="66" y="8"/>
                      </a:lnTo>
                      <a:lnTo>
                        <a:pt x="66" y="8"/>
                      </a:lnTo>
                      <a:lnTo>
                        <a:pt x="66" y="8"/>
                      </a:lnTo>
                      <a:lnTo>
                        <a:pt x="66" y="8"/>
                      </a:lnTo>
                      <a:lnTo>
                        <a:pt x="66" y="9"/>
                      </a:lnTo>
                      <a:lnTo>
                        <a:pt x="66" y="8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7" y="9"/>
                      </a:lnTo>
                      <a:lnTo>
                        <a:pt x="67" y="9"/>
                      </a:lnTo>
                      <a:lnTo>
                        <a:pt x="67" y="9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7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9" y="8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69" y="7"/>
                      </a:lnTo>
                      <a:lnTo>
                        <a:pt x="70" y="7"/>
                      </a:lnTo>
                      <a:lnTo>
                        <a:pt x="70" y="7"/>
                      </a:lnTo>
                      <a:lnTo>
                        <a:pt x="70" y="7"/>
                      </a:lnTo>
                      <a:lnTo>
                        <a:pt x="70" y="7"/>
                      </a:lnTo>
                      <a:lnTo>
                        <a:pt x="70" y="7"/>
                      </a:lnTo>
                      <a:lnTo>
                        <a:pt x="70" y="7"/>
                      </a:lnTo>
                      <a:lnTo>
                        <a:pt x="70" y="7"/>
                      </a:lnTo>
                      <a:lnTo>
                        <a:pt x="70" y="7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70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1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2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9"/>
                      </a:lnTo>
                      <a:lnTo>
                        <a:pt x="73" y="8"/>
                      </a:lnTo>
                      <a:lnTo>
                        <a:pt x="73" y="9"/>
                      </a:lnTo>
                      <a:lnTo>
                        <a:pt x="73" y="9"/>
                      </a:lnTo>
                      <a:lnTo>
                        <a:pt x="73" y="8"/>
                      </a:lnTo>
                      <a:lnTo>
                        <a:pt x="74" y="8"/>
                      </a:lnTo>
                      <a:lnTo>
                        <a:pt x="74" y="9"/>
                      </a:lnTo>
                      <a:lnTo>
                        <a:pt x="74" y="8"/>
                      </a:lnTo>
                      <a:lnTo>
                        <a:pt x="74" y="9"/>
                      </a:lnTo>
                      <a:lnTo>
                        <a:pt x="74" y="9"/>
                      </a:lnTo>
                      <a:lnTo>
                        <a:pt x="74" y="9"/>
                      </a:lnTo>
                      <a:lnTo>
                        <a:pt x="74" y="9"/>
                      </a:lnTo>
                      <a:lnTo>
                        <a:pt x="74" y="9"/>
                      </a:lnTo>
                      <a:lnTo>
                        <a:pt x="74" y="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5" name="Freeform 147"/>
                <p:cNvSpPr>
                  <a:spLocks/>
                </p:cNvSpPr>
                <p:nvPr/>
              </p:nvSpPr>
              <p:spPr bwMode="auto">
                <a:xfrm>
                  <a:off x="2084388" y="4752975"/>
                  <a:ext cx="122238" cy="263525"/>
                </a:xfrm>
                <a:custGeom>
                  <a:avLst/>
                  <a:gdLst/>
                  <a:ahLst/>
                  <a:cxnLst>
                    <a:cxn ang="0">
                      <a:pos x="1" y="166"/>
                    </a:cxn>
                    <a:cxn ang="0">
                      <a:pos x="2" y="166"/>
                    </a:cxn>
                    <a:cxn ang="0">
                      <a:pos x="4" y="165"/>
                    </a:cxn>
                    <a:cxn ang="0">
                      <a:pos x="5" y="166"/>
                    </a:cxn>
                    <a:cxn ang="0">
                      <a:pos x="6" y="163"/>
                    </a:cxn>
                    <a:cxn ang="0">
                      <a:pos x="8" y="144"/>
                    </a:cxn>
                    <a:cxn ang="0">
                      <a:pos x="9" y="162"/>
                    </a:cxn>
                    <a:cxn ang="0">
                      <a:pos x="10" y="163"/>
                    </a:cxn>
                    <a:cxn ang="0">
                      <a:pos x="11" y="165"/>
                    </a:cxn>
                    <a:cxn ang="0">
                      <a:pos x="12" y="164"/>
                    </a:cxn>
                    <a:cxn ang="0">
                      <a:pos x="13" y="164"/>
                    </a:cxn>
                    <a:cxn ang="0">
                      <a:pos x="14" y="162"/>
                    </a:cxn>
                    <a:cxn ang="0">
                      <a:pos x="15" y="162"/>
                    </a:cxn>
                    <a:cxn ang="0">
                      <a:pos x="17" y="158"/>
                    </a:cxn>
                    <a:cxn ang="0">
                      <a:pos x="18" y="161"/>
                    </a:cxn>
                    <a:cxn ang="0">
                      <a:pos x="20" y="145"/>
                    </a:cxn>
                    <a:cxn ang="0">
                      <a:pos x="21" y="137"/>
                    </a:cxn>
                    <a:cxn ang="0">
                      <a:pos x="22" y="153"/>
                    </a:cxn>
                    <a:cxn ang="0">
                      <a:pos x="23" y="148"/>
                    </a:cxn>
                    <a:cxn ang="0">
                      <a:pos x="24" y="153"/>
                    </a:cxn>
                    <a:cxn ang="0">
                      <a:pos x="25" y="160"/>
                    </a:cxn>
                    <a:cxn ang="0">
                      <a:pos x="26" y="164"/>
                    </a:cxn>
                    <a:cxn ang="0">
                      <a:pos x="27" y="163"/>
                    </a:cxn>
                    <a:cxn ang="0">
                      <a:pos x="28" y="165"/>
                    </a:cxn>
                    <a:cxn ang="0">
                      <a:pos x="29" y="166"/>
                    </a:cxn>
                    <a:cxn ang="0">
                      <a:pos x="31" y="165"/>
                    </a:cxn>
                    <a:cxn ang="0">
                      <a:pos x="32" y="164"/>
                    </a:cxn>
                    <a:cxn ang="0">
                      <a:pos x="33" y="164"/>
                    </a:cxn>
                    <a:cxn ang="0">
                      <a:pos x="34" y="165"/>
                    </a:cxn>
                    <a:cxn ang="0">
                      <a:pos x="36" y="162"/>
                    </a:cxn>
                    <a:cxn ang="0">
                      <a:pos x="38" y="161"/>
                    </a:cxn>
                    <a:cxn ang="0">
                      <a:pos x="39" y="141"/>
                    </a:cxn>
                    <a:cxn ang="0">
                      <a:pos x="40" y="154"/>
                    </a:cxn>
                    <a:cxn ang="0">
                      <a:pos x="41" y="159"/>
                    </a:cxn>
                    <a:cxn ang="0">
                      <a:pos x="42" y="157"/>
                    </a:cxn>
                    <a:cxn ang="0">
                      <a:pos x="44" y="159"/>
                    </a:cxn>
                    <a:cxn ang="0">
                      <a:pos x="44" y="159"/>
                    </a:cxn>
                    <a:cxn ang="0">
                      <a:pos x="46" y="133"/>
                    </a:cxn>
                    <a:cxn ang="0">
                      <a:pos x="47" y="156"/>
                    </a:cxn>
                    <a:cxn ang="0">
                      <a:pos x="48" y="160"/>
                    </a:cxn>
                    <a:cxn ang="0">
                      <a:pos x="49" y="162"/>
                    </a:cxn>
                    <a:cxn ang="0">
                      <a:pos x="50" y="160"/>
                    </a:cxn>
                    <a:cxn ang="0">
                      <a:pos x="52" y="157"/>
                    </a:cxn>
                    <a:cxn ang="0">
                      <a:pos x="53" y="161"/>
                    </a:cxn>
                    <a:cxn ang="0">
                      <a:pos x="54" y="162"/>
                    </a:cxn>
                    <a:cxn ang="0">
                      <a:pos x="55" y="163"/>
                    </a:cxn>
                    <a:cxn ang="0">
                      <a:pos x="56" y="164"/>
                    </a:cxn>
                    <a:cxn ang="0">
                      <a:pos x="57" y="163"/>
                    </a:cxn>
                    <a:cxn ang="0">
                      <a:pos x="59" y="163"/>
                    </a:cxn>
                    <a:cxn ang="0">
                      <a:pos x="60" y="157"/>
                    </a:cxn>
                    <a:cxn ang="0">
                      <a:pos x="61" y="159"/>
                    </a:cxn>
                    <a:cxn ang="0">
                      <a:pos x="62" y="159"/>
                    </a:cxn>
                    <a:cxn ang="0">
                      <a:pos x="64" y="156"/>
                    </a:cxn>
                    <a:cxn ang="0">
                      <a:pos x="65" y="146"/>
                    </a:cxn>
                    <a:cxn ang="0">
                      <a:pos x="67" y="145"/>
                    </a:cxn>
                    <a:cxn ang="0">
                      <a:pos x="68" y="23"/>
                    </a:cxn>
                    <a:cxn ang="0">
                      <a:pos x="69" y="125"/>
                    </a:cxn>
                    <a:cxn ang="0">
                      <a:pos x="70" y="147"/>
                    </a:cxn>
                    <a:cxn ang="0">
                      <a:pos x="71" y="155"/>
                    </a:cxn>
                    <a:cxn ang="0">
                      <a:pos x="73" y="152"/>
                    </a:cxn>
                    <a:cxn ang="0">
                      <a:pos x="73" y="157"/>
                    </a:cxn>
                    <a:cxn ang="0">
                      <a:pos x="74" y="161"/>
                    </a:cxn>
                    <a:cxn ang="0">
                      <a:pos x="76" y="158"/>
                    </a:cxn>
                  </a:cxnLst>
                  <a:rect l="0" t="0" r="r" b="b"/>
                  <a:pathLst>
                    <a:path w="77" h="166">
                      <a:moveTo>
                        <a:pt x="0" y="165"/>
                      </a:moveTo>
                      <a:lnTo>
                        <a:pt x="0" y="165"/>
                      </a:lnTo>
                      <a:lnTo>
                        <a:pt x="0" y="165"/>
                      </a:lnTo>
                      <a:lnTo>
                        <a:pt x="0" y="165"/>
                      </a:lnTo>
                      <a:lnTo>
                        <a:pt x="0" y="165"/>
                      </a:lnTo>
                      <a:lnTo>
                        <a:pt x="0" y="165"/>
                      </a:lnTo>
                      <a:lnTo>
                        <a:pt x="0" y="165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1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2" y="166"/>
                      </a:lnTo>
                      <a:lnTo>
                        <a:pt x="3" y="166"/>
                      </a:lnTo>
                      <a:lnTo>
                        <a:pt x="3" y="166"/>
                      </a:lnTo>
                      <a:lnTo>
                        <a:pt x="3" y="166"/>
                      </a:lnTo>
                      <a:lnTo>
                        <a:pt x="3" y="165"/>
                      </a:lnTo>
                      <a:lnTo>
                        <a:pt x="3" y="165"/>
                      </a:lnTo>
                      <a:lnTo>
                        <a:pt x="3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4" y="165"/>
                      </a:lnTo>
                      <a:lnTo>
                        <a:pt x="5" y="165"/>
                      </a:lnTo>
                      <a:lnTo>
                        <a:pt x="5" y="166"/>
                      </a:lnTo>
                      <a:lnTo>
                        <a:pt x="5" y="165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5" y="166"/>
                      </a:lnTo>
                      <a:lnTo>
                        <a:pt x="6" y="166"/>
                      </a:lnTo>
                      <a:lnTo>
                        <a:pt x="6" y="165"/>
                      </a:lnTo>
                      <a:lnTo>
                        <a:pt x="6" y="164"/>
                      </a:lnTo>
                      <a:lnTo>
                        <a:pt x="6" y="163"/>
                      </a:lnTo>
                      <a:lnTo>
                        <a:pt x="6" y="163"/>
                      </a:lnTo>
                      <a:lnTo>
                        <a:pt x="6" y="163"/>
                      </a:lnTo>
                      <a:lnTo>
                        <a:pt x="6" y="163"/>
                      </a:lnTo>
                      <a:lnTo>
                        <a:pt x="6" y="163"/>
                      </a:lnTo>
                      <a:lnTo>
                        <a:pt x="6" y="163"/>
                      </a:lnTo>
                      <a:lnTo>
                        <a:pt x="6" y="163"/>
                      </a:lnTo>
                      <a:lnTo>
                        <a:pt x="6" y="163"/>
                      </a:lnTo>
                      <a:lnTo>
                        <a:pt x="7" y="164"/>
                      </a:lnTo>
                      <a:lnTo>
                        <a:pt x="7" y="164"/>
                      </a:lnTo>
                      <a:lnTo>
                        <a:pt x="7" y="164"/>
                      </a:lnTo>
                      <a:lnTo>
                        <a:pt x="7" y="164"/>
                      </a:lnTo>
                      <a:lnTo>
                        <a:pt x="7" y="164"/>
                      </a:lnTo>
                      <a:lnTo>
                        <a:pt x="7" y="164"/>
                      </a:lnTo>
                      <a:lnTo>
                        <a:pt x="7" y="163"/>
                      </a:lnTo>
                      <a:lnTo>
                        <a:pt x="7" y="161"/>
                      </a:lnTo>
                      <a:lnTo>
                        <a:pt x="7" y="160"/>
                      </a:lnTo>
                      <a:lnTo>
                        <a:pt x="7" y="153"/>
                      </a:lnTo>
                      <a:lnTo>
                        <a:pt x="7" y="151"/>
                      </a:lnTo>
                      <a:lnTo>
                        <a:pt x="7" y="145"/>
                      </a:lnTo>
                      <a:lnTo>
                        <a:pt x="8" y="144"/>
                      </a:lnTo>
                      <a:lnTo>
                        <a:pt x="8" y="145"/>
                      </a:lnTo>
                      <a:lnTo>
                        <a:pt x="8" y="144"/>
                      </a:lnTo>
                      <a:lnTo>
                        <a:pt x="8" y="145"/>
                      </a:lnTo>
                      <a:lnTo>
                        <a:pt x="8" y="146"/>
                      </a:lnTo>
                      <a:lnTo>
                        <a:pt x="8" y="152"/>
                      </a:lnTo>
                      <a:lnTo>
                        <a:pt x="8" y="146"/>
                      </a:lnTo>
                      <a:lnTo>
                        <a:pt x="8" y="152"/>
                      </a:lnTo>
                      <a:lnTo>
                        <a:pt x="8" y="154"/>
                      </a:lnTo>
                      <a:lnTo>
                        <a:pt x="8" y="159"/>
                      </a:lnTo>
                      <a:lnTo>
                        <a:pt x="8" y="154"/>
                      </a:lnTo>
                      <a:lnTo>
                        <a:pt x="8" y="159"/>
                      </a:lnTo>
                      <a:lnTo>
                        <a:pt x="8" y="159"/>
                      </a:lnTo>
                      <a:lnTo>
                        <a:pt x="8" y="162"/>
                      </a:lnTo>
                      <a:lnTo>
                        <a:pt x="8" y="159"/>
                      </a:lnTo>
                      <a:lnTo>
                        <a:pt x="8" y="162"/>
                      </a:lnTo>
                      <a:lnTo>
                        <a:pt x="9" y="162"/>
                      </a:lnTo>
                      <a:lnTo>
                        <a:pt x="9" y="164"/>
                      </a:lnTo>
                      <a:lnTo>
                        <a:pt x="9" y="162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9" y="164"/>
                      </a:lnTo>
                      <a:lnTo>
                        <a:pt x="10" y="163"/>
                      </a:lnTo>
                      <a:lnTo>
                        <a:pt x="10" y="163"/>
                      </a:lnTo>
                      <a:lnTo>
                        <a:pt x="10" y="163"/>
                      </a:lnTo>
                      <a:lnTo>
                        <a:pt x="10" y="163"/>
                      </a:lnTo>
                      <a:lnTo>
                        <a:pt x="10" y="163"/>
                      </a:lnTo>
                      <a:lnTo>
                        <a:pt x="10" y="163"/>
                      </a:lnTo>
                      <a:lnTo>
                        <a:pt x="10" y="163"/>
                      </a:lnTo>
                      <a:lnTo>
                        <a:pt x="10" y="164"/>
                      </a:lnTo>
                      <a:lnTo>
                        <a:pt x="10" y="163"/>
                      </a:lnTo>
                      <a:lnTo>
                        <a:pt x="10" y="164"/>
                      </a:lnTo>
                      <a:lnTo>
                        <a:pt x="10" y="164"/>
                      </a:lnTo>
                      <a:lnTo>
                        <a:pt x="10" y="164"/>
                      </a:lnTo>
                      <a:lnTo>
                        <a:pt x="10" y="164"/>
                      </a:lnTo>
                      <a:lnTo>
                        <a:pt x="10" y="164"/>
                      </a:lnTo>
                      <a:lnTo>
                        <a:pt x="10" y="165"/>
                      </a:lnTo>
                      <a:lnTo>
                        <a:pt x="10" y="165"/>
                      </a:lnTo>
                      <a:lnTo>
                        <a:pt x="10" y="165"/>
                      </a:lnTo>
                      <a:lnTo>
                        <a:pt x="10" y="165"/>
                      </a:lnTo>
                      <a:lnTo>
                        <a:pt x="11" y="165"/>
                      </a:lnTo>
                      <a:lnTo>
                        <a:pt x="11" y="165"/>
                      </a:lnTo>
                      <a:lnTo>
                        <a:pt x="11" y="165"/>
                      </a:lnTo>
                      <a:lnTo>
                        <a:pt x="11" y="165"/>
                      </a:lnTo>
                      <a:lnTo>
                        <a:pt x="11" y="165"/>
                      </a:lnTo>
                      <a:lnTo>
                        <a:pt x="11" y="165"/>
                      </a:lnTo>
                      <a:lnTo>
                        <a:pt x="11" y="165"/>
                      </a:lnTo>
                      <a:lnTo>
                        <a:pt x="11" y="164"/>
                      </a:lnTo>
                      <a:lnTo>
                        <a:pt x="11" y="164"/>
                      </a:lnTo>
                      <a:lnTo>
                        <a:pt x="11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2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3" y="164"/>
                      </a:lnTo>
                      <a:lnTo>
                        <a:pt x="14" y="164"/>
                      </a:lnTo>
                      <a:lnTo>
                        <a:pt x="14" y="164"/>
                      </a:lnTo>
                      <a:lnTo>
                        <a:pt x="14" y="164"/>
                      </a:lnTo>
                      <a:lnTo>
                        <a:pt x="14" y="163"/>
                      </a:lnTo>
                      <a:lnTo>
                        <a:pt x="14" y="163"/>
                      </a:lnTo>
                      <a:lnTo>
                        <a:pt x="14" y="163"/>
                      </a:lnTo>
                      <a:lnTo>
                        <a:pt x="14" y="163"/>
                      </a:lnTo>
                      <a:lnTo>
                        <a:pt x="14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5" y="162"/>
                      </a:lnTo>
                      <a:lnTo>
                        <a:pt x="16" y="163"/>
                      </a:lnTo>
                      <a:lnTo>
                        <a:pt x="16" y="162"/>
                      </a:lnTo>
                      <a:lnTo>
                        <a:pt x="16" y="162"/>
                      </a:lnTo>
                      <a:lnTo>
                        <a:pt x="16" y="162"/>
                      </a:lnTo>
                      <a:lnTo>
                        <a:pt x="16" y="162"/>
                      </a:lnTo>
                      <a:lnTo>
                        <a:pt x="16" y="162"/>
                      </a:lnTo>
                      <a:lnTo>
                        <a:pt x="16" y="162"/>
                      </a:lnTo>
                      <a:lnTo>
                        <a:pt x="16" y="161"/>
                      </a:lnTo>
                      <a:lnTo>
                        <a:pt x="17" y="161"/>
                      </a:lnTo>
                      <a:lnTo>
                        <a:pt x="17" y="161"/>
                      </a:lnTo>
                      <a:lnTo>
                        <a:pt x="17" y="160"/>
                      </a:lnTo>
                      <a:lnTo>
                        <a:pt x="17" y="159"/>
                      </a:lnTo>
                      <a:lnTo>
                        <a:pt x="17" y="159"/>
                      </a:lnTo>
                      <a:lnTo>
                        <a:pt x="17" y="158"/>
                      </a:lnTo>
                      <a:lnTo>
                        <a:pt x="17" y="158"/>
                      </a:lnTo>
                      <a:lnTo>
                        <a:pt x="17" y="158"/>
                      </a:lnTo>
                      <a:lnTo>
                        <a:pt x="17" y="158"/>
                      </a:lnTo>
                      <a:lnTo>
                        <a:pt x="18" y="158"/>
                      </a:lnTo>
                      <a:lnTo>
                        <a:pt x="18" y="159"/>
                      </a:lnTo>
                      <a:lnTo>
                        <a:pt x="18" y="158"/>
                      </a:lnTo>
                      <a:lnTo>
                        <a:pt x="18" y="159"/>
                      </a:lnTo>
                      <a:lnTo>
                        <a:pt x="18" y="159"/>
                      </a:lnTo>
                      <a:lnTo>
                        <a:pt x="18" y="159"/>
                      </a:lnTo>
                      <a:lnTo>
                        <a:pt x="18" y="159"/>
                      </a:lnTo>
                      <a:lnTo>
                        <a:pt x="18" y="159"/>
                      </a:lnTo>
                      <a:lnTo>
                        <a:pt x="18" y="160"/>
                      </a:lnTo>
                      <a:lnTo>
                        <a:pt x="18" y="160"/>
                      </a:lnTo>
                      <a:lnTo>
                        <a:pt x="18" y="160"/>
                      </a:lnTo>
                      <a:lnTo>
                        <a:pt x="18" y="160"/>
                      </a:lnTo>
                      <a:lnTo>
                        <a:pt x="18" y="160"/>
                      </a:lnTo>
                      <a:lnTo>
                        <a:pt x="18" y="161"/>
                      </a:lnTo>
                      <a:lnTo>
                        <a:pt x="18" y="160"/>
                      </a:lnTo>
                      <a:lnTo>
                        <a:pt x="18" y="161"/>
                      </a:lnTo>
                      <a:lnTo>
                        <a:pt x="18" y="161"/>
                      </a:lnTo>
                      <a:lnTo>
                        <a:pt x="18" y="161"/>
                      </a:lnTo>
                      <a:lnTo>
                        <a:pt x="19" y="160"/>
                      </a:lnTo>
                      <a:lnTo>
                        <a:pt x="19" y="160"/>
                      </a:lnTo>
                      <a:lnTo>
                        <a:pt x="19" y="160"/>
                      </a:lnTo>
                      <a:lnTo>
                        <a:pt x="19" y="160"/>
                      </a:lnTo>
                      <a:lnTo>
                        <a:pt x="19" y="159"/>
                      </a:lnTo>
                      <a:lnTo>
                        <a:pt x="19" y="159"/>
                      </a:lnTo>
                      <a:lnTo>
                        <a:pt x="19" y="158"/>
                      </a:lnTo>
                      <a:lnTo>
                        <a:pt x="19" y="157"/>
                      </a:lnTo>
                      <a:lnTo>
                        <a:pt x="20" y="156"/>
                      </a:lnTo>
                      <a:lnTo>
                        <a:pt x="20" y="154"/>
                      </a:lnTo>
                      <a:lnTo>
                        <a:pt x="20" y="153"/>
                      </a:lnTo>
                      <a:lnTo>
                        <a:pt x="20" y="145"/>
                      </a:lnTo>
                      <a:lnTo>
                        <a:pt x="20" y="142"/>
                      </a:lnTo>
                      <a:lnTo>
                        <a:pt x="20" y="135"/>
                      </a:lnTo>
                      <a:lnTo>
                        <a:pt x="20" y="132"/>
                      </a:lnTo>
                      <a:lnTo>
                        <a:pt x="20" y="128"/>
                      </a:lnTo>
                      <a:lnTo>
                        <a:pt x="20" y="127"/>
                      </a:lnTo>
                      <a:lnTo>
                        <a:pt x="20" y="129"/>
                      </a:lnTo>
                      <a:lnTo>
                        <a:pt x="20" y="127"/>
                      </a:lnTo>
                      <a:lnTo>
                        <a:pt x="20" y="129"/>
                      </a:lnTo>
                      <a:lnTo>
                        <a:pt x="21" y="129"/>
                      </a:lnTo>
                      <a:lnTo>
                        <a:pt x="21" y="133"/>
                      </a:lnTo>
                      <a:lnTo>
                        <a:pt x="21" y="129"/>
                      </a:lnTo>
                      <a:lnTo>
                        <a:pt x="21" y="133"/>
                      </a:lnTo>
                      <a:lnTo>
                        <a:pt x="21" y="134"/>
                      </a:lnTo>
                      <a:lnTo>
                        <a:pt x="21" y="137"/>
                      </a:lnTo>
                      <a:lnTo>
                        <a:pt x="21" y="134"/>
                      </a:lnTo>
                      <a:lnTo>
                        <a:pt x="21" y="137"/>
                      </a:lnTo>
                      <a:lnTo>
                        <a:pt x="21" y="139"/>
                      </a:lnTo>
                      <a:lnTo>
                        <a:pt x="21" y="142"/>
                      </a:lnTo>
                      <a:lnTo>
                        <a:pt x="21" y="139"/>
                      </a:lnTo>
                      <a:lnTo>
                        <a:pt x="21" y="142"/>
                      </a:lnTo>
                      <a:lnTo>
                        <a:pt x="21" y="143"/>
                      </a:lnTo>
                      <a:lnTo>
                        <a:pt x="21" y="147"/>
                      </a:lnTo>
                      <a:lnTo>
                        <a:pt x="21" y="143"/>
                      </a:lnTo>
                      <a:lnTo>
                        <a:pt x="21" y="147"/>
                      </a:lnTo>
                      <a:lnTo>
                        <a:pt x="22" y="148"/>
                      </a:lnTo>
                      <a:lnTo>
                        <a:pt x="22" y="151"/>
                      </a:lnTo>
                      <a:lnTo>
                        <a:pt x="22" y="148"/>
                      </a:lnTo>
                      <a:lnTo>
                        <a:pt x="22" y="151"/>
                      </a:lnTo>
                      <a:lnTo>
                        <a:pt x="22" y="151"/>
                      </a:lnTo>
                      <a:lnTo>
                        <a:pt x="22" y="153"/>
                      </a:lnTo>
                      <a:lnTo>
                        <a:pt x="22" y="151"/>
                      </a:lnTo>
                      <a:lnTo>
                        <a:pt x="22" y="153"/>
                      </a:lnTo>
                      <a:lnTo>
                        <a:pt x="22" y="153"/>
                      </a:lnTo>
                      <a:lnTo>
                        <a:pt x="22" y="153"/>
                      </a:lnTo>
                      <a:lnTo>
                        <a:pt x="22" y="153"/>
                      </a:lnTo>
                      <a:lnTo>
                        <a:pt x="22" y="153"/>
                      </a:lnTo>
                      <a:lnTo>
                        <a:pt x="22" y="153"/>
                      </a:lnTo>
                      <a:lnTo>
                        <a:pt x="22" y="151"/>
                      </a:lnTo>
                      <a:lnTo>
                        <a:pt x="23" y="150"/>
                      </a:lnTo>
                      <a:lnTo>
                        <a:pt x="23" y="148"/>
                      </a:lnTo>
                      <a:lnTo>
                        <a:pt x="23" y="147"/>
                      </a:lnTo>
                      <a:lnTo>
                        <a:pt x="23" y="145"/>
                      </a:lnTo>
                      <a:lnTo>
                        <a:pt x="23" y="145"/>
                      </a:lnTo>
                      <a:lnTo>
                        <a:pt x="23" y="145"/>
                      </a:lnTo>
                      <a:lnTo>
                        <a:pt x="23" y="144"/>
                      </a:lnTo>
                      <a:lnTo>
                        <a:pt x="23" y="145"/>
                      </a:lnTo>
                      <a:lnTo>
                        <a:pt x="23" y="146"/>
                      </a:lnTo>
                      <a:lnTo>
                        <a:pt x="23" y="148"/>
                      </a:lnTo>
                      <a:lnTo>
                        <a:pt x="23" y="146"/>
                      </a:lnTo>
                      <a:lnTo>
                        <a:pt x="23" y="148"/>
                      </a:lnTo>
                      <a:lnTo>
                        <a:pt x="23" y="149"/>
                      </a:lnTo>
                      <a:lnTo>
                        <a:pt x="23" y="152"/>
                      </a:lnTo>
                      <a:lnTo>
                        <a:pt x="23" y="149"/>
                      </a:lnTo>
                      <a:lnTo>
                        <a:pt x="23" y="152"/>
                      </a:lnTo>
                      <a:lnTo>
                        <a:pt x="24" y="153"/>
                      </a:lnTo>
                      <a:lnTo>
                        <a:pt x="24" y="154"/>
                      </a:lnTo>
                      <a:lnTo>
                        <a:pt x="24" y="153"/>
                      </a:lnTo>
                      <a:lnTo>
                        <a:pt x="24" y="154"/>
                      </a:lnTo>
                      <a:lnTo>
                        <a:pt x="24" y="154"/>
                      </a:lnTo>
                      <a:lnTo>
                        <a:pt x="24" y="154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3"/>
                      </a:lnTo>
                      <a:lnTo>
                        <a:pt x="24" y="154"/>
                      </a:lnTo>
                      <a:lnTo>
                        <a:pt x="24" y="153"/>
                      </a:lnTo>
                      <a:lnTo>
                        <a:pt x="24" y="154"/>
                      </a:lnTo>
                      <a:lnTo>
                        <a:pt x="25" y="154"/>
                      </a:lnTo>
                      <a:lnTo>
                        <a:pt x="25" y="156"/>
                      </a:lnTo>
                      <a:lnTo>
                        <a:pt x="25" y="154"/>
                      </a:lnTo>
                      <a:lnTo>
                        <a:pt x="25" y="156"/>
                      </a:lnTo>
                      <a:lnTo>
                        <a:pt x="25" y="157"/>
                      </a:lnTo>
                      <a:lnTo>
                        <a:pt x="25" y="158"/>
                      </a:lnTo>
                      <a:lnTo>
                        <a:pt x="25" y="157"/>
                      </a:lnTo>
                      <a:lnTo>
                        <a:pt x="25" y="158"/>
                      </a:lnTo>
                      <a:lnTo>
                        <a:pt x="25" y="159"/>
                      </a:lnTo>
                      <a:lnTo>
                        <a:pt x="25" y="160"/>
                      </a:lnTo>
                      <a:lnTo>
                        <a:pt x="25" y="159"/>
                      </a:lnTo>
                      <a:lnTo>
                        <a:pt x="25" y="160"/>
                      </a:lnTo>
                      <a:lnTo>
                        <a:pt x="25" y="160"/>
                      </a:lnTo>
                      <a:lnTo>
                        <a:pt x="25" y="161"/>
                      </a:lnTo>
                      <a:lnTo>
                        <a:pt x="25" y="160"/>
                      </a:lnTo>
                      <a:lnTo>
                        <a:pt x="25" y="161"/>
                      </a:lnTo>
                      <a:lnTo>
                        <a:pt x="26" y="161"/>
                      </a:lnTo>
                      <a:lnTo>
                        <a:pt x="26" y="162"/>
                      </a:lnTo>
                      <a:lnTo>
                        <a:pt x="26" y="161"/>
                      </a:lnTo>
                      <a:lnTo>
                        <a:pt x="26" y="162"/>
                      </a:lnTo>
                      <a:lnTo>
                        <a:pt x="26" y="163"/>
                      </a:lnTo>
                      <a:lnTo>
                        <a:pt x="26" y="163"/>
                      </a:lnTo>
                      <a:lnTo>
                        <a:pt x="26" y="163"/>
                      </a:lnTo>
                      <a:lnTo>
                        <a:pt x="26" y="163"/>
                      </a:lnTo>
                      <a:lnTo>
                        <a:pt x="26" y="163"/>
                      </a:lnTo>
                      <a:lnTo>
                        <a:pt x="26" y="164"/>
                      </a:lnTo>
                      <a:lnTo>
                        <a:pt x="26" y="163"/>
                      </a:lnTo>
                      <a:lnTo>
                        <a:pt x="26" y="164"/>
                      </a:lnTo>
                      <a:lnTo>
                        <a:pt x="26" y="164"/>
                      </a:lnTo>
                      <a:lnTo>
                        <a:pt x="26" y="164"/>
                      </a:lnTo>
                      <a:lnTo>
                        <a:pt x="26" y="164"/>
                      </a:lnTo>
                      <a:lnTo>
                        <a:pt x="26" y="164"/>
                      </a:lnTo>
                      <a:lnTo>
                        <a:pt x="26" y="164"/>
                      </a:lnTo>
                      <a:lnTo>
                        <a:pt x="26" y="164"/>
                      </a:lnTo>
                      <a:lnTo>
                        <a:pt x="26" y="164"/>
                      </a:lnTo>
                      <a:lnTo>
                        <a:pt x="27" y="164"/>
                      </a:lnTo>
                      <a:lnTo>
                        <a:pt x="27" y="164"/>
                      </a:lnTo>
                      <a:lnTo>
                        <a:pt x="27" y="164"/>
                      </a:lnTo>
                      <a:lnTo>
                        <a:pt x="27" y="163"/>
                      </a:lnTo>
                      <a:lnTo>
                        <a:pt x="27" y="163"/>
                      </a:lnTo>
                      <a:lnTo>
                        <a:pt x="27" y="164"/>
                      </a:lnTo>
                      <a:lnTo>
                        <a:pt x="27" y="163"/>
                      </a:lnTo>
                      <a:lnTo>
                        <a:pt x="27" y="163"/>
                      </a:lnTo>
                      <a:lnTo>
                        <a:pt x="27" y="164"/>
                      </a:lnTo>
                      <a:lnTo>
                        <a:pt x="27" y="163"/>
                      </a:lnTo>
                      <a:lnTo>
                        <a:pt x="27" y="164"/>
                      </a:lnTo>
                      <a:lnTo>
                        <a:pt x="28" y="164"/>
                      </a:lnTo>
                      <a:lnTo>
                        <a:pt x="28" y="164"/>
                      </a:lnTo>
                      <a:lnTo>
                        <a:pt x="28" y="164"/>
                      </a:lnTo>
                      <a:lnTo>
                        <a:pt x="28" y="164"/>
                      </a:lnTo>
                      <a:lnTo>
                        <a:pt x="28" y="164"/>
                      </a:lnTo>
                      <a:lnTo>
                        <a:pt x="28" y="165"/>
                      </a:lnTo>
                      <a:lnTo>
                        <a:pt x="28" y="164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8" y="165"/>
                      </a:lnTo>
                      <a:lnTo>
                        <a:pt x="29" y="165"/>
                      </a:lnTo>
                      <a:lnTo>
                        <a:pt x="29" y="165"/>
                      </a:lnTo>
                      <a:lnTo>
                        <a:pt x="29" y="165"/>
                      </a:lnTo>
                      <a:lnTo>
                        <a:pt x="29" y="165"/>
                      </a:lnTo>
                      <a:lnTo>
                        <a:pt x="29" y="165"/>
                      </a:lnTo>
                      <a:lnTo>
                        <a:pt x="29" y="166"/>
                      </a:lnTo>
                      <a:lnTo>
                        <a:pt x="29" y="165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30" y="166"/>
                      </a:lnTo>
                      <a:lnTo>
                        <a:pt x="30" y="165"/>
                      </a:lnTo>
                      <a:lnTo>
                        <a:pt x="30" y="165"/>
                      </a:lnTo>
                      <a:lnTo>
                        <a:pt x="30" y="165"/>
                      </a:lnTo>
                      <a:lnTo>
                        <a:pt x="30" y="165"/>
                      </a:lnTo>
                      <a:lnTo>
                        <a:pt x="30" y="165"/>
                      </a:lnTo>
                      <a:lnTo>
                        <a:pt x="30" y="165"/>
                      </a:lnTo>
                      <a:lnTo>
                        <a:pt x="30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1" y="165"/>
                      </a:lnTo>
                      <a:lnTo>
                        <a:pt x="32" y="165"/>
                      </a:lnTo>
                      <a:lnTo>
                        <a:pt x="32" y="165"/>
                      </a:lnTo>
                      <a:lnTo>
                        <a:pt x="32" y="165"/>
                      </a:lnTo>
                      <a:lnTo>
                        <a:pt x="32" y="165"/>
                      </a:lnTo>
                      <a:lnTo>
                        <a:pt x="32" y="165"/>
                      </a:lnTo>
                      <a:lnTo>
                        <a:pt x="32" y="165"/>
                      </a:lnTo>
                      <a:lnTo>
                        <a:pt x="32" y="164"/>
                      </a:lnTo>
                      <a:lnTo>
                        <a:pt x="32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4"/>
                      </a:lnTo>
                      <a:lnTo>
                        <a:pt x="33" y="165"/>
                      </a:lnTo>
                      <a:lnTo>
                        <a:pt x="33" y="164"/>
                      </a:lnTo>
                      <a:lnTo>
                        <a:pt x="33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4" y="165"/>
                      </a:lnTo>
                      <a:lnTo>
                        <a:pt x="35" y="165"/>
                      </a:lnTo>
                      <a:lnTo>
                        <a:pt x="35" y="165"/>
                      </a:lnTo>
                      <a:lnTo>
                        <a:pt x="35" y="165"/>
                      </a:lnTo>
                      <a:lnTo>
                        <a:pt x="35" y="165"/>
                      </a:lnTo>
                      <a:lnTo>
                        <a:pt x="35" y="165"/>
                      </a:lnTo>
                      <a:lnTo>
                        <a:pt x="35" y="164"/>
                      </a:lnTo>
                      <a:lnTo>
                        <a:pt x="35" y="164"/>
                      </a:lnTo>
                      <a:lnTo>
                        <a:pt x="35" y="164"/>
                      </a:lnTo>
                      <a:lnTo>
                        <a:pt x="36" y="164"/>
                      </a:lnTo>
                      <a:lnTo>
                        <a:pt x="36" y="163"/>
                      </a:lnTo>
                      <a:lnTo>
                        <a:pt x="36" y="163"/>
                      </a:lnTo>
                      <a:lnTo>
                        <a:pt x="36" y="163"/>
                      </a:lnTo>
                      <a:lnTo>
                        <a:pt x="36" y="162"/>
                      </a:lnTo>
                      <a:lnTo>
                        <a:pt x="36" y="162"/>
                      </a:lnTo>
                      <a:lnTo>
                        <a:pt x="36" y="162"/>
                      </a:lnTo>
                      <a:lnTo>
                        <a:pt x="36" y="162"/>
                      </a:lnTo>
                      <a:lnTo>
                        <a:pt x="36" y="162"/>
                      </a:lnTo>
                      <a:lnTo>
                        <a:pt x="36" y="162"/>
                      </a:lnTo>
                      <a:lnTo>
                        <a:pt x="36" y="162"/>
                      </a:lnTo>
                      <a:lnTo>
                        <a:pt x="36" y="162"/>
                      </a:lnTo>
                      <a:lnTo>
                        <a:pt x="37" y="162"/>
                      </a:lnTo>
                      <a:lnTo>
                        <a:pt x="37" y="162"/>
                      </a:lnTo>
                      <a:lnTo>
                        <a:pt x="37" y="162"/>
                      </a:lnTo>
                      <a:lnTo>
                        <a:pt x="37" y="162"/>
                      </a:lnTo>
                      <a:lnTo>
                        <a:pt x="37" y="162"/>
                      </a:lnTo>
                      <a:lnTo>
                        <a:pt x="37" y="162"/>
                      </a:lnTo>
                      <a:lnTo>
                        <a:pt x="37" y="162"/>
                      </a:lnTo>
                      <a:lnTo>
                        <a:pt x="37" y="161"/>
                      </a:lnTo>
                      <a:lnTo>
                        <a:pt x="37" y="161"/>
                      </a:lnTo>
                      <a:lnTo>
                        <a:pt x="37" y="161"/>
                      </a:lnTo>
                      <a:lnTo>
                        <a:pt x="38" y="161"/>
                      </a:lnTo>
                      <a:lnTo>
                        <a:pt x="38" y="161"/>
                      </a:lnTo>
                      <a:lnTo>
                        <a:pt x="38" y="160"/>
                      </a:lnTo>
                      <a:lnTo>
                        <a:pt x="38" y="160"/>
                      </a:lnTo>
                      <a:lnTo>
                        <a:pt x="38" y="160"/>
                      </a:lnTo>
                      <a:lnTo>
                        <a:pt x="38" y="159"/>
                      </a:lnTo>
                      <a:lnTo>
                        <a:pt x="38" y="159"/>
                      </a:lnTo>
                      <a:lnTo>
                        <a:pt x="38" y="158"/>
                      </a:lnTo>
                      <a:lnTo>
                        <a:pt x="39" y="158"/>
                      </a:lnTo>
                      <a:lnTo>
                        <a:pt x="39" y="156"/>
                      </a:lnTo>
                      <a:lnTo>
                        <a:pt x="39" y="155"/>
                      </a:lnTo>
                      <a:lnTo>
                        <a:pt x="39" y="151"/>
                      </a:lnTo>
                      <a:lnTo>
                        <a:pt x="39" y="150"/>
                      </a:lnTo>
                      <a:lnTo>
                        <a:pt x="39" y="144"/>
                      </a:lnTo>
                      <a:lnTo>
                        <a:pt x="39" y="143"/>
                      </a:lnTo>
                      <a:lnTo>
                        <a:pt x="39" y="141"/>
                      </a:lnTo>
                      <a:lnTo>
                        <a:pt x="39" y="141"/>
                      </a:lnTo>
                      <a:lnTo>
                        <a:pt x="39" y="142"/>
                      </a:lnTo>
                      <a:lnTo>
                        <a:pt x="39" y="141"/>
                      </a:lnTo>
                      <a:lnTo>
                        <a:pt x="39" y="142"/>
                      </a:lnTo>
                      <a:lnTo>
                        <a:pt x="40" y="143"/>
                      </a:lnTo>
                      <a:lnTo>
                        <a:pt x="40" y="146"/>
                      </a:lnTo>
                      <a:lnTo>
                        <a:pt x="40" y="143"/>
                      </a:lnTo>
                      <a:lnTo>
                        <a:pt x="40" y="146"/>
                      </a:lnTo>
                      <a:lnTo>
                        <a:pt x="40" y="147"/>
                      </a:lnTo>
                      <a:lnTo>
                        <a:pt x="40" y="150"/>
                      </a:lnTo>
                      <a:lnTo>
                        <a:pt x="40" y="147"/>
                      </a:lnTo>
                      <a:lnTo>
                        <a:pt x="40" y="150"/>
                      </a:lnTo>
                      <a:lnTo>
                        <a:pt x="40" y="151"/>
                      </a:lnTo>
                      <a:lnTo>
                        <a:pt x="40" y="154"/>
                      </a:lnTo>
                      <a:lnTo>
                        <a:pt x="40" y="151"/>
                      </a:lnTo>
                      <a:lnTo>
                        <a:pt x="40" y="154"/>
                      </a:lnTo>
                      <a:lnTo>
                        <a:pt x="40" y="154"/>
                      </a:lnTo>
                      <a:lnTo>
                        <a:pt x="40" y="156"/>
                      </a:lnTo>
                      <a:lnTo>
                        <a:pt x="40" y="154"/>
                      </a:lnTo>
                      <a:lnTo>
                        <a:pt x="40" y="156"/>
                      </a:lnTo>
                      <a:lnTo>
                        <a:pt x="41" y="156"/>
                      </a:lnTo>
                      <a:lnTo>
                        <a:pt x="41" y="157"/>
                      </a:lnTo>
                      <a:lnTo>
                        <a:pt x="41" y="156"/>
                      </a:lnTo>
                      <a:lnTo>
                        <a:pt x="41" y="157"/>
                      </a:lnTo>
                      <a:lnTo>
                        <a:pt x="41" y="157"/>
                      </a:lnTo>
                      <a:lnTo>
                        <a:pt x="41" y="158"/>
                      </a:lnTo>
                      <a:lnTo>
                        <a:pt x="41" y="157"/>
                      </a:lnTo>
                      <a:lnTo>
                        <a:pt x="41" y="158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60"/>
                      </a:lnTo>
                      <a:lnTo>
                        <a:pt x="41" y="160"/>
                      </a:lnTo>
                      <a:lnTo>
                        <a:pt x="41" y="160"/>
                      </a:lnTo>
                      <a:lnTo>
                        <a:pt x="41" y="160"/>
                      </a:lnTo>
                      <a:lnTo>
                        <a:pt x="42" y="160"/>
                      </a:lnTo>
                      <a:lnTo>
                        <a:pt x="42" y="160"/>
                      </a:lnTo>
                      <a:lnTo>
                        <a:pt x="42" y="160"/>
                      </a:lnTo>
                      <a:lnTo>
                        <a:pt x="42" y="160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8"/>
                      </a:lnTo>
                      <a:lnTo>
                        <a:pt x="42" y="158"/>
                      </a:lnTo>
                      <a:lnTo>
                        <a:pt x="42" y="157"/>
                      </a:lnTo>
                      <a:lnTo>
                        <a:pt x="43" y="157"/>
                      </a:lnTo>
                      <a:lnTo>
                        <a:pt x="43" y="157"/>
                      </a:lnTo>
                      <a:lnTo>
                        <a:pt x="43" y="157"/>
                      </a:lnTo>
                      <a:lnTo>
                        <a:pt x="43" y="157"/>
                      </a:lnTo>
                      <a:lnTo>
                        <a:pt x="43" y="158"/>
                      </a:lnTo>
                      <a:lnTo>
                        <a:pt x="43" y="157"/>
                      </a:lnTo>
                      <a:lnTo>
                        <a:pt x="43" y="158"/>
                      </a:lnTo>
                      <a:lnTo>
                        <a:pt x="43" y="158"/>
                      </a:lnTo>
                      <a:lnTo>
                        <a:pt x="43" y="159"/>
                      </a:lnTo>
                      <a:lnTo>
                        <a:pt x="43" y="158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60"/>
                      </a:lnTo>
                      <a:lnTo>
                        <a:pt x="44" y="159"/>
                      </a:lnTo>
                      <a:lnTo>
                        <a:pt x="44" y="160"/>
                      </a:lnTo>
                      <a:lnTo>
                        <a:pt x="44" y="160"/>
                      </a:lnTo>
                      <a:lnTo>
                        <a:pt x="44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8"/>
                      </a:lnTo>
                      <a:lnTo>
                        <a:pt x="45" y="157"/>
                      </a:lnTo>
                      <a:lnTo>
                        <a:pt x="45" y="156"/>
                      </a:lnTo>
                      <a:lnTo>
                        <a:pt x="45" y="154"/>
                      </a:lnTo>
                      <a:lnTo>
                        <a:pt x="46" y="152"/>
                      </a:lnTo>
                      <a:lnTo>
                        <a:pt x="46" y="147"/>
                      </a:lnTo>
                      <a:lnTo>
                        <a:pt x="46" y="145"/>
                      </a:lnTo>
                      <a:lnTo>
                        <a:pt x="46" y="138"/>
                      </a:lnTo>
                      <a:lnTo>
                        <a:pt x="46" y="136"/>
                      </a:lnTo>
                      <a:lnTo>
                        <a:pt x="46" y="132"/>
                      </a:lnTo>
                      <a:lnTo>
                        <a:pt x="46" y="132"/>
                      </a:lnTo>
                      <a:lnTo>
                        <a:pt x="46" y="133"/>
                      </a:lnTo>
                      <a:lnTo>
                        <a:pt x="46" y="132"/>
                      </a:lnTo>
                      <a:lnTo>
                        <a:pt x="46" y="133"/>
                      </a:lnTo>
                      <a:lnTo>
                        <a:pt x="47" y="135"/>
                      </a:lnTo>
                      <a:lnTo>
                        <a:pt x="47" y="139"/>
                      </a:lnTo>
                      <a:lnTo>
                        <a:pt x="47" y="135"/>
                      </a:lnTo>
                      <a:lnTo>
                        <a:pt x="47" y="139"/>
                      </a:lnTo>
                      <a:lnTo>
                        <a:pt x="47" y="141"/>
                      </a:lnTo>
                      <a:lnTo>
                        <a:pt x="47" y="146"/>
                      </a:lnTo>
                      <a:lnTo>
                        <a:pt x="47" y="141"/>
                      </a:lnTo>
                      <a:lnTo>
                        <a:pt x="47" y="146"/>
                      </a:lnTo>
                      <a:lnTo>
                        <a:pt x="47" y="147"/>
                      </a:lnTo>
                      <a:lnTo>
                        <a:pt x="47" y="151"/>
                      </a:lnTo>
                      <a:lnTo>
                        <a:pt x="47" y="147"/>
                      </a:lnTo>
                      <a:lnTo>
                        <a:pt x="47" y="151"/>
                      </a:lnTo>
                      <a:lnTo>
                        <a:pt x="47" y="152"/>
                      </a:lnTo>
                      <a:lnTo>
                        <a:pt x="47" y="156"/>
                      </a:lnTo>
                      <a:lnTo>
                        <a:pt x="47" y="152"/>
                      </a:lnTo>
                      <a:lnTo>
                        <a:pt x="47" y="156"/>
                      </a:lnTo>
                      <a:lnTo>
                        <a:pt x="47" y="156"/>
                      </a:lnTo>
                      <a:lnTo>
                        <a:pt x="47" y="158"/>
                      </a:lnTo>
                      <a:lnTo>
                        <a:pt x="47" y="156"/>
                      </a:lnTo>
                      <a:lnTo>
                        <a:pt x="47" y="158"/>
                      </a:lnTo>
                      <a:lnTo>
                        <a:pt x="48" y="158"/>
                      </a:lnTo>
                      <a:lnTo>
                        <a:pt x="48" y="159"/>
                      </a:lnTo>
                      <a:lnTo>
                        <a:pt x="48" y="158"/>
                      </a:lnTo>
                      <a:lnTo>
                        <a:pt x="48" y="159"/>
                      </a:lnTo>
                      <a:lnTo>
                        <a:pt x="48" y="159"/>
                      </a:lnTo>
                      <a:lnTo>
                        <a:pt x="48" y="160"/>
                      </a:lnTo>
                      <a:lnTo>
                        <a:pt x="48" y="159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1"/>
                      </a:lnTo>
                      <a:lnTo>
                        <a:pt x="48" y="160"/>
                      </a:lnTo>
                      <a:lnTo>
                        <a:pt x="48" y="161"/>
                      </a:lnTo>
                      <a:lnTo>
                        <a:pt x="49" y="161"/>
                      </a:lnTo>
                      <a:lnTo>
                        <a:pt x="49" y="161"/>
                      </a:lnTo>
                      <a:lnTo>
                        <a:pt x="49" y="161"/>
                      </a:lnTo>
                      <a:lnTo>
                        <a:pt x="49" y="161"/>
                      </a:lnTo>
                      <a:lnTo>
                        <a:pt x="49" y="161"/>
                      </a:lnTo>
                      <a:lnTo>
                        <a:pt x="49" y="162"/>
                      </a:lnTo>
                      <a:lnTo>
                        <a:pt x="49" y="161"/>
                      </a:lnTo>
                      <a:lnTo>
                        <a:pt x="49" y="162"/>
                      </a:lnTo>
                      <a:lnTo>
                        <a:pt x="49" y="162"/>
                      </a:lnTo>
                      <a:lnTo>
                        <a:pt x="49" y="162"/>
                      </a:lnTo>
                      <a:lnTo>
                        <a:pt x="49" y="162"/>
                      </a:lnTo>
                      <a:lnTo>
                        <a:pt x="49" y="162"/>
                      </a:lnTo>
                      <a:lnTo>
                        <a:pt x="49" y="162"/>
                      </a:lnTo>
                      <a:lnTo>
                        <a:pt x="49" y="162"/>
                      </a:lnTo>
                      <a:lnTo>
                        <a:pt x="49" y="162"/>
                      </a:lnTo>
                      <a:lnTo>
                        <a:pt x="49" y="161"/>
                      </a:lnTo>
                      <a:lnTo>
                        <a:pt x="50" y="161"/>
                      </a:lnTo>
                      <a:lnTo>
                        <a:pt x="50" y="161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2" y="160"/>
                      </a:lnTo>
                      <a:lnTo>
                        <a:pt x="52" y="159"/>
                      </a:lnTo>
                      <a:lnTo>
                        <a:pt x="52" y="159"/>
                      </a:lnTo>
                      <a:lnTo>
                        <a:pt x="52" y="158"/>
                      </a:lnTo>
                      <a:lnTo>
                        <a:pt x="52" y="157"/>
                      </a:lnTo>
                      <a:lnTo>
                        <a:pt x="52" y="157"/>
                      </a:lnTo>
                      <a:lnTo>
                        <a:pt x="52" y="157"/>
                      </a:lnTo>
                      <a:lnTo>
                        <a:pt x="52" y="157"/>
                      </a:lnTo>
                      <a:lnTo>
                        <a:pt x="52" y="157"/>
                      </a:lnTo>
                      <a:lnTo>
                        <a:pt x="52" y="157"/>
                      </a:lnTo>
                      <a:lnTo>
                        <a:pt x="52" y="158"/>
                      </a:lnTo>
                      <a:lnTo>
                        <a:pt x="52" y="158"/>
                      </a:lnTo>
                      <a:lnTo>
                        <a:pt x="52" y="158"/>
                      </a:lnTo>
                      <a:lnTo>
                        <a:pt x="52" y="158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60"/>
                      </a:lnTo>
                      <a:lnTo>
                        <a:pt x="53" y="161"/>
                      </a:lnTo>
                      <a:lnTo>
                        <a:pt x="53" y="160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3" y="161"/>
                      </a:lnTo>
                      <a:lnTo>
                        <a:pt x="54" y="161"/>
                      </a:lnTo>
                      <a:lnTo>
                        <a:pt x="54" y="162"/>
                      </a:lnTo>
                      <a:lnTo>
                        <a:pt x="54" y="161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2"/>
                      </a:lnTo>
                      <a:lnTo>
                        <a:pt x="54" y="163"/>
                      </a:lnTo>
                      <a:lnTo>
                        <a:pt x="54" y="162"/>
                      </a:lnTo>
                      <a:lnTo>
                        <a:pt x="54" y="163"/>
                      </a:lnTo>
                      <a:lnTo>
                        <a:pt x="55" y="163"/>
                      </a:lnTo>
                      <a:lnTo>
                        <a:pt x="55" y="163"/>
                      </a:lnTo>
                      <a:lnTo>
                        <a:pt x="55" y="163"/>
                      </a:lnTo>
                      <a:lnTo>
                        <a:pt x="55" y="163"/>
                      </a:lnTo>
                      <a:lnTo>
                        <a:pt x="55" y="163"/>
                      </a:lnTo>
                      <a:lnTo>
                        <a:pt x="55" y="164"/>
                      </a:lnTo>
                      <a:lnTo>
                        <a:pt x="55" y="163"/>
                      </a:lnTo>
                      <a:lnTo>
                        <a:pt x="55" y="164"/>
                      </a:lnTo>
                      <a:lnTo>
                        <a:pt x="55" y="164"/>
                      </a:lnTo>
                      <a:lnTo>
                        <a:pt x="55" y="164"/>
                      </a:lnTo>
                      <a:lnTo>
                        <a:pt x="55" y="164"/>
                      </a:lnTo>
                      <a:lnTo>
                        <a:pt x="55" y="164"/>
                      </a:lnTo>
                      <a:lnTo>
                        <a:pt x="55" y="164"/>
                      </a:lnTo>
                      <a:lnTo>
                        <a:pt x="55" y="164"/>
                      </a:lnTo>
                      <a:lnTo>
                        <a:pt x="56" y="164"/>
                      </a:lnTo>
                      <a:lnTo>
                        <a:pt x="56" y="164"/>
                      </a:lnTo>
                      <a:lnTo>
                        <a:pt x="56" y="164"/>
                      </a:lnTo>
                      <a:lnTo>
                        <a:pt x="56" y="164"/>
                      </a:lnTo>
                      <a:lnTo>
                        <a:pt x="56" y="164"/>
                      </a:lnTo>
                      <a:lnTo>
                        <a:pt x="56" y="164"/>
                      </a:lnTo>
                      <a:lnTo>
                        <a:pt x="56" y="164"/>
                      </a:lnTo>
                      <a:lnTo>
                        <a:pt x="56" y="164"/>
                      </a:lnTo>
                      <a:lnTo>
                        <a:pt x="56" y="163"/>
                      </a:lnTo>
                      <a:lnTo>
                        <a:pt x="57" y="163"/>
                      </a:lnTo>
                      <a:lnTo>
                        <a:pt x="57" y="163"/>
                      </a:lnTo>
                      <a:lnTo>
                        <a:pt x="57" y="163"/>
                      </a:lnTo>
                      <a:lnTo>
                        <a:pt x="57" y="163"/>
                      </a:lnTo>
                      <a:lnTo>
                        <a:pt x="57" y="163"/>
                      </a:lnTo>
                      <a:lnTo>
                        <a:pt x="57" y="163"/>
                      </a:lnTo>
                      <a:lnTo>
                        <a:pt x="57" y="163"/>
                      </a:lnTo>
                      <a:lnTo>
                        <a:pt x="57" y="162"/>
                      </a:lnTo>
                      <a:lnTo>
                        <a:pt x="57" y="162"/>
                      </a:lnTo>
                      <a:lnTo>
                        <a:pt x="57" y="162"/>
                      </a:lnTo>
                      <a:lnTo>
                        <a:pt x="57" y="163"/>
                      </a:lnTo>
                      <a:lnTo>
                        <a:pt x="57" y="162"/>
                      </a:lnTo>
                      <a:lnTo>
                        <a:pt x="57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8" y="163"/>
                      </a:lnTo>
                      <a:lnTo>
                        <a:pt x="59" y="163"/>
                      </a:lnTo>
                      <a:lnTo>
                        <a:pt x="59" y="163"/>
                      </a:lnTo>
                      <a:lnTo>
                        <a:pt x="59" y="163"/>
                      </a:lnTo>
                      <a:lnTo>
                        <a:pt x="59" y="163"/>
                      </a:lnTo>
                      <a:lnTo>
                        <a:pt x="59" y="163"/>
                      </a:lnTo>
                      <a:lnTo>
                        <a:pt x="59" y="163"/>
                      </a:lnTo>
                      <a:lnTo>
                        <a:pt x="59" y="162"/>
                      </a:lnTo>
                      <a:lnTo>
                        <a:pt x="59" y="162"/>
                      </a:lnTo>
                      <a:lnTo>
                        <a:pt x="59" y="162"/>
                      </a:lnTo>
                      <a:lnTo>
                        <a:pt x="59" y="161"/>
                      </a:lnTo>
                      <a:lnTo>
                        <a:pt x="60" y="161"/>
                      </a:lnTo>
                      <a:lnTo>
                        <a:pt x="60" y="160"/>
                      </a:lnTo>
                      <a:lnTo>
                        <a:pt x="60" y="159"/>
                      </a:lnTo>
                      <a:lnTo>
                        <a:pt x="60" y="158"/>
                      </a:lnTo>
                      <a:lnTo>
                        <a:pt x="60" y="158"/>
                      </a:lnTo>
                      <a:lnTo>
                        <a:pt x="60" y="158"/>
                      </a:lnTo>
                      <a:lnTo>
                        <a:pt x="60" y="157"/>
                      </a:lnTo>
                      <a:lnTo>
                        <a:pt x="60" y="157"/>
                      </a:lnTo>
                      <a:lnTo>
                        <a:pt x="60" y="157"/>
                      </a:lnTo>
                      <a:lnTo>
                        <a:pt x="60" y="157"/>
                      </a:lnTo>
                      <a:lnTo>
                        <a:pt x="61" y="157"/>
                      </a:lnTo>
                      <a:lnTo>
                        <a:pt x="61" y="157"/>
                      </a:lnTo>
                      <a:lnTo>
                        <a:pt x="61" y="157"/>
                      </a:lnTo>
                      <a:lnTo>
                        <a:pt x="61" y="157"/>
                      </a:lnTo>
                      <a:lnTo>
                        <a:pt x="61" y="157"/>
                      </a:lnTo>
                      <a:lnTo>
                        <a:pt x="61" y="158"/>
                      </a:lnTo>
                      <a:lnTo>
                        <a:pt x="61" y="157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9"/>
                      </a:lnTo>
                      <a:lnTo>
                        <a:pt x="61" y="158"/>
                      </a:lnTo>
                      <a:lnTo>
                        <a:pt x="61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8"/>
                      </a:lnTo>
                      <a:lnTo>
                        <a:pt x="63" y="158"/>
                      </a:lnTo>
                      <a:lnTo>
                        <a:pt x="63" y="158"/>
                      </a:lnTo>
                      <a:lnTo>
                        <a:pt x="63" y="158"/>
                      </a:lnTo>
                      <a:lnTo>
                        <a:pt x="63" y="158"/>
                      </a:lnTo>
                      <a:lnTo>
                        <a:pt x="64" y="158"/>
                      </a:lnTo>
                      <a:lnTo>
                        <a:pt x="64" y="157"/>
                      </a:lnTo>
                      <a:lnTo>
                        <a:pt x="64" y="157"/>
                      </a:lnTo>
                      <a:lnTo>
                        <a:pt x="64" y="156"/>
                      </a:lnTo>
                      <a:lnTo>
                        <a:pt x="64" y="156"/>
                      </a:lnTo>
                      <a:lnTo>
                        <a:pt x="64" y="155"/>
                      </a:lnTo>
                      <a:lnTo>
                        <a:pt x="64" y="155"/>
                      </a:lnTo>
                      <a:lnTo>
                        <a:pt x="64" y="153"/>
                      </a:lnTo>
                      <a:lnTo>
                        <a:pt x="65" y="152"/>
                      </a:lnTo>
                      <a:lnTo>
                        <a:pt x="65" y="150"/>
                      </a:lnTo>
                      <a:lnTo>
                        <a:pt x="65" y="149"/>
                      </a:lnTo>
                      <a:lnTo>
                        <a:pt x="65" y="147"/>
                      </a:lnTo>
                      <a:lnTo>
                        <a:pt x="65" y="147"/>
                      </a:lnTo>
                      <a:lnTo>
                        <a:pt x="65" y="146"/>
                      </a:lnTo>
                      <a:lnTo>
                        <a:pt x="65" y="145"/>
                      </a:lnTo>
                      <a:lnTo>
                        <a:pt x="65" y="145"/>
                      </a:lnTo>
                      <a:lnTo>
                        <a:pt x="65" y="145"/>
                      </a:lnTo>
                      <a:lnTo>
                        <a:pt x="65" y="146"/>
                      </a:lnTo>
                      <a:lnTo>
                        <a:pt x="65" y="146"/>
                      </a:lnTo>
                      <a:lnTo>
                        <a:pt x="65" y="146"/>
                      </a:lnTo>
                      <a:lnTo>
                        <a:pt x="65" y="146"/>
                      </a:lnTo>
                      <a:lnTo>
                        <a:pt x="66" y="147"/>
                      </a:lnTo>
                      <a:lnTo>
                        <a:pt x="66" y="148"/>
                      </a:lnTo>
                      <a:lnTo>
                        <a:pt x="66" y="147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8"/>
                      </a:lnTo>
                      <a:lnTo>
                        <a:pt x="66" y="147"/>
                      </a:lnTo>
                      <a:lnTo>
                        <a:pt x="67" y="146"/>
                      </a:lnTo>
                      <a:lnTo>
                        <a:pt x="67" y="145"/>
                      </a:lnTo>
                      <a:lnTo>
                        <a:pt x="67" y="144"/>
                      </a:lnTo>
                      <a:lnTo>
                        <a:pt x="67" y="141"/>
                      </a:lnTo>
                      <a:lnTo>
                        <a:pt x="67" y="141"/>
                      </a:lnTo>
                      <a:lnTo>
                        <a:pt x="67" y="134"/>
                      </a:lnTo>
                      <a:lnTo>
                        <a:pt x="67" y="132"/>
                      </a:lnTo>
                      <a:lnTo>
                        <a:pt x="67" y="122"/>
                      </a:lnTo>
                      <a:lnTo>
                        <a:pt x="67" y="117"/>
                      </a:lnTo>
                      <a:lnTo>
                        <a:pt x="67" y="96"/>
                      </a:lnTo>
                      <a:lnTo>
                        <a:pt x="68" y="87"/>
                      </a:lnTo>
                      <a:lnTo>
                        <a:pt x="68" y="54"/>
                      </a:lnTo>
                      <a:lnTo>
                        <a:pt x="68" y="43"/>
                      </a:lnTo>
                      <a:lnTo>
                        <a:pt x="68" y="14"/>
                      </a:lnTo>
                      <a:lnTo>
                        <a:pt x="68" y="7"/>
                      </a:lnTo>
                      <a:lnTo>
                        <a:pt x="68" y="0"/>
                      </a:lnTo>
                      <a:lnTo>
                        <a:pt x="68" y="2"/>
                      </a:lnTo>
                      <a:lnTo>
                        <a:pt x="68" y="23"/>
                      </a:lnTo>
                      <a:lnTo>
                        <a:pt x="68" y="2"/>
                      </a:lnTo>
                      <a:lnTo>
                        <a:pt x="68" y="23"/>
                      </a:lnTo>
                      <a:lnTo>
                        <a:pt x="69" y="31"/>
                      </a:lnTo>
                      <a:lnTo>
                        <a:pt x="69" y="56"/>
                      </a:lnTo>
                      <a:lnTo>
                        <a:pt x="69" y="31"/>
                      </a:lnTo>
                      <a:lnTo>
                        <a:pt x="69" y="56"/>
                      </a:lnTo>
                      <a:lnTo>
                        <a:pt x="69" y="64"/>
                      </a:lnTo>
                      <a:lnTo>
                        <a:pt x="69" y="87"/>
                      </a:lnTo>
                      <a:lnTo>
                        <a:pt x="69" y="64"/>
                      </a:lnTo>
                      <a:lnTo>
                        <a:pt x="69" y="87"/>
                      </a:lnTo>
                      <a:lnTo>
                        <a:pt x="69" y="93"/>
                      </a:lnTo>
                      <a:lnTo>
                        <a:pt x="69" y="109"/>
                      </a:lnTo>
                      <a:lnTo>
                        <a:pt x="69" y="93"/>
                      </a:lnTo>
                      <a:lnTo>
                        <a:pt x="69" y="109"/>
                      </a:lnTo>
                      <a:lnTo>
                        <a:pt x="69" y="114"/>
                      </a:lnTo>
                      <a:lnTo>
                        <a:pt x="69" y="125"/>
                      </a:lnTo>
                      <a:lnTo>
                        <a:pt x="69" y="114"/>
                      </a:lnTo>
                      <a:lnTo>
                        <a:pt x="69" y="125"/>
                      </a:lnTo>
                      <a:lnTo>
                        <a:pt x="70" y="128"/>
                      </a:lnTo>
                      <a:lnTo>
                        <a:pt x="70" y="135"/>
                      </a:lnTo>
                      <a:lnTo>
                        <a:pt x="70" y="128"/>
                      </a:lnTo>
                      <a:lnTo>
                        <a:pt x="70" y="135"/>
                      </a:lnTo>
                      <a:lnTo>
                        <a:pt x="70" y="137"/>
                      </a:lnTo>
                      <a:lnTo>
                        <a:pt x="70" y="141"/>
                      </a:lnTo>
                      <a:lnTo>
                        <a:pt x="70" y="137"/>
                      </a:lnTo>
                      <a:lnTo>
                        <a:pt x="70" y="141"/>
                      </a:lnTo>
                      <a:lnTo>
                        <a:pt x="70" y="142"/>
                      </a:lnTo>
                      <a:lnTo>
                        <a:pt x="70" y="146"/>
                      </a:lnTo>
                      <a:lnTo>
                        <a:pt x="70" y="142"/>
                      </a:lnTo>
                      <a:lnTo>
                        <a:pt x="70" y="146"/>
                      </a:lnTo>
                      <a:lnTo>
                        <a:pt x="70" y="146"/>
                      </a:lnTo>
                      <a:lnTo>
                        <a:pt x="70" y="147"/>
                      </a:lnTo>
                      <a:lnTo>
                        <a:pt x="70" y="146"/>
                      </a:lnTo>
                      <a:lnTo>
                        <a:pt x="70" y="147"/>
                      </a:lnTo>
                      <a:lnTo>
                        <a:pt x="70" y="147"/>
                      </a:lnTo>
                      <a:lnTo>
                        <a:pt x="70" y="148"/>
                      </a:lnTo>
                      <a:lnTo>
                        <a:pt x="70" y="147"/>
                      </a:lnTo>
                      <a:lnTo>
                        <a:pt x="70" y="148"/>
                      </a:lnTo>
                      <a:lnTo>
                        <a:pt x="71" y="148"/>
                      </a:lnTo>
                      <a:lnTo>
                        <a:pt x="71" y="149"/>
                      </a:lnTo>
                      <a:lnTo>
                        <a:pt x="71" y="148"/>
                      </a:lnTo>
                      <a:lnTo>
                        <a:pt x="71" y="149"/>
                      </a:lnTo>
                      <a:lnTo>
                        <a:pt x="71" y="150"/>
                      </a:lnTo>
                      <a:lnTo>
                        <a:pt x="71" y="152"/>
                      </a:lnTo>
                      <a:lnTo>
                        <a:pt x="71" y="150"/>
                      </a:lnTo>
                      <a:lnTo>
                        <a:pt x="71" y="152"/>
                      </a:lnTo>
                      <a:lnTo>
                        <a:pt x="71" y="153"/>
                      </a:lnTo>
                      <a:lnTo>
                        <a:pt x="71" y="155"/>
                      </a:lnTo>
                      <a:lnTo>
                        <a:pt x="71" y="153"/>
                      </a:lnTo>
                      <a:lnTo>
                        <a:pt x="71" y="155"/>
                      </a:lnTo>
                      <a:lnTo>
                        <a:pt x="71" y="156"/>
                      </a:lnTo>
                      <a:lnTo>
                        <a:pt x="71" y="157"/>
                      </a:lnTo>
                      <a:lnTo>
                        <a:pt x="71" y="156"/>
                      </a:lnTo>
                      <a:lnTo>
                        <a:pt x="71" y="157"/>
                      </a:lnTo>
                      <a:lnTo>
                        <a:pt x="72" y="158"/>
                      </a:lnTo>
                      <a:lnTo>
                        <a:pt x="72" y="158"/>
                      </a:lnTo>
                      <a:lnTo>
                        <a:pt x="72" y="157"/>
                      </a:lnTo>
                      <a:lnTo>
                        <a:pt x="72" y="157"/>
                      </a:lnTo>
                      <a:lnTo>
                        <a:pt x="72" y="156"/>
                      </a:lnTo>
                      <a:lnTo>
                        <a:pt x="72" y="155"/>
                      </a:lnTo>
                      <a:lnTo>
                        <a:pt x="72" y="154"/>
                      </a:lnTo>
                      <a:lnTo>
                        <a:pt x="72" y="154"/>
                      </a:lnTo>
                      <a:lnTo>
                        <a:pt x="72" y="153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2"/>
                      </a:lnTo>
                      <a:lnTo>
                        <a:pt x="73" y="151"/>
                      </a:lnTo>
                      <a:lnTo>
                        <a:pt x="73" y="151"/>
                      </a:lnTo>
                      <a:lnTo>
                        <a:pt x="73" y="151"/>
                      </a:lnTo>
                      <a:lnTo>
                        <a:pt x="73" y="152"/>
                      </a:lnTo>
                      <a:lnTo>
                        <a:pt x="73" y="151"/>
                      </a:lnTo>
                      <a:lnTo>
                        <a:pt x="73" y="152"/>
                      </a:lnTo>
                      <a:lnTo>
                        <a:pt x="73" y="153"/>
                      </a:lnTo>
                      <a:lnTo>
                        <a:pt x="73" y="154"/>
                      </a:lnTo>
                      <a:lnTo>
                        <a:pt x="73" y="153"/>
                      </a:lnTo>
                      <a:lnTo>
                        <a:pt x="73" y="154"/>
                      </a:lnTo>
                      <a:lnTo>
                        <a:pt x="73" y="155"/>
                      </a:lnTo>
                      <a:lnTo>
                        <a:pt x="73" y="157"/>
                      </a:lnTo>
                      <a:lnTo>
                        <a:pt x="73" y="155"/>
                      </a:lnTo>
                      <a:lnTo>
                        <a:pt x="73" y="157"/>
                      </a:lnTo>
                      <a:lnTo>
                        <a:pt x="74" y="157"/>
                      </a:lnTo>
                      <a:lnTo>
                        <a:pt x="74" y="159"/>
                      </a:lnTo>
                      <a:lnTo>
                        <a:pt x="74" y="157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60"/>
                      </a:lnTo>
                      <a:lnTo>
                        <a:pt x="74" y="159"/>
                      </a:lnTo>
                      <a:lnTo>
                        <a:pt x="74" y="160"/>
                      </a:lnTo>
                      <a:lnTo>
                        <a:pt x="74" y="160"/>
                      </a:lnTo>
                      <a:lnTo>
                        <a:pt x="74" y="161"/>
                      </a:lnTo>
                      <a:lnTo>
                        <a:pt x="74" y="160"/>
                      </a:lnTo>
                      <a:lnTo>
                        <a:pt x="74" y="161"/>
                      </a:lnTo>
                      <a:lnTo>
                        <a:pt x="74" y="161"/>
                      </a:lnTo>
                      <a:lnTo>
                        <a:pt x="74" y="161"/>
                      </a:lnTo>
                      <a:lnTo>
                        <a:pt x="74" y="161"/>
                      </a:lnTo>
                      <a:lnTo>
                        <a:pt x="74" y="161"/>
                      </a:lnTo>
                      <a:lnTo>
                        <a:pt x="75" y="161"/>
                      </a:lnTo>
                      <a:lnTo>
                        <a:pt x="75" y="160"/>
                      </a:lnTo>
                      <a:lnTo>
                        <a:pt x="75" y="160"/>
                      </a:lnTo>
                      <a:lnTo>
                        <a:pt x="75" y="160"/>
                      </a:lnTo>
                      <a:lnTo>
                        <a:pt x="75" y="160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8"/>
                      </a:lnTo>
                      <a:lnTo>
                        <a:pt x="75" y="158"/>
                      </a:lnTo>
                      <a:lnTo>
                        <a:pt x="75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8"/>
                      </a:lnTo>
                      <a:lnTo>
                        <a:pt x="76" y="159"/>
                      </a:lnTo>
                      <a:lnTo>
                        <a:pt x="76" y="158"/>
                      </a:lnTo>
                      <a:lnTo>
                        <a:pt x="76" y="159"/>
                      </a:lnTo>
                      <a:lnTo>
                        <a:pt x="76" y="159"/>
                      </a:lnTo>
                      <a:lnTo>
                        <a:pt x="76" y="160"/>
                      </a:lnTo>
                      <a:lnTo>
                        <a:pt x="76" y="159"/>
                      </a:lnTo>
                      <a:lnTo>
                        <a:pt x="76" y="160"/>
                      </a:lnTo>
                      <a:lnTo>
                        <a:pt x="77" y="160"/>
                      </a:lnTo>
                      <a:lnTo>
                        <a:pt x="77" y="160"/>
                      </a:lnTo>
                      <a:lnTo>
                        <a:pt x="77" y="160"/>
                      </a:lnTo>
                      <a:lnTo>
                        <a:pt x="77" y="160"/>
                      </a:lnTo>
                      <a:lnTo>
                        <a:pt x="77" y="161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6" name="Freeform 148"/>
                <p:cNvSpPr>
                  <a:spLocks/>
                </p:cNvSpPr>
                <p:nvPr/>
              </p:nvSpPr>
              <p:spPr bwMode="auto">
                <a:xfrm>
                  <a:off x="2206625" y="4975225"/>
                  <a:ext cx="120650" cy="41275"/>
                </a:xfrm>
                <a:custGeom>
                  <a:avLst/>
                  <a:gdLst/>
                  <a:ahLst/>
                  <a:cxnLst>
                    <a:cxn ang="0">
                      <a:pos x="1" y="20"/>
                    </a:cxn>
                    <a:cxn ang="0">
                      <a:pos x="2" y="14"/>
                    </a:cxn>
                    <a:cxn ang="0">
                      <a:pos x="3" y="20"/>
                    </a:cxn>
                    <a:cxn ang="0">
                      <a:pos x="5" y="12"/>
                    </a:cxn>
                    <a:cxn ang="0">
                      <a:pos x="6" y="21"/>
                    </a:cxn>
                    <a:cxn ang="0">
                      <a:pos x="7" y="22"/>
                    </a:cxn>
                    <a:cxn ang="0">
                      <a:pos x="8" y="22"/>
                    </a:cxn>
                    <a:cxn ang="0">
                      <a:pos x="9" y="24"/>
                    </a:cxn>
                    <a:cxn ang="0">
                      <a:pos x="10" y="24"/>
                    </a:cxn>
                    <a:cxn ang="0">
                      <a:pos x="11" y="25"/>
                    </a:cxn>
                    <a:cxn ang="0">
                      <a:pos x="12" y="25"/>
                    </a:cxn>
                    <a:cxn ang="0">
                      <a:pos x="13" y="25"/>
                    </a:cxn>
                    <a:cxn ang="0">
                      <a:pos x="14" y="25"/>
                    </a:cxn>
                    <a:cxn ang="0">
                      <a:pos x="16" y="25"/>
                    </a:cxn>
                    <a:cxn ang="0">
                      <a:pos x="17" y="25"/>
                    </a:cxn>
                    <a:cxn ang="0">
                      <a:pos x="18" y="24"/>
                    </a:cxn>
                    <a:cxn ang="0">
                      <a:pos x="19" y="23"/>
                    </a:cxn>
                    <a:cxn ang="0">
                      <a:pos x="20" y="25"/>
                    </a:cxn>
                    <a:cxn ang="0">
                      <a:pos x="21" y="26"/>
                    </a:cxn>
                    <a:cxn ang="0">
                      <a:pos x="23" y="25"/>
                    </a:cxn>
                    <a:cxn ang="0">
                      <a:pos x="24" y="26"/>
                    </a:cxn>
                    <a:cxn ang="0">
                      <a:pos x="25" y="24"/>
                    </a:cxn>
                    <a:cxn ang="0">
                      <a:pos x="27" y="25"/>
                    </a:cxn>
                    <a:cxn ang="0">
                      <a:pos x="27" y="26"/>
                    </a:cxn>
                    <a:cxn ang="0">
                      <a:pos x="29" y="25"/>
                    </a:cxn>
                    <a:cxn ang="0">
                      <a:pos x="30" y="25"/>
                    </a:cxn>
                    <a:cxn ang="0">
                      <a:pos x="32" y="25"/>
                    </a:cxn>
                    <a:cxn ang="0">
                      <a:pos x="32" y="25"/>
                    </a:cxn>
                    <a:cxn ang="0">
                      <a:pos x="34" y="25"/>
                    </a:cxn>
                    <a:cxn ang="0">
                      <a:pos x="35" y="25"/>
                    </a:cxn>
                    <a:cxn ang="0">
                      <a:pos x="36" y="25"/>
                    </a:cxn>
                    <a:cxn ang="0">
                      <a:pos x="38" y="24"/>
                    </a:cxn>
                    <a:cxn ang="0">
                      <a:pos x="39" y="23"/>
                    </a:cxn>
                    <a:cxn ang="0">
                      <a:pos x="40" y="24"/>
                    </a:cxn>
                    <a:cxn ang="0">
                      <a:pos x="41" y="25"/>
                    </a:cxn>
                    <a:cxn ang="0">
                      <a:pos x="42" y="26"/>
                    </a:cxn>
                    <a:cxn ang="0">
                      <a:pos x="43" y="25"/>
                    </a:cxn>
                    <a:cxn ang="0">
                      <a:pos x="45" y="26"/>
                    </a:cxn>
                    <a:cxn ang="0">
                      <a:pos x="46" y="26"/>
                    </a:cxn>
                    <a:cxn ang="0">
                      <a:pos x="47" y="25"/>
                    </a:cxn>
                    <a:cxn ang="0">
                      <a:pos x="48" y="25"/>
                    </a:cxn>
                    <a:cxn ang="0">
                      <a:pos x="50" y="24"/>
                    </a:cxn>
                    <a:cxn ang="0">
                      <a:pos x="51" y="24"/>
                    </a:cxn>
                    <a:cxn ang="0">
                      <a:pos x="52" y="24"/>
                    </a:cxn>
                    <a:cxn ang="0">
                      <a:pos x="53" y="24"/>
                    </a:cxn>
                    <a:cxn ang="0">
                      <a:pos x="55" y="24"/>
                    </a:cxn>
                    <a:cxn ang="0">
                      <a:pos x="57" y="22"/>
                    </a:cxn>
                    <a:cxn ang="0">
                      <a:pos x="58" y="21"/>
                    </a:cxn>
                    <a:cxn ang="0">
                      <a:pos x="59" y="22"/>
                    </a:cxn>
                    <a:cxn ang="0">
                      <a:pos x="60" y="23"/>
                    </a:cxn>
                    <a:cxn ang="0">
                      <a:pos x="61" y="23"/>
                    </a:cxn>
                    <a:cxn ang="0">
                      <a:pos x="62" y="24"/>
                    </a:cxn>
                    <a:cxn ang="0">
                      <a:pos x="63" y="23"/>
                    </a:cxn>
                    <a:cxn ang="0">
                      <a:pos x="64" y="24"/>
                    </a:cxn>
                    <a:cxn ang="0">
                      <a:pos x="65" y="24"/>
                    </a:cxn>
                    <a:cxn ang="0">
                      <a:pos x="66" y="23"/>
                    </a:cxn>
                    <a:cxn ang="0">
                      <a:pos x="68" y="22"/>
                    </a:cxn>
                    <a:cxn ang="0">
                      <a:pos x="69" y="21"/>
                    </a:cxn>
                    <a:cxn ang="0">
                      <a:pos x="71" y="17"/>
                    </a:cxn>
                    <a:cxn ang="0">
                      <a:pos x="72" y="12"/>
                    </a:cxn>
                    <a:cxn ang="0">
                      <a:pos x="73" y="19"/>
                    </a:cxn>
                    <a:cxn ang="0">
                      <a:pos x="74" y="19"/>
                    </a:cxn>
                    <a:cxn ang="0">
                      <a:pos x="75" y="22"/>
                    </a:cxn>
                  </a:cxnLst>
                  <a:rect l="0" t="0" r="r" b="b"/>
                  <a:pathLst>
                    <a:path w="76" h="26">
                      <a:moveTo>
                        <a:pt x="0" y="21"/>
                      </a:move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19"/>
                      </a:lnTo>
                      <a:lnTo>
                        <a:pt x="1" y="18"/>
                      </a:lnTo>
                      <a:lnTo>
                        <a:pt x="1" y="15"/>
                      </a:lnTo>
                      <a:lnTo>
                        <a:pt x="1" y="14"/>
                      </a:lnTo>
                      <a:lnTo>
                        <a:pt x="1" y="11"/>
                      </a:lnTo>
                      <a:lnTo>
                        <a:pt x="2" y="11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1"/>
                      </a:lnTo>
                      <a:lnTo>
                        <a:pt x="2" y="10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2" y="16"/>
                      </a:lnTo>
                      <a:lnTo>
                        <a:pt x="2" y="14"/>
                      </a:lnTo>
                      <a:lnTo>
                        <a:pt x="2" y="16"/>
                      </a:lnTo>
                      <a:lnTo>
                        <a:pt x="3" y="17"/>
                      </a:lnTo>
                      <a:lnTo>
                        <a:pt x="3" y="18"/>
                      </a:lnTo>
                      <a:lnTo>
                        <a:pt x="3" y="17"/>
                      </a:lnTo>
                      <a:lnTo>
                        <a:pt x="3" y="18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1"/>
                      </a:lnTo>
                      <a:lnTo>
                        <a:pt x="3" y="20"/>
                      </a:lnTo>
                      <a:lnTo>
                        <a:pt x="3" y="21"/>
                      </a:lnTo>
                      <a:lnTo>
                        <a:pt x="3" y="21"/>
                      </a:lnTo>
                      <a:lnTo>
                        <a:pt x="3" y="21"/>
                      </a:lnTo>
                      <a:lnTo>
                        <a:pt x="3" y="21"/>
                      </a:lnTo>
                      <a:lnTo>
                        <a:pt x="3" y="21"/>
                      </a:lnTo>
                      <a:lnTo>
                        <a:pt x="4" y="21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19"/>
                      </a:lnTo>
                      <a:lnTo>
                        <a:pt x="4" y="18"/>
                      </a:lnTo>
                      <a:lnTo>
                        <a:pt x="4" y="15"/>
                      </a:lnTo>
                      <a:lnTo>
                        <a:pt x="4" y="14"/>
                      </a:lnTo>
                      <a:lnTo>
                        <a:pt x="4" y="12"/>
                      </a:lnTo>
                      <a:lnTo>
                        <a:pt x="5" y="12"/>
                      </a:lnTo>
                      <a:lnTo>
                        <a:pt x="5" y="13"/>
                      </a:lnTo>
                      <a:lnTo>
                        <a:pt x="5" y="12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6"/>
                      </a:lnTo>
                      <a:lnTo>
                        <a:pt x="5" y="13"/>
                      </a:lnTo>
                      <a:lnTo>
                        <a:pt x="5" y="16"/>
                      </a:lnTo>
                      <a:lnTo>
                        <a:pt x="5" y="17"/>
                      </a:lnTo>
                      <a:lnTo>
                        <a:pt x="5" y="19"/>
                      </a:lnTo>
                      <a:lnTo>
                        <a:pt x="5" y="17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21"/>
                      </a:lnTo>
                      <a:lnTo>
                        <a:pt x="5" y="19"/>
                      </a:lnTo>
                      <a:lnTo>
                        <a:pt x="5" y="21"/>
                      </a:lnTo>
                      <a:lnTo>
                        <a:pt x="6" y="21"/>
                      </a:lnTo>
                      <a:lnTo>
                        <a:pt x="6" y="22"/>
                      </a:lnTo>
                      <a:lnTo>
                        <a:pt x="6" y="21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7" y="22"/>
                      </a:lnTo>
                      <a:lnTo>
                        <a:pt x="7" y="22"/>
                      </a:lnTo>
                      <a:lnTo>
                        <a:pt x="7" y="22"/>
                      </a:lnTo>
                      <a:lnTo>
                        <a:pt x="7" y="22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21"/>
                      </a:lnTo>
                      <a:lnTo>
                        <a:pt x="7" y="21"/>
                      </a:lnTo>
                      <a:lnTo>
                        <a:pt x="7" y="20"/>
                      </a:lnTo>
                      <a:lnTo>
                        <a:pt x="7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2"/>
                      </a:lnTo>
                      <a:lnTo>
                        <a:pt x="8" y="23"/>
                      </a:lnTo>
                      <a:lnTo>
                        <a:pt x="8" y="22"/>
                      </a:lnTo>
                      <a:lnTo>
                        <a:pt x="8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3"/>
                      </a:lnTo>
                      <a:lnTo>
                        <a:pt x="9" y="24"/>
                      </a:lnTo>
                      <a:lnTo>
                        <a:pt x="9" y="23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10" y="23"/>
                      </a:lnTo>
                      <a:lnTo>
                        <a:pt x="10" y="24"/>
                      </a:lnTo>
                      <a:lnTo>
                        <a:pt x="10" y="23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11" y="26"/>
                      </a:lnTo>
                      <a:lnTo>
                        <a:pt x="11" y="25"/>
                      </a:lnTo>
                      <a:lnTo>
                        <a:pt x="11" y="26"/>
                      </a:lnTo>
                      <a:lnTo>
                        <a:pt x="11" y="26"/>
                      </a:lnTo>
                      <a:lnTo>
                        <a:pt x="11" y="26"/>
                      </a:lnTo>
                      <a:lnTo>
                        <a:pt x="11" y="26"/>
                      </a:lnTo>
                      <a:lnTo>
                        <a:pt x="11" y="26"/>
                      </a:lnTo>
                      <a:lnTo>
                        <a:pt x="11" y="26"/>
                      </a:lnTo>
                      <a:lnTo>
                        <a:pt x="11" y="26"/>
                      </a:lnTo>
                      <a:lnTo>
                        <a:pt x="12" y="26"/>
                      </a:lnTo>
                      <a:lnTo>
                        <a:pt x="12" y="26"/>
                      </a:lnTo>
                      <a:lnTo>
                        <a:pt x="12" y="26"/>
                      </a:lnTo>
                      <a:lnTo>
                        <a:pt x="12" y="26"/>
                      </a:lnTo>
                      <a:lnTo>
                        <a:pt x="12" y="26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6"/>
                      </a:lnTo>
                      <a:lnTo>
                        <a:pt x="13" y="25"/>
                      </a:lnTo>
                      <a:lnTo>
                        <a:pt x="13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5"/>
                      </a:lnTo>
                      <a:lnTo>
                        <a:pt x="14" y="25"/>
                      </a:lnTo>
                      <a:lnTo>
                        <a:pt x="14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8" y="25"/>
                      </a:lnTo>
                      <a:lnTo>
                        <a:pt x="18" y="25"/>
                      </a:lnTo>
                      <a:lnTo>
                        <a:pt x="18" y="25"/>
                      </a:lnTo>
                      <a:lnTo>
                        <a:pt x="18" y="25"/>
                      </a:lnTo>
                      <a:lnTo>
                        <a:pt x="18" y="25"/>
                      </a:lnTo>
                      <a:lnTo>
                        <a:pt x="18" y="24"/>
                      </a:lnTo>
                      <a:lnTo>
                        <a:pt x="18" y="24"/>
                      </a:lnTo>
                      <a:lnTo>
                        <a:pt x="18" y="24"/>
                      </a:lnTo>
                      <a:lnTo>
                        <a:pt x="18" y="24"/>
                      </a:lnTo>
                      <a:lnTo>
                        <a:pt x="19" y="24"/>
                      </a:lnTo>
                      <a:lnTo>
                        <a:pt x="19" y="24"/>
                      </a:lnTo>
                      <a:lnTo>
                        <a:pt x="19" y="24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20" y="24"/>
                      </a:lnTo>
                      <a:lnTo>
                        <a:pt x="20" y="24"/>
                      </a:lnTo>
                      <a:lnTo>
                        <a:pt x="20" y="24"/>
                      </a:lnTo>
                      <a:lnTo>
                        <a:pt x="20" y="24"/>
                      </a:lnTo>
                      <a:lnTo>
                        <a:pt x="20" y="24"/>
                      </a:lnTo>
                      <a:lnTo>
                        <a:pt x="20" y="24"/>
                      </a:lnTo>
                      <a:lnTo>
                        <a:pt x="20" y="24"/>
                      </a:lnTo>
                      <a:lnTo>
                        <a:pt x="20" y="24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0" y="25"/>
                      </a:lnTo>
                      <a:lnTo>
                        <a:pt x="21" y="25"/>
                      </a:lnTo>
                      <a:lnTo>
                        <a:pt x="21" y="25"/>
                      </a:lnTo>
                      <a:lnTo>
                        <a:pt x="21" y="25"/>
                      </a:lnTo>
                      <a:lnTo>
                        <a:pt x="21" y="25"/>
                      </a:lnTo>
                      <a:lnTo>
                        <a:pt x="21" y="25"/>
                      </a:lnTo>
                      <a:lnTo>
                        <a:pt x="21" y="25"/>
                      </a:lnTo>
                      <a:lnTo>
                        <a:pt x="21" y="25"/>
                      </a:lnTo>
                      <a:lnTo>
                        <a:pt x="21" y="25"/>
                      </a:lnTo>
                      <a:lnTo>
                        <a:pt x="21" y="26"/>
                      </a:lnTo>
                      <a:lnTo>
                        <a:pt x="21" y="26"/>
                      </a:lnTo>
                      <a:lnTo>
                        <a:pt x="21" y="26"/>
                      </a:lnTo>
                      <a:lnTo>
                        <a:pt x="21" y="26"/>
                      </a:lnTo>
                      <a:lnTo>
                        <a:pt x="21" y="26"/>
                      </a:lnTo>
                      <a:lnTo>
                        <a:pt x="21" y="26"/>
                      </a:lnTo>
                      <a:lnTo>
                        <a:pt x="21" y="26"/>
                      </a:lnTo>
                      <a:lnTo>
                        <a:pt x="21" y="26"/>
                      </a:lnTo>
                      <a:lnTo>
                        <a:pt x="22" y="26"/>
                      </a:lnTo>
                      <a:lnTo>
                        <a:pt x="22" y="26"/>
                      </a:lnTo>
                      <a:lnTo>
                        <a:pt x="22" y="26"/>
                      </a:lnTo>
                      <a:lnTo>
                        <a:pt x="22" y="26"/>
                      </a:lnTo>
                      <a:lnTo>
                        <a:pt x="22" y="26"/>
                      </a:lnTo>
                      <a:lnTo>
                        <a:pt x="22" y="26"/>
                      </a:lnTo>
                      <a:lnTo>
                        <a:pt x="22" y="26"/>
                      </a:lnTo>
                      <a:lnTo>
                        <a:pt x="22" y="25"/>
                      </a:lnTo>
                      <a:lnTo>
                        <a:pt x="22" y="25"/>
                      </a:lnTo>
                      <a:lnTo>
                        <a:pt x="22" y="25"/>
                      </a:lnTo>
                      <a:lnTo>
                        <a:pt x="22" y="25"/>
                      </a:lnTo>
                      <a:lnTo>
                        <a:pt x="22" y="25"/>
                      </a:lnTo>
                      <a:lnTo>
                        <a:pt x="23" y="25"/>
                      </a:lnTo>
                      <a:lnTo>
                        <a:pt x="23" y="25"/>
                      </a:lnTo>
                      <a:lnTo>
                        <a:pt x="23" y="25"/>
                      </a:lnTo>
                      <a:lnTo>
                        <a:pt x="23" y="25"/>
                      </a:lnTo>
                      <a:lnTo>
                        <a:pt x="23" y="24"/>
                      </a:lnTo>
                      <a:lnTo>
                        <a:pt x="23" y="24"/>
                      </a:lnTo>
                      <a:lnTo>
                        <a:pt x="23" y="24"/>
                      </a:lnTo>
                      <a:lnTo>
                        <a:pt x="23" y="24"/>
                      </a:lnTo>
                      <a:lnTo>
                        <a:pt x="23" y="25"/>
                      </a:lnTo>
                      <a:lnTo>
                        <a:pt x="23" y="24"/>
                      </a:lnTo>
                      <a:lnTo>
                        <a:pt x="23" y="25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24" y="26"/>
                      </a:lnTo>
                      <a:lnTo>
                        <a:pt x="24" y="25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5" y="26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5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5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4"/>
                      </a:lnTo>
                      <a:lnTo>
                        <a:pt x="26" y="25"/>
                      </a:lnTo>
                      <a:lnTo>
                        <a:pt x="26" y="24"/>
                      </a:lnTo>
                      <a:lnTo>
                        <a:pt x="26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5"/>
                      </a:lnTo>
                      <a:lnTo>
                        <a:pt x="27" y="26"/>
                      </a:lnTo>
                      <a:lnTo>
                        <a:pt x="27" y="25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8" y="26"/>
                      </a:lnTo>
                      <a:lnTo>
                        <a:pt x="28" y="26"/>
                      </a:lnTo>
                      <a:lnTo>
                        <a:pt x="28" y="26"/>
                      </a:lnTo>
                      <a:lnTo>
                        <a:pt x="28" y="26"/>
                      </a:lnTo>
                      <a:lnTo>
                        <a:pt x="28" y="26"/>
                      </a:lnTo>
                      <a:lnTo>
                        <a:pt x="28" y="25"/>
                      </a:lnTo>
                      <a:lnTo>
                        <a:pt x="29" y="25"/>
                      </a:lnTo>
                      <a:lnTo>
                        <a:pt x="29" y="25"/>
                      </a:lnTo>
                      <a:lnTo>
                        <a:pt x="29" y="25"/>
                      </a:lnTo>
                      <a:lnTo>
                        <a:pt x="29" y="25"/>
                      </a:lnTo>
                      <a:lnTo>
                        <a:pt x="29" y="25"/>
                      </a:lnTo>
                      <a:lnTo>
                        <a:pt x="29" y="25"/>
                      </a:lnTo>
                      <a:lnTo>
                        <a:pt x="29" y="25"/>
                      </a:lnTo>
                      <a:lnTo>
                        <a:pt x="29" y="25"/>
                      </a:lnTo>
                      <a:lnTo>
                        <a:pt x="29" y="24"/>
                      </a:lnTo>
                      <a:lnTo>
                        <a:pt x="29" y="24"/>
                      </a:lnTo>
                      <a:lnTo>
                        <a:pt x="29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30" y="25"/>
                      </a:lnTo>
                      <a:lnTo>
                        <a:pt x="30" y="24"/>
                      </a:lnTo>
                      <a:lnTo>
                        <a:pt x="30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1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3" y="25"/>
                      </a:lnTo>
                      <a:lnTo>
                        <a:pt x="33" y="26"/>
                      </a:lnTo>
                      <a:lnTo>
                        <a:pt x="33" y="25"/>
                      </a:lnTo>
                      <a:lnTo>
                        <a:pt x="33" y="26"/>
                      </a:lnTo>
                      <a:lnTo>
                        <a:pt x="33" y="26"/>
                      </a:lnTo>
                      <a:lnTo>
                        <a:pt x="33" y="25"/>
                      </a:lnTo>
                      <a:lnTo>
                        <a:pt x="33" y="25"/>
                      </a:lnTo>
                      <a:lnTo>
                        <a:pt x="33" y="26"/>
                      </a:lnTo>
                      <a:lnTo>
                        <a:pt x="33" y="25"/>
                      </a:lnTo>
                      <a:lnTo>
                        <a:pt x="33" y="26"/>
                      </a:lnTo>
                      <a:lnTo>
                        <a:pt x="33" y="26"/>
                      </a:lnTo>
                      <a:lnTo>
                        <a:pt x="33" y="26"/>
                      </a:lnTo>
                      <a:lnTo>
                        <a:pt x="33" y="26"/>
                      </a:lnTo>
                      <a:lnTo>
                        <a:pt x="34" y="25"/>
                      </a:lnTo>
                      <a:lnTo>
                        <a:pt x="34" y="25"/>
                      </a:lnTo>
                      <a:lnTo>
                        <a:pt x="34" y="25"/>
                      </a:lnTo>
                      <a:lnTo>
                        <a:pt x="34" y="25"/>
                      </a:lnTo>
                      <a:lnTo>
                        <a:pt x="34" y="25"/>
                      </a:lnTo>
                      <a:lnTo>
                        <a:pt x="34" y="25"/>
                      </a:lnTo>
                      <a:lnTo>
                        <a:pt x="34" y="25"/>
                      </a:lnTo>
                      <a:lnTo>
                        <a:pt x="34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5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6" y="25"/>
                      </a:lnTo>
                      <a:lnTo>
                        <a:pt x="37" y="25"/>
                      </a:lnTo>
                      <a:lnTo>
                        <a:pt x="37" y="24"/>
                      </a:lnTo>
                      <a:lnTo>
                        <a:pt x="37" y="24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4"/>
                      </a:lnTo>
                      <a:lnTo>
                        <a:pt x="37" y="23"/>
                      </a:lnTo>
                      <a:lnTo>
                        <a:pt x="37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4"/>
                      </a:lnTo>
                      <a:lnTo>
                        <a:pt x="39" y="24"/>
                      </a:lnTo>
                      <a:lnTo>
                        <a:pt x="39" y="24"/>
                      </a:lnTo>
                      <a:lnTo>
                        <a:pt x="39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0" y="25"/>
                      </a:lnTo>
                      <a:lnTo>
                        <a:pt x="40" y="24"/>
                      </a:lnTo>
                      <a:lnTo>
                        <a:pt x="40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5"/>
                      </a:lnTo>
                      <a:lnTo>
                        <a:pt x="41" y="26"/>
                      </a:lnTo>
                      <a:lnTo>
                        <a:pt x="41" y="25"/>
                      </a:lnTo>
                      <a:lnTo>
                        <a:pt x="41" y="26"/>
                      </a:lnTo>
                      <a:lnTo>
                        <a:pt x="41" y="26"/>
                      </a:lnTo>
                      <a:lnTo>
                        <a:pt x="41" y="26"/>
                      </a:lnTo>
                      <a:lnTo>
                        <a:pt x="41" y="26"/>
                      </a:lnTo>
                      <a:lnTo>
                        <a:pt x="41" y="26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2" y="26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2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5"/>
                      </a:lnTo>
                      <a:lnTo>
                        <a:pt x="43" y="26"/>
                      </a:lnTo>
                      <a:lnTo>
                        <a:pt x="43" y="25"/>
                      </a:lnTo>
                      <a:lnTo>
                        <a:pt x="43" y="26"/>
                      </a:lnTo>
                      <a:lnTo>
                        <a:pt x="43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4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5" y="26"/>
                      </a:lnTo>
                      <a:lnTo>
                        <a:pt x="46" y="26"/>
                      </a:lnTo>
                      <a:lnTo>
                        <a:pt x="46" y="26"/>
                      </a:lnTo>
                      <a:lnTo>
                        <a:pt x="46" y="26"/>
                      </a:lnTo>
                      <a:lnTo>
                        <a:pt x="46" y="26"/>
                      </a:lnTo>
                      <a:lnTo>
                        <a:pt x="46" y="26"/>
                      </a:lnTo>
                      <a:lnTo>
                        <a:pt x="46" y="26"/>
                      </a:lnTo>
                      <a:lnTo>
                        <a:pt x="46" y="26"/>
                      </a:lnTo>
                      <a:lnTo>
                        <a:pt x="46" y="26"/>
                      </a:lnTo>
                      <a:lnTo>
                        <a:pt x="47" y="26"/>
                      </a:lnTo>
                      <a:lnTo>
                        <a:pt x="47" y="26"/>
                      </a:lnTo>
                      <a:lnTo>
                        <a:pt x="47" y="26"/>
                      </a:lnTo>
                      <a:lnTo>
                        <a:pt x="47" y="26"/>
                      </a:lnTo>
                      <a:lnTo>
                        <a:pt x="47" y="26"/>
                      </a:lnTo>
                      <a:lnTo>
                        <a:pt x="47" y="26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7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8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49" y="25"/>
                      </a:lnTo>
                      <a:lnTo>
                        <a:pt x="50" y="25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0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4"/>
                      </a:lnTo>
                      <a:lnTo>
                        <a:pt x="51" y="25"/>
                      </a:lnTo>
                      <a:lnTo>
                        <a:pt x="51" y="24"/>
                      </a:lnTo>
                      <a:lnTo>
                        <a:pt x="51" y="25"/>
                      </a:lnTo>
                      <a:lnTo>
                        <a:pt x="52" y="25"/>
                      </a:lnTo>
                      <a:lnTo>
                        <a:pt x="52" y="25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2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3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4" y="24"/>
                      </a:lnTo>
                      <a:lnTo>
                        <a:pt x="55" y="24"/>
                      </a:lnTo>
                      <a:lnTo>
                        <a:pt x="55" y="24"/>
                      </a:lnTo>
                      <a:lnTo>
                        <a:pt x="55" y="24"/>
                      </a:lnTo>
                      <a:lnTo>
                        <a:pt x="55" y="24"/>
                      </a:lnTo>
                      <a:lnTo>
                        <a:pt x="55" y="24"/>
                      </a:lnTo>
                      <a:lnTo>
                        <a:pt x="55" y="24"/>
                      </a:lnTo>
                      <a:lnTo>
                        <a:pt x="55" y="24"/>
                      </a:lnTo>
                      <a:lnTo>
                        <a:pt x="55" y="23"/>
                      </a:lnTo>
                      <a:lnTo>
                        <a:pt x="55" y="23"/>
                      </a:lnTo>
                      <a:lnTo>
                        <a:pt x="55" y="23"/>
                      </a:lnTo>
                      <a:lnTo>
                        <a:pt x="56" y="23"/>
                      </a:lnTo>
                      <a:lnTo>
                        <a:pt x="56" y="23"/>
                      </a:lnTo>
                      <a:lnTo>
                        <a:pt x="56" y="23"/>
                      </a:lnTo>
                      <a:lnTo>
                        <a:pt x="56" y="23"/>
                      </a:lnTo>
                      <a:lnTo>
                        <a:pt x="56" y="23"/>
                      </a:lnTo>
                      <a:lnTo>
                        <a:pt x="56" y="23"/>
                      </a:lnTo>
                      <a:lnTo>
                        <a:pt x="56" y="23"/>
                      </a:lnTo>
                      <a:lnTo>
                        <a:pt x="56" y="22"/>
                      </a:lnTo>
                      <a:lnTo>
                        <a:pt x="57" y="22"/>
                      </a:lnTo>
                      <a:lnTo>
                        <a:pt x="57" y="21"/>
                      </a:lnTo>
                      <a:lnTo>
                        <a:pt x="57" y="21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8" y="20"/>
                      </a:lnTo>
                      <a:lnTo>
                        <a:pt x="58" y="21"/>
                      </a:lnTo>
                      <a:lnTo>
                        <a:pt x="58" y="20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1"/>
                      </a:lnTo>
                      <a:lnTo>
                        <a:pt x="58" y="22"/>
                      </a:lnTo>
                      <a:lnTo>
                        <a:pt x="58" y="21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59" y="22"/>
                      </a:lnTo>
                      <a:lnTo>
                        <a:pt x="59" y="22"/>
                      </a:lnTo>
                      <a:lnTo>
                        <a:pt x="59" y="22"/>
                      </a:lnTo>
                      <a:lnTo>
                        <a:pt x="59" y="22"/>
                      </a:lnTo>
                      <a:lnTo>
                        <a:pt x="59" y="22"/>
                      </a:lnTo>
                      <a:lnTo>
                        <a:pt x="59" y="22"/>
                      </a:lnTo>
                      <a:lnTo>
                        <a:pt x="59" y="22"/>
                      </a:lnTo>
                      <a:lnTo>
                        <a:pt x="59" y="23"/>
                      </a:lnTo>
                      <a:lnTo>
                        <a:pt x="59" y="22"/>
                      </a:lnTo>
                      <a:lnTo>
                        <a:pt x="59" y="23"/>
                      </a:lnTo>
                      <a:lnTo>
                        <a:pt x="59" y="23"/>
                      </a:lnTo>
                      <a:lnTo>
                        <a:pt x="59" y="23"/>
                      </a:lnTo>
                      <a:lnTo>
                        <a:pt x="59" y="23"/>
                      </a:lnTo>
                      <a:lnTo>
                        <a:pt x="59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0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3"/>
                      </a:lnTo>
                      <a:lnTo>
                        <a:pt x="61" y="24"/>
                      </a:lnTo>
                      <a:lnTo>
                        <a:pt x="61" y="24"/>
                      </a:lnTo>
                      <a:lnTo>
                        <a:pt x="61" y="24"/>
                      </a:lnTo>
                      <a:lnTo>
                        <a:pt x="61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2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3"/>
                      </a:lnTo>
                      <a:lnTo>
                        <a:pt x="63" y="23"/>
                      </a:lnTo>
                      <a:lnTo>
                        <a:pt x="63" y="24"/>
                      </a:lnTo>
                      <a:lnTo>
                        <a:pt x="63" y="23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3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4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4"/>
                      </a:lnTo>
                      <a:lnTo>
                        <a:pt x="65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6" y="23"/>
                      </a:lnTo>
                      <a:lnTo>
                        <a:pt x="67" y="23"/>
                      </a:lnTo>
                      <a:lnTo>
                        <a:pt x="67" y="23"/>
                      </a:lnTo>
                      <a:lnTo>
                        <a:pt x="67" y="23"/>
                      </a:lnTo>
                      <a:lnTo>
                        <a:pt x="67" y="23"/>
                      </a:lnTo>
                      <a:lnTo>
                        <a:pt x="67" y="23"/>
                      </a:lnTo>
                      <a:lnTo>
                        <a:pt x="67" y="23"/>
                      </a:lnTo>
                      <a:lnTo>
                        <a:pt x="67" y="23"/>
                      </a:lnTo>
                      <a:lnTo>
                        <a:pt x="67" y="23"/>
                      </a:lnTo>
                      <a:lnTo>
                        <a:pt x="67" y="22"/>
                      </a:lnTo>
                      <a:lnTo>
                        <a:pt x="67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2"/>
                      </a:lnTo>
                      <a:lnTo>
                        <a:pt x="68" y="21"/>
                      </a:lnTo>
                      <a:lnTo>
                        <a:pt x="68" y="22"/>
                      </a:lnTo>
                      <a:lnTo>
                        <a:pt x="68" y="21"/>
                      </a:lnTo>
                      <a:lnTo>
                        <a:pt x="68" y="22"/>
                      </a:lnTo>
                      <a:lnTo>
                        <a:pt x="69" y="22"/>
                      </a:lnTo>
                      <a:lnTo>
                        <a:pt x="69" y="22"/>
                      </a:lnTo>
                      <a:lnTo>
                        <a:pt x="69" y="22"/>
                      </a:lnTo>
                      <a:lnTo>
                        <a:pt x="69" y="22"/>
                      </a:lnTo>
                      <a:lnTo>
                        <a:pt x="69" y="22"/>
                      </a:lnTo>
                      <a:lnTo>
                        <a:pt x="69" y="21"/>
                      </a:lnTo>
                      <a:lnTo>
                        <a:pt x="69" y="21"/>
                      </a:lnTo>
                      <a:lnTo>
                        <a:pt x="69" y="21"/>
                      </a:lnTo>
                      <a:lnTo>
                        <a:pt x="69" y="21"/>
                      </a:lnTo>
                      <a:lnTo>
                        <a:pt x="69" y="21"/>
                      </a:lnTo>
                      <a:lnTo>
                        <a:pt x="69" y="21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20"/>
                      </a:lnTo>
                      <a:lnTo>
                        <a:pt x="70" y="19"/>
                      </a:lnTo>
                      <a:lnTo>
                        <a:pt x="70" y="19"/>
                      </a:lnTo>
                      <a:lnTo>
                        <a:pt x="70" y="19"/>
                      </a:lnTo>
                      <a:lnTo>
                        <a:pt x="70" y="19"/>
                      </a:lnTo>
                      <a:lnTo>
                        <a:pt x="70" y="18"/>
                      </a:lnTo>
                      <a:lnTo>
                        <a:pt x="71" y="18"/>
                      </a:lnTo>
                      <a:lnTo>
                        <a:pt x="71" y="17"/>
                      </a:lnTo>
                      <a:lnTo>
                        <a:pt x="71" y="17"/>
                      </a:lnTo>
                      <a:lnTo>
                        <a:pt x="71" y="14"/>
                      </a:lnTo>
                      <a:lnTo>
                        <a:pt x="71" y="13"/>
                      </a:lnTo>
                      <a:lnTo>
                        <a:pt x="71" y="10"/>
                      </a:lnTo>
                      <a:lnTo>
                        <a:pt x="71" y="8"/>
                      </a:lnTo>
                      <a:lnTo>
                        <a:pt x="71" y="3"/>
                      </a:lnTo>
                      <a:lnTo>
                        <a:pt x="71" y="2"/>
                      </a:lnTo>
                      <a:lnTo>
                        <a:pt x="71" y="0"/>
                      </a:lnTo>
                      <a:lnTo>
                        <a:pt x="72" y="0"/>
                      </a:lnTo>
                      <a:lnTo>
                        <a:pt x="72" y="4"/>
                      </a:lnTo>
                      <a:lnTo>
                        <a:pt x="72" y="0"/>
                      </a:lnTo>
                      <a:lnTo>
                        <a:pt x="72" y="4"/>
                      </a:lnTo>
                      <a:lnTo>
                        <a:pt x="72" y="6"/>
                      </a:lnTo>
                      <a:lnTo>
                        <a:pt x="72" y="10"/>
                      </a:lnTo>
                      <a:lnTo>
                        <a:pt x="72" y="6"/>
                      </a:lnTo>
                      <a:lnTo>
                        <a:pt x="72" y="10"/>
                      </a:lnTo>
                      <a:lnTo>
                        <a:pt x="72" y="12"/>
                      </a:lnTo>
                      <a:lnTo>
                        <a:pt x="72" y="14"/>
                      </a:lnTo>
                      <a:lnTo>
                        <a:pt x="72" y="12"/>
                      </a:lnTo>
                      <a:lnTo>
                        <a:pt x="72" y="14"/>
                      </a:lnTo>
                      <a:lnTo>
                        <a:pt x="72" y="15"/>
                      </a:lnTo>
                      <a:lnTo>
                        <a:pt x="72" y="16"/>
                      </a:lnTo>
                      <a:lnTo>
                        <a:pt x="72" y="15"/>
                      </a:lnTo>
                      <a:lnTo>
                        <a:pt x="72" y="16"/>
                      </a:lnTo>
                      <a:lnTo>
                        <a:pt x="73" y="17"/>
                      </a:lnTo>
                      <a:lnTo>
                        <a:pt x="73" y="18"/>
                      </a:lnTo>
                      <a:lnTo>
                        <a:pt x="73" y="17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20"/>
                      </a:lnTo>
                      <a:lnTo>
                        <a:pt x="74" y="19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1"/>
                      </a:lnTo>
                      <a:lnTo>
                        <a:pt x="74" y="20"/>
                      </a:lnTo>
                      <a:lnTo>
                        <a:pt x="74" y="21"/>
                      </a:lnTo>
                      <a:lnTo>
                        <a:pt x="74" y="21"/>
                      </a:lnTo>
                      <a:lnTo>
                        <a:pt x="74" y="21"/>
                      </a:lnTo>
                      <a:lnTo>
                        <a:pt x="74" y="21"/>
                      </a:lnTo>
                      <a:lnTo>
                        <a:pt x="74" y="21"/>
                      </a:lnTo>
                      <a:lnTo>
                        <a:pt x="75" y="21"/>
                      </a:lnTo>
                      <a:lnTo>
                        <a:pt x="75" y="22"/>
                      </a:lnTo>
                      <a:lnTo>
                        <a:pt x="75" y="21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5" y="22"/>
                      </a:lnTo>
                      <a:lnTo>
                        <a:pt x="76" y="22"/>
                      </a:lnTo>
                      <a:lnTo>
                        <a:pt x="76" y="22"/>
                      </a:lnTo>
                      <a:lnTo>
                        <a:pt x="76" y="22"/>
                      </a:lnTo>
                      <a:lnTo>
                        <a:pt x="76" y="22"/>
                      </a:lnTo>
                      <a:lnTo>
                        <a:pt x="76" y="22"/>
                      </a:lnTo>
                      <a:lnTo>
                        <a:pt x="76" y="22"/>
                      </a:lnTo>
                      <a:lnTo>
                        <a:pt x="76" y="22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7" name="Freeform 149"/>
                <p:cNvSpPr>
                  <a:spLocks/>
                </p:cNvSpPr>
                <p:nvPr/>
              </p:nvSpPr>
              <p:spPr bwMode="auto">
                <a:xfrm>
                  <a:off x="2327275" y="4994275"/>
                  <a:ext cx="112713" cy="22225"/>
                </a:xfrm>
                <a:custGeom>
                  <a:avLst/>
                  <a:gdLst/>
                  <a:ahLst/>
                  <a:cxnLst>
                    <a:cxn ang="0">
                      <a:pos x="1" y="11"/>
                    </a:cxn>
                    <a:cxn ang="0">
                      <a:pos x="3" y="10"/>
                    </a:cxn>
                    <a:cxn ang="0">
                      <a:pos x="3" y="10"/>
                    </a:cxn>
                    <a:cxn ang="0">
                      <a:pos x="4" y="11"/>
                    </a:cxn>
                    <a:cxn ang="0">
                      <a:pos x="5" y="11"/>
                    </a:cxn>
                    <a:cxn ang="0">
                      <a:pos x="7" y="11"/>
                    </a:cxn>
                    <a:cxn ang="0">
                      <a:pos x="8" y="7"/>
                    </a:cxn>
                    <a:cxn ang="0">
                      <a:pos x="9" y="11"/>
                    </a:cxn>
                    <a:cxn ang="0">
                      <a:pos x="10" y="11"/>
                    </a:cxn>
                    <a:cxn ang="0">
                      <a:pos x="11" y="12"/>
                    </a:cxn>
                    <a:cxn ang="0">
                      <a:pos x="12" y="12"/>
                    </a:cxn>
                    <a:cxn ang="0">
                      <a:pos x="13" y="12"/>
                    </a:cxn>
                    <a:cxn ang="0">
                      <a:pos x="14" y="13"/>
                    </a:cxn>
                    <a:cxn ang="0">
                      <a:pos x="15" y="13"/>
                    </a:cxn>
                    <a:cxn ang="0">
                      <a:pos x="16" y="12"/>
                    </a:cxn>
                    <a:cxn ang="0">
                      <a:pos x="17" y="13"/>
                    </a:cxn>
                    <a:cxn ang="0">
                      <a:pos x="18" y="13"/>
                    </a:cxn>
                    <a:cxn ang="0">
                      <a:pos x="19" y="13"/>
                    </a:cxn>
                    <a:cxn ang="0">
                      <a:pos x="21" y="13"/>
                    </a:cxn>
                    <a:cxn ang="0">
                      <a:pos x="22" y="10"/>
                    </a:cxn>
                    <a:cxn ang="0">
                      <a:pos x="23" y="12"/>
                    </a:cxn>
                    <a:cxn ang="0">
                      <a:pos x="24" y="13"/>
                    </a:cxn>
                    <a:cxn ang="0">
                      <a:pos x="25" y="13"/>
                    </a:cxn>
                    <a:cxn ang="0">
                      <a:pos x="26" y="13"/>
                    </a:cxn>
                    <a:cxn ang="0">
                      <a:pos x="27" y="14"/>
                    </a:cxn>
                    <a:cxn ang="0">
                      <a:pos x="29" y="13"/>
                    </a:cxn>
                    <a:cxn ang="0">
                      <a:pos x="30" y="14"/>
                    </a:cxn>
                    <a:cxn ang="0">
                      <a:pos x="31" y="14"/>
                    </a:cxn>
                    <a:cxn ang="0">
                      <a:pos x="32" y="14"/>
                    </a:cxn>
                    <a:cxn ang="0">
                      <a:pos x="33" y="14"/>
                    </a:cxn>
                    <a:cxn ang="0">
                      <a:pos x="34" y="13"/>
                    </a:cxn>
                    <a:cxn ang="0">
                      <a:pos x="35" y="13"/>
                    </a:cxn>
                    <a:cxn ang="0">
                      <a:pos x="37" y="14"/>
                    </a:cxn>
                    <a:cxn ang="0">
                      <a:pos x="38" y="13"/>
                    </a:cxn>
                    <a:cxn ang="0">
                      <a:pos x="39" y="13"/>
                    </a:cxn>
                    <a:cxn ang="0">
                      <a:pos x="41" y="12"/>
                    </a:cxn>
                    <a:cxn ang="0">
                      <a:pos x="42" y="12"/>
                    </a:cxn>
                    <a:cxn ang="0">
                      <a:pos x="42" y="13"/>
                    </a:cxn>
                    <a:cxn ang="0">
                      <a:pos x="44" y="13"/>
                    </a:cxn>
                    <a:cxn ang="0">
                      <a:pos x="44" y="13"/>
                    </a:cxn>
                    <a:cxn ang="0">
                      <a:pos x="46" y="13"/>
                    </a:cxn>
                    <a:cxn ang="0">
                      <a:pos x="47" y="13"/>
                    </a:cxn>
                    <a:cxn ang="0">
                      <a:pos x="48" y="13"/>
                    </a:cxn>
                    <a:cxn ang="0">
                      <a:pos x="49" y="13"/>
                    </a:cxn>
                    <a:cxn ang="0">
                      <a:pos x="50" y="13"/>
                    </a:cxn>
                    <a:cxn ang="0">
                      <a:pos x="51" y="13"/>
                    </a:cxn>
                    <a:cxn ang="0">
                      <a:pos x="52" y="12"/>
                    </a:cxn>
                    <a:cxn ang="0">
                      <a:pos x="54" y="6"/>
                    </a:cxn>
                    <a:cxn ang="0">
                      <a:pos x="55" y="6"/>
                    </a:cxn>
                    <a:cxn ang="0">
                      <a:pos x="56" y="10"/>
                    </a:cxn>
                    <a:cxn ang="0">
                      <a:pos x="57" y="11"/>
                    </a:cxn>
                    <a:cxn ang="0">
                      <a:pos x="58" y="12"/>
                    </a:cxn>
                    <a:cxn ang="0">
                      <a:pos x="60" y="12"/>
                    </a:cxn>
                    <a:cxn ang="0">
                      <a:pos x="60" y="13"/>
                    </a:cxn>
                    <a:cxn ang="0">
                      <a:pos x="62" y="10"/>
                    </a:cxn>
                    <a:cxn ang="0">
                      <a:pos x="63" y="11"/>
                    </a:cxn>
                    <a:cxn ang="0">
                      <a:pos x="64" y="13"/>
                    </a:cxn>
                    <a:cxn ang="0">
                      <a:pos x="65" y="12"/>
                    </a:cxn>
                    <a:cxn ang="0">
                      <a:pos x="66" y="12"/>
                    </a:cxn>
                    <a:cxn ang="0">
                      <a:pos x="67" y="13"/>
                    </a:cxn>
                    <a:cxn ang="0">
                      <a:pos x="68" y="13"/>
                    </a:cxn>
                    <a:cxn ang="0">
                      <a:pos x="69" y="12"/>
                    </a:cxn>
                    <a:cxn ang="0">
                      <a:pos x="71" y="12"/>
                    </a:cxn>
                  </a:cxnLst>
                  <a:rect l="0" t="0" r="r" b="b"/>
                  <a:pathLst>
                    <a:path w="71" h="14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0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0"/>
                      </a:lnTo>
                      <a:lnTo>
                        <a:pt x="1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4" y="11"/>
                      </a:lnTo>
                      <a:lnTo>
                        <a:pt x="4" y="10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10"/>
                      </a:lnTo>
                      <a:lnTo>
                        <a:pt x="7" y="10"/>
                      </a:lnTo>
                      <a:lnTo>
                        <a:pt x="7" y="10"/>
                      </a:lnTo>
                      <a:lnTo>
                        <a:pt x="7" y="10"/>
                      </a:lnTo>
                      <a:lnTo>
                        <a:pt x="7" y="8"/>
                      </a:lnTo>
                      <a:lnTo>
                        <a:pt x="8" y="8"/>
                      </a:lnTo>
                      <a:lnTo>
                        <a:pt x="8" y="7"/>
                      </a:lnTo>
                      <a:lnTo>
                        <a:pt x="8" y="7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8" y="7"/>
                      </a:lnTo>
                      <a:lnTo>
                        <a:pt x="8" y="7"/>
                      </a:lnTo>
                      <a:lnTo>
                        <a:pt x="8" y="7"/>
                      </a:lnTo>
                      <a:lnTo>
                        <a:pt x="8" y="7"/>
                      </a:lnTo>
                      <a:lnTo>
                        <a:pt x="8" y="8"/>
                      </a:lnTo>
                      <a:lnTo>
                        <a:pt x="8" y="9"/>
                      </a:lnTo>
                      <a:lnTo>
                        <a:pt x="8" y="8"/>
                      </a:lnTo>
                      <a:lnTo>
                        <a:pt x="8" y="9"/>
                      </a:lnTo>
                      <a:lnTo>
                        <a:pt x="9" y="9"/>
                      </a:lnTo>
                      <a:lnTo>
                        <a:pt x="9" y="10"/>
                      </a:lnTo>
                      <a:lnTo>
                        <a:pt x="9" y="9"/>
                      </a:lnTo>
                      <a:lnTo>
                        <a:pt x="9" y="10"/>
                      </a:lnTo>
                      <a:lnTo>
                        <a:pt x="9" y="10"/>
                      </a:lnTo>
                      <a:lnTo>
                        <a:pt x="9" y="10"/>
                      </a:lnTo>
                      <a:lnTo>
                        <a:pt x="9" y="10"/>
                      </a:lnTo>
                      <a:lnTo>
                        <a:pt x="9" y="10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0" y="11"/>
                      </a:lnTo>
                      <a:lnTo>
                        <a:pt x="11" y="11"/>
                      </a:lnTo>
                      <a:lnTo>
                        <a:pt x="11" y="12"/>
                      </a:lnTo>
                      <a:lnTo>
                        <a:pt x="11" y="11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2" y="13"/>
                      </a:lnTo>
                      <a:lnTo>
                        <a:pt x="12" y="12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3" y="12"/>
                      </a:lnTo>
                      <a:lnTo>
                        <a:pt x="13" y="12"/>
                      </a:lnTo>
                      <a:lnTo>
                        <a:pt x="13" y="12"/>
                      </a:lnTo>
                      <a:lnTo>
                        <a:pt x="13" y="12"/>
                      </a:lnTo>
                      <a:lnTo>
                        <a:pt x="13" y="12"/>
                      </a:lnTo>
                      <a:lnTo>
                        <a:pt x="13" y="12"/>
                      </a:lnTo>
                      <a:lnTo>
                        <a:pt x="13" y="13"/>
                      </a:lnTo>
                      <a:lnTo>
                        <a:pt x="13" y="12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4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5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3"/>
                      </a:lnTo>
                      <a:lnTo>
                        <a:pt x="16" y="12"/>
                      </a:lnTo>
                      <a:lnTo>
                        <a:pt x="16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19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2"/>
                      </a:lnTo>
                      <a:lnTo>
                        <a:pt x="21" y="12"/>
                      </a:lnTo>
                      <a:lnTo>
                        <a:pt x="21" y="11"/>
                      </a:lnTo>
                      <a:lnTo>
                        <a:pt x="22" y="11"/>
                      </a:lnTo>
                      <a:lnTo>
                        <a:pt x="22" y="10"/>
                      </a:lnTo>
                      <a:lnTo>
                        <a:pt x="22" y="9"/>
                      </a:lnTo>
                      <a:lnTo>
                        <a:pt x="22" y="9"/>
                      </a:lnTo>
                      <a:lnTo>
                        <a:pt x="22" y="9"/>
                      </a:lnTo>
                      <a:lnTo>
                        <a:pt x="22" y="10"/>
                      </a:lnTo>
                      <a:lnTo>
                        <a:pt x="22" y="9"/>
                      </a:lnTo>
                      <a:lnTo>
                        <a:pt x="22" y="10"/>
                      </a:lnTo>
                      <a:lnTo>
                        <a:pt x="22" y="10"/>
                      </a:lnTo>
                      <a:lnTo>
                        <a:pt x="22" y="10"/>
                      </a:lnTo>
                      <a:lnTo>
                        <a:pt x="22" y="10"/>
                      </a:lnTo>
                      <a:lnTo>
                        <a:pt x="22" y="10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1"/>
                      </a:lnTo>
                      <a:lnTo>
                        <a:pt x="23" y="12"/>
                      </a:lnTo>
                      <a:lnTo>
                        <a:pt x="23" y="11"/>
                      </a:lnTo>
                      <a:lnTo>
                        <a:pt x="23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2"/>
                      </a:lnTo>
                      <a:lnTo>
                        <a:pt x="24" y="13"/>
                      </a:lnTo>
                      <a:lnTo>
                        <a:pt x="24" y="12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4"/>
                      </a:lnTo>
                      <a:lnTo>
                        <a:pt x="27" y="13"/>
                      </a:lnTo>
                      <a:lnTo>
                        <a:pt x="27" y="14"/>
                      </a:lnTo>
                      <a:lnTo>
                        <a:pt x="27" y="14"/>
                      </a:lnTo>
                      <a:lnTo>
                        <a:pt x="27" y="14"/>
                      </a:lnTo>
                      <a:lnTo>
                        <a:pt x="27" y="14"/>
                      </a:lnTo>
                      <a:lnTo>
                        <a:pt x="27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3"/>
                      </a:lnTo>
                      <a:lnTo>
                        <a:pt x="29" y="13"/>
                      </a:lnTo>
                      <a:lnTo>
                        <a:pt x="29" y="13"/>
                      </a:lnTo>
                      <a:lnTo>
                        <a:pt x="29" y="13"/>
                      </a:lnTo>
                      <a:lnTo>
                        <a:pt x="29" y="13"/>
                      </a:lnTo>
                      <a:lnTo>
                        <a:pt x="29" y="13"/>
                      </a:lnTo>
                      <a:lnTo>
                        <a:pt x="29" y="13"/>
                      </a:lnTo>
                      <a:lnTo>
                        <a:pt x="29" y="13"/>
                      </a:lnTo>
                      <a:lnTo>
                        <a:pt x="29" y="14"/>
                      </a:lnTo>
                      <a:lnTo>
                        <a:pt x="29" y="13"/>
                      </a:lnTo>
                      <a:lnTo>
                        <a:pt x="29" y="14"/>
                      </a:lnTo>
                      <a:lnTo>
                        <a:pt x="29" y="14"/>
                      </a:lnTo>
                      <a:lnTo>
                        <a:pt x="29" y="14"/>
                      </a:lnTo>
                      <a:lnTo>
                        <a:pt x="29" y="14"/>
                      </a:lnTo>
                      <a:lnTo>
                        <a:pt x="29" y="14"/>
                      </a:lnTo>
                      <a:lnTo>
                        <a:pt x="29" y="14"/>
                      </a:lnTo>
                      <a:lnTo>
                        <a:pt x="29" y="14"/>
                      </a:lnTo>
                      <a:lnTo>
                        <a:pt x="29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0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1" y="14"/>
                      </a:lnTo>
                      <a:lnTo>
                        <a:pt x="32" y="14"/>
                      </a:lnTo>
                      <a:lnTo>
                        <a:pt x="32" y="13"/>
                      </a:lnTo>
                      <a:lnTo>
                        <a:pt x="32" y="13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2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4"/>
                      </a:lnTo>
                      <a:lnTo>
                        <a:pt x="33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3"/>
                      </a:lnTo>
                      <a:lnTo>
                        <a:pt x="34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2"/>
                      </a:lnTo>
                      <a:lnTo>
                        <a:pt x="35" y="13"/>
                      </a:lnTo>
                      <a:lnTo>
                        <a:pt x="35" y="12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5" y="13"/>
                      </a:lnTo>
                      <a:lnTo>
                        <a:pt x="36" y="13"/>
                      </a:lnTo>
                      <a:lnTo>
                        <a:pt x="36" y="13"/>
                      </a:lnTo>
                      <a:lnTo>
                        <a:pt x="36" y="13"/>
                      </a:lnTo>
                      <a:lnTo>
                        <a:pt x="36" y="13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6" y="14"/>
                      </a:lnTo>
                      <a:lnTo>
                        <a:pt x="37" y="14"/>
                      </a:lnTo>
                      <a:lnTo>
                        <a:pt x="37" y="14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7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8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39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13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3"/>
                      </a:lnTo>
                      <a:lnTo>
                        <a:pt x="42" y="12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50" y="13"/>
                      </a:lnTo>
                      <a:lnTo>
                        <a:pt x="50" y="12"/>
                      </a:lnTo>
                      <a:lnTo>
                        <a:pt x="50" y="12"/>
                      </a:lnTo>
                      <a:lnTo>
                        <a:pt x="50" y="13"/>
                      </a:lnTo>
                      <a:lnTo>
                        <a:pt x="50" y="12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1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3"/>
                      </a:lnTo>
                      <a:lnTo>
                        <a:pt x="52" y="12"/>
                      </a:lnTo>
                      <a:lnTo>
                        <a:pt x="52" y="12"/>
                      </a:lnTo>
                      <a:lnTo>
                        <a:pt x="52" y="12"/>
                      </a:lnTo>
                      <a:lnTo>
                        <a:pt x="53" y="12"/>
                      </a:lnTo>
                      <a:lnTo>
                        <a:pt x="53" y="12"/>
                      </a:lnTo>
                      <a:lnTo>
                        <a:pt x="53" y="12"/>
                      </a:lnTo>
                      <a:lnTo>
                        <a:pt x="53" y="12"/>
                      </a:lnTo>
                      <a:lnTo>
                        <a:pt x="53" y="12"/>
                      </a:lnTo>
                      <a:lnTo>
                        <a:pt x="53" y="11"/>
                      </a:lnTo>
                      <a:lnTo>
                        <a:pt x="53" y="11"/>
                      </a:lnTo>
                      <a:lnTo>
                        <a:pt x="53" y="11"/>
                      </a:lnTo>
                      <a:lnTo>
                        <a:pt x="54" y="11"/>
                      </a:lnTo>
                      <a:lnTo>
                        <a:pt x="54" y="10"/>
                      </a:lnTo>
                      <a:lnTo>
                        <a:pt x="54" y="10"/>
                      </a:lnTo>
                      <a:lnTo>
                        <a:pt x="54" y="9"/>
                      </a:lnTo>
                      <a:lnTo>
                        <a:pt x="54" y="9"/>
                      </a:lnTo>
                      <a:lnTo>
                        <a:pt x="54" y="7"/>
                      </a:lnTo>
                      <a:lnTo>
                        <a:pt x="54" y="6"/>
                      </a:lnTo>
                      <a:lnTo>
                        <a:pt x="54" y="3"/>
                      </a:lnTo>
                      <a:lnTo>
                        <a:pt x="55" y="2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55" y="1"/>
                      </a:lnTo>
                      <a:lnTo>
                        <a:pt x="55" y="0"/>
                      </a:lnTo>
                      <a:lnTo>
                        <a:pt x="55" y="1"/>
                      </a:lnTo>
                      <a:lnTo>
                        <a:pt x="55" y="2"/>
                      </a:lnTo>
                      <a:lnTo>
                        <a:pt x="55" y="3"/>
                      </a:lnTo>
                      <a:lnTo>
                        <a:pt x="55" y="2"/>
                      </a:lnTo>
                      <a:lnTo>
                        <a:pt x="55" y="3"/>
                      </a:lnTo>
                      <a:lnTo>
                        <a:pt x="55" y="4"/>
                      </a:lnTo>
                      <a:lnTo>
                        <a:pt x="55" y="5"/>
                      </a:lnTo>
                      <a:lnTo>
                        <a:pt x="55" y="4"/>
                      </a:lnTo>
                      <a:lnTo>
                        <a:pt x="55" y="5"/>
                      </a:lnTo>
                      <a:lnTo>
                        <a:pt x="55" y="6"/>
                      </a:lnTo>
                      <a:lnTo>
                        <a:pt x="55" y="7"/>
                      </a:lnTo>
                      <a:lnTo>
                        <a:pt x="55" y="6"/>
                      </a:lnTo>
                      <a:lnTo>
                        <a:pt x="55" y="7"/>
                      </a:lnTo>
                      <a:lnTo>
                        <a:pt x="56" y="8"/>
                      </a:lnTo>
                      <a:lnTo>
                        <a:pt x="56" y="9"/>
                      </a:lnTo>
                      <a:lnTo>
                        <a:pt x="56" y="8"/>
                      </a:lnTo>
                      <a:lnTo>
                        <a:pt x="56" y="9"/>
                      </a:lnTo>
                      <a:lnTo>
                        <a:pt x="56" y="9"/>
                      </a:lnTo>
                      <a:lnTo>
                        <a:pt x="56" y="10"/>
                      </a:lnTo>
                      <a:lnTo>
                        <a:pt x="56" y="9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6" y="10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1"/>
                      </a:lnTo>
                      <a:lnTo>
                        <a:pt x="57" y="12"/>
                      </a:lnTo>
                      <a:lnTo>
                        <a:pt x="57" y="12"/>
                      </a:lnTo>
                      <a:lnTo>
                        <a:pt x="57" y="12"/>
                      </a:lnTo>
                      <a:lnTo>
                        <a:pt x="57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8" y="12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1"/>
                      </a:lnTo>
                      <a:lnTo>
                        <a:pt x="59" y="12"/>
                      </a:lnTo>
                      <a:lnTo>
                        <a:pt x="59" y="11"/>
                      </a:lnTo>
                      <a:lnTo>
                        <a:pt x="59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2"/>
                      </a:lnTo>
                      <a:lnTo>
                        <a:pt x="60" y="13"/>
                      </a:lnTo>
                      <a:lnTo>
                        <a:pt x="60" y="12"/>
                      </a:lnTo>
                      <a:lnTo>
                        <a:pt x="60" y="13"/>
                      </a:lnTo>
                      <a:lnTo>
                        <a:pt x="60" y="13"/>
                      </a:lnTo>
                      <a:lnTo>
                        <a:pt x="60" y="13"/>
                      </a:lnTo>
                      <a:lnTo>
                        <a:pt x="60" y="13"/>
                      </a:lnTo>
                      <a:lnTo>
                        <a:pt x="60" y="13"/>
                      </a:lnTo>
                      <a:lnTo>
                        <a:pt x="61" y="13"/>
                      </a:lnTo>
                      <a:lnTo>
                        <a:pt x="61" y="13"/>
                      </a:lnTo>
                      <a:lnTo>
                        <a:pt x="61" y="13"/>
                      </a:lnTo>
                      <a:lnTo>
                        <a:pt x="61" y="13"/>
                      </a:lnTo>
                      <a:lnTo>
                        <a:pt x="61" y="13"/>
                      </a:lnTo>
                      <a:lnTo>
                        <a:pt x="61" y="13"/>
                      </a:lnTo>
                      <a:lnTo>
                        <a:pt x="61" y="12"/>
                      </a:lnTo>
                      <a:lnTo>
                        <a:pt x="61" y="12"/>
                      </a:lnTo>
                      <a:lnTo>
                        <a:pt x="61" y="12"/>
                      </a:lnTo>
                      <a:lnTo>
                        <a:pt x="61" y="11"/>
                      </a:lnTo>
                      <a:lnTo>
                        <a:pt x="62" y="11"/>
                      </a:lnTo>
                      <a:lnTo>
                        <a:pt x="62" y="10"/>
                      </a:lnTo>
                      <a:lnTo>
                        <a:pt x="62" y="10"/>
                      </a:lnTo>
                      <a:lnTo>
                        <a:pt x="62" y="9"/>
                      </a:lnTo>
                      <a:lnTo>
                        <a:pt x="62" y="9"/>
                      </a:lnTo>
                      <a:lnTo>
                        <a:pt x="62" y="9"/>
                      </a:lnTo>
                      <a:lnTo>
                        <a:pt x="62" y="9"/>
                      </a:lnTo>
                      <a:lnTo>
                        <a:pt x="62" y="9"/>
                      </a:lnTo>
                      <a:lnTo>
                        <a:pt x="62" y="9"/>
                      </a:lnTo>
                      <a:lnTo>
                        <a:pt x="62" y="9"/>
                      </a:lnTo>
                      <a:lnTo>
                        <a:pt x="62" y="9"/>
                      </a:lnTo>
                      <a:lnTo>
                        <a:pt x="63" y="9"/>
                      </a:lnTo>
                      <a:lnTo>
                        <a:pt x="63" y="10"/>
                      </a:lnTo>
                      <a:lnTo>
                        <a:pt x="63" y="9"/>
                      </a:lnTo>
                      <a:lnTo>
                        <a:pt x="63" y="10"/>
                      </a:lnTo>
                      <a:lnTo>
                        <a:pt x="63" y="10"/>
                      </a:lnTo>
                      <a:lnTo>
                        <a:pt x="63" y="11"/>
                      </a:lnTo>
                      <a:lnTo>
                        <a:pt x="63" y="10"/>
                      </a:lnTo>
                      <a:lnTo>
                        <a:pt x="63" y="11"/>
                      </a:lnTo>
                      <a:lnTo>
                        <a:pt x="63" y="11"/>
                      </a:lnTo>
                      <a:lnTo>
                        <a:pt x="63" y="11"/>
                      </a:lnTo>
                      <a:lnTo>
                        <a:pt x="63" y="11"/>
                      </a:lnTo>
                      <a:lnTo>
                        <a:pt x="63" y="11"/>
                      </a:lnTo>
                      <a:lnTo>
                        <a:pt x="63" y="12"/>
                      </a:lnTo>
                      <a:lnTo>
                        <a:pt x="63" y="12"/>
                      </a:lnTo>
                      <a:lnTo>
                        <a:pt x="63" y="12"/>
                      </a:lnTo>
                      <a:lnTo>
                        <a:pt x="63" y="12"/>
                      </a:lnTo>
                      <a:lnTo>
                        <a:pt x="63" y="12"/>
                      </a:lnTo>
                      <a:lnTo>
                        <a:pt x="63" y="12"/>
                      </a:lnTo>
                      <a:lnTo>
                        <a:pt x="63" y="12"/>
                      </a:lnTo>
                      <a:lnTo>
                        <a:pt x="63" y="12"/>
                      </a:lnTo>
                      <a:lnTo>
                        <a:pt x="64" y="12"/>
                      </a:lnTo>
                      <a:lnTo>
                        <a:pt x="64" y="13"/>
                      </a:lnTo>
                      <a:lnTo>
                        <a:pt x="64" y="12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3"/>
                      </a:lnTo>
                      <a:lnTo>
                        <a:pt x="66" y="12"/>
                      </a:lnTo>
                      <a:lnTo>
                        <a:pt x="66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2"/>
                      </a:lnTo>
                      <a:lnTo>
                        <a:pt x="69" y="12"/>
                      </a:lnTo>
                      <a:lnTo>
                        <a:pt x="69" y="12"/>
                      </a:lnTo>
                      <a:lnTo>
                        <a:pt x="69" y="12"/>
                      </a:lnTo>
                      <a:lnTo>
                        <a:pt x="69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1"/>
                      </a:lnTo>
                      <a:lnTo>
                        <a:pt x="70" y="11"/>
                      </a:lnTo>
                      <a:lnTo>
                        <a:pt x="70" y="11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  <a:lnTo>
                        <a:pt x="71" y="12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8" name="Freeform 150"/>
                <p:cNvSpPr>
                  <a:spLocks/>
                </p:cNvSpPr>
                <p:nvPr/>
              </p:nvSpPr>
              <p:spPr bwMode="auto">
                <a:xfrm>
                  <a:off x="2441575" y="4949825"/>
                  <a:ext cx="117475" cy="66675"/>
                </a:xfrm>
                <a:custGeom>
                  <a:avLst/>
                  <a:gdLst/>
                  <a:ahLst/>
                  <a:cxnLst>
                    <a:cxn ang="0">
                      <a:pos x="1" y="32"/>
                    </a:cxn>
                    <a:cxn ang="0">
                      <a:pos x="2" y="37"/>
                    </a:cxn>
                    <a:cxn ang="0">
                      <a:pos x="3" y="40"/>
                    </a:cxn>
                    <a:cxn ang="0">
                      <a:pos x="4" y="39"/>
                    </a:cxn>
                    <a:cxn ang="0">
                      <a:pos x="5" y="40"/>
                    </a:cxn>
                    <a:cxn ang="0">
                      <a:pos x="6" y="41"/>
                    </a:cxn>
                    <a:cxn ang="0">
                      <a:pos x="8" y="41"/>
                    </a:cxn>
                    <a:cxn ang="0">
                      <a:pos x="9" y="41"/>
                    </a:cxn>
                    <a:cxn ang="0">
                      <a:pos x="10" y="41"/>
                    </a:cxn>
                    <a:cxn ang="0">
                      <a:pos x="11" y="41"/>
                    </a:cxn>
                    <a:cxn ang="0">
                      <a:pos x="12" y="41"/>
                    </a:cxn>
                    <a:cxn ang="0">
                      <a:pos x="14" y="40"/>
                    </a:cxn>
                    <a:cxn ang="0">
                      <a:pos x="14" y="41"/>
                    </a:cxn>
                    <a:cxn ang="0">
                      <a:pos x="16" y="41"/>
                    </a:cxn>
                    <a:cxn ang="0">
                      <a:pos x="17" y="41"/>
                    </a:cxn>
                    <a:cxn ang="0">
                      <a:pos x="18" y="42"/>
                    </a:cxn>
                    <a:cxn ang="0">
                      <a:pos x="19" y="42"/>
                    </a:cxn>
                    <a:cxn ang="0">
                      <a:pos x="20" y="42"/>
                    </a:cxn>
                    <a:cxn ang="0">
                      <a:pos x="22" y="42"/>
                    </a:cxn>
                    <a:cxn ang="0">
                      <a:pos x="22" y="42"/>
                    </a:cxn>
                    <a:cxn ang="0">
                      <a:pos x="24" y="42"/>
                    </a:cxn>
                    <a:cxn ang="0">
                      <a:pos x="25" y="40"/>
                    </a:cxn>
                    <a:cxn ang="0">
                      <a:pos x="26" y="41"/>
                    </a:cxn>
                    <a:cxn ang="0">
                      <a:pos x="27" y="41"/>
                    </a:cxn>
                    <a:cxn ang="0">
                      <a:pos x="29" y="41"/>
                    </a:cxn>
                    <a:cxn ang="0">
                      <a:pos x="30" y="40"/>
                    </a:cxn>
                    <a:cxn ang="0">
                      <a:pos x="31" y="40"/>
                    </a:cxn>
                    <a:cxn ang="0">
                      <a:pos x="32" y="41"/>
                    </a:cxn>
                    <a:cxn ang="0">
                      <a:pos x="33" y="41"/>
                    </a:cxn>
                    <a:cxn ang="0">
                      <a:pos x="34" y="41"/>
                    </a:cxn>
                    <a:cxn ang="0">
                      <a:pos x="36" y="39"/>
                    </a:cxn>
                    <a:cxn ang="0">
                      <a:pos x="37" y="40"/>
                    </a:cxn>
                    <a:cxn ang="0">
                      <a:pos x="38" y="40"/>
                    </a:cxn>
                    <a:cxn ang="0">
                      <a:pos x="39" y="40"/>
                    </a:cxn>
                    <a:cxn ang="0">
                      <a:pos x="40" y="40"/>
                    </a:cxn>
                    <a:cxn ang="0">
                      <a:pos x="41" y="40"/>
                    </a:cxn>
                    <a:cxn ang="0">
                      <a:pos x="42" y="40"/>
                    </a:cxn>
                    <a:cxn ang="0">
                      <a:pos x="44" y="38"/>
                    </a:cxn>
                    <a:cxn ang="0">
                      <a:pos x="45" y="39"/>
                    </a:cxn>
                    <a:cxn ang="0">
                      <a:pos x="46" y="38"/>
                    </a:cxn>
                    <a:cxn ang="0">
                      <a:pos x="48" y="38"/>
                    </a:cxn>
                    <a:cxn ang="0">
                      <a:pos x="49" y="36"/>
                    </a:cxn>
                    <a:cxn ang="0">
                      <a:pos x="51" y="29"/>
                    </a:cxn>
                    <a:cxn ang="0">
                      <a:pos x="52" y="13"/>
                    </a:cxn>
                    <a:cxn ang="0">
                      <a:pos x="53" y="32"/>
                    </a:cxn>
                    <a:cxn ang="0">
                      <a:pos x="54" y="36"/>
                    </a:cxn>
                    <a:cxn ang="0">
                      <a:pos x="55" y="37"/>
                    </a:cxn>
                    <a:cxn ang="0">
                      <a:pos x="56" y="38"/>
                    </a:cxn>
                    <a:cxn ang="0">
                      <a:pos x="57" y="39"/>
                    </a:cxn>
                    <a:cxn ang="0">
                      <a:pos x="58" y="40"/>
                    </a:cxn>
                    <a:cxn ang="0">
                      <a:pos x="59" y="39"/>
                    </a:cxn>
                    <a:cxn ang="0">
                      <a:pos x="60" y="41"/>
                    </a:cxn>
                    <a:cxn ang="0">
                      <a:pos x="61" y="41"/>
                    </a:cxn>
                    <a:cxn ang="0">
                      <a:pos x="62" y="41"/>
                    </a:cxn>
                    <a:cxn ang="0">
                      <a:pos x="63" y="41"/>
                    </a:cxn>
                    <a:cxn ang="0">
                      <a:pos x="64" y="42"/>
                    </a:cxn>
                    <a:cxn ang="0">
                      <a:pos x="65" y="42"/>
                    </a:cxn>
                    <a:cxn ang="0">
                      <a:pos x="67" y="41"/>
                    </a:cxn>
                    <a:cxn ang="0">
                      <a:pos x="68" y="42"/>
                    </a:cxn>
                    <a:cxn ang="0">
                      <a:pos x="69" y="42"/>
                    </a:cxn>
                    <a:cxn ang="0">
                      <a:pos x="70" y="41"/>
                    </a:cxn>
                    <a:cxn ang="0">
                      <a:pos x="71" y="42"/>
                    </a:cxn>
                    <a:cxn ang="0">
                      <a:pos x="72" y="41"/>
                    </a:cxn>
                  </a:cxnLst>
                  <a:rect l="0" t="0" r="r" b="b"/>
                  <a:pathLst>
                    <a:path w="74" h="42">
                      <a:moveTo>
                        <a:pt x="0" y="40"/>
                      </a:move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0" y="39"/>
                      </a:lnTo>
                      <a:lnTo>
                        <a:pt x="1" y="39"/>
                      </a:lnTo>
                      <a:lnTo>
                        <a:pt x="1" y="39"/>
                      </a:lnTo>
                      <a:lnTo>
                        <a:pt x="1" y="38"/>
                      </a:lnTo>
                      <a:lnTo>
                        <a:pt x="1" y="36"/>
                      </a:lnTo>
                      <a:lnTo>
                        <a:pt x="1" y="36"/>
                      </a:lnTo>
                      <a:lnTo>
                        <a:pt x="1" y="33"/>
                      </a:lnTo>
                      <a:lnTo>
                        <a:pt x="1" y="33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2" y="33"/>
                      </a:lnTo>
                      <a:lnTo>
                        <a:pt x="2" y="34"/>
                      </a:lnTo>
                      <a:lnTo>
                        <a:pt x="2" y="33"/>
                      </a:lnTo>
                      <a:lnTo>
                        <a:pt x="2" y="34"/>
                      </a:lnTo>
                      <a:lnTo>
                        <a:pt x="2" y="34"/>
                      </a:lnTo>
                      <a:lnTo>
                        <a:pt x="2" y="36"/>
                      </a:lnTo>
                      <a:lnTo>
                        <a:pt x="2" y="34"/>
                      </a:lnTo>
                      <a:lnTo>
                        <a:pt x="2" y="36"/>
                      </a:lnTo>
                      <a:lnTo>
                        <a:pt x="2" y="36"/>
                      </a:lnTo>
                      <a:lnTo>
                        <a:pt x="2" y="37"/>
                      </a:lnTo>
                      <a:lnTo>
                        <a:pt x="2" y="36"/>
                      </a:lnTo>
                      <a:lnTo>
                        <a:pt x="2" y="37"/>
                      </a:lnTo>
                      <a:lnTo>
                        <a:pt x="2" y="38"/>
                      </a:lnTo>
                      <a:lnTo>
                        <a:pt x="2" y="39"/>
                      </a:lnTo>
                      <a:lnTo>
                        <a:pt x="2" y="38"/>
                      </a:lnTo>
                      <a:lnTo>
                        <a:pt x="2" y="39"/>
                      </a:lnTo>
                      <a:lnTo>
                        <a:pt x="3" y="39"/>
                      </a:lnTo>
                      <a:lnTo>
                        <a:pt x="3" y="39"/>
                      </a:lnTo>
                      <a:lnTo>
                        <a:pt x="3" y="39"/>
                      </a:lnTo>
                      <a:lnTo>
                        <a:pt x="3" y="39"/>
                      </a:lnTo>
                      <a:lnTo>
                        <a:pt x="3" y="39"/>
                      </a:lnTo>
                      <a:lnTo>
                        <a:pt x="3" y="40"/>
                      </a:lnTo>
                      <a:lnTo>
                        <a:pt x="3" y="39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3" y="40"/>
                      </a:lnTo>
                      <a:lnTo>
                        <a:pt x="4" y="40"/>
                      </a:lnTo>
                      <a:lnTo>
                        <a:pt x="4" y="40"/>
                      </a:lnTo>
                      <a:lnTo>
                        <a:pt x="4" y="40"/>
                      </a:lnTo>
                      <a:lnTo>
                        <a:pt x="4" y="40"/>
                      </a:lnTo>
                      <a:lnTo>
                        <a:pt x="4" y="39"/>
                      </a:lnTo>
                      <a:lnTo>
                        <a:pt x="4" y="39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39"/>
                      </a:lnTo>
                      <a:lnTo>
                        <a:pt x="4" y="38"/>
                      </a:lnTo>
                      <a:lnTo>
                        <a:pt x="4" y="39"/>
                      </a:lnTo>
                      <a:lnTo>
                        <a:pt x="5" y="39"/>
                      </a:lnTo>
                      <a:lnTo>
                        <a:pt x="5" y="39"/>
                      </a:lnTo>
                      <a:lnTo>
                        <a:pt x="5" y="39"/>
                      </a:lnTo>
                      <a:lnTo>
                        <a:pt x="5" y="39"/>
                      </a:lnTo>
                      <a:lnTo>
                        <a:pt x="5" y="39"/>
                      </a:lnTo>
                      <a:lnTo>
                        <a:pt x="5" y="40"/>
                      </a:lnTo>
                      <a:lnTo>
                        <a:pt x="5" y="39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5" y="40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6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7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8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9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1"/>
                      </a:lnTo>
                      <a:lnTo>
                        <a:pt x="10" y="42"/>
                      </a:lnTo>
                      <a:lnTo>
                        <a:pt x="10" y="41"/>
                      </a:lnTo>
                      <a:lnTo>
                        <a:pt x="10" y="42"/>
                      </a:lnTo>
                      <a:lnTo>
                        <a:pt x="11" y="42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1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1" y="42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2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0"/>
                      </a:lnTo>
                      <a:lnTo>
                        <a:pt x="14" y="40"/>
                      </a:lnTo>
                      <a:lnTo>
                        <a:pt x="14" y="40"/>
                      </a:lnTo>
                      <a:lnTo>
                        <a:pt x="14" y="40"/>
                      </a:lnTo>
                      <a:lnTo>
                        <a:pt x="14" y="40"/>
                      </a:lnTo>
                      <a:lnTo>
                        <a:pt x="14" y="40"/>
                      </a:lnTo>
                      <a:lnTo>
                        <a:pt x="14" y="40"/>
                      </a:lnTo>
                      <a:lnTo>
                        <a:pt x="14" y="40"/>
                      </a:lnTo>
                      <a:lnTo>
                        <a:pt x="14" y="40"/>
                      </a:lnTo>
                      <a:lnTo>
                        <a:pt x="14" y="41"/>
                      </a:lnTo>
                      <a:lnTo>
                        <a:pt x="14" y="40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4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5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6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8" y="41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8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19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0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1"/>
                      </a:lnTo>
                      <a:lnTo>
                        <a:pt x="22" y="41"/>
                      </a:lnTo>
                      <a:lnTo>
                        <a:pt x="22" y="42"/>
                      </a:lnTo>
                      <a:lnTo>
                        <a:pt x="22" y="41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2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3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4" y="41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5" y="40"/>
                      </a:lnTo>
                      <a:lnTo>
                        <a:pt x="25" y="40"/>
                      </a:lnTo>
                      <a:lnTo>
                        <a:pt x="25" y="40"/>
                      </a:lnTo>
                      <a:lnTo>
                        <a:pt x="25" y="40"/>
                      </a:lnTo>
                      <a:lnTo>
                        <a:pt x="25" y="40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5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6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7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29" y="41"/>
                      </a:lnTo>
                      <a:lnTo>
                        <a:pt x="30" y="41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0" y="40"/>
                      </a:lnTo>
                      <a:lnTo>
                        <a:pt x="31" y="40"/>
                      </a:lnTo>
                      <a:lnTo>
                        <a:pt x="31" y="40"/>
                      </a:lnTo>
                      <a:lnTo>
                        <a:pt x="31" y="40"/>
                      </a:lnTo>
                      <a:lnTo>
                        <a:pt x="31" y="40"/>
                      </a:lnTo>
                      <a:lnTo>
                        <a:pt x="31" y="40"/>
                      </a:lnTo>
                      <a:lnTo>
                        <a:pt x="31" y="41"/>
                      </a:lnTo>
                      <a:lnTo>
                        <a:pt x="31" y="40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1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0"/>
                      </a:lnTo>
                      <a:lnTo>
                        <a:pt x="33" y="40"/>
                      </a:lnTo>
                      <a:lnTo>
                        <a:pt x="33" y="41"/>
                      </a:lnTo>
                      <a:lnTo>
                        <a:pt x="33" y="40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3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1"/>
                      </a:lnTo>
                      <a:lnTo>
                        <a:pt x="34" y="40"/>
                      </a:lnTo>
                      <a:lnTo>
                        <a:pt x="35" y="40"/>
                      </a:lnTo>
                      <a:lnTo>
                        <a:pt x="35" y="40"/>
                      </a:lnTo>
                      <a:lnTo>
                        <a:pt x="35" y="40"/>
                      </a:lnTo>
                      <a:lnTo>
                        <a:pt x="35" y="39"/>
                      </a:lnTo>
                      <a:lnTo>
                        <a:pt x="35" y="39"/>
                      </a:lnTo>
                      <a:lnTo>
                        <a:pt x="35" y="39"/>
                      </a:lnTo>
                      <a:lnTo>
                        <a:pt x="35" y="38"/>
                      </a:lnTo>
                      <a:lnTo>
                        <a:pt x="35" y="38"/>
                      </a:lnTo>
                      <a:lnTo>
                        <a:pt x="35" y="38"/>
                      </a:lnTo>
                      <a:lnTo>
                        <a:pt x="35" y="38"/>
                      </a:lnTo>
                      <a:lnTo>
                        <a:pt x="35" y="38"/>
                      </a:lnTo>
                      <a:lnTo>
                        <a:pt x="35" y="38"/>
                      </a:lnTo>
                      <a:lnTo>
                        <a:pt x="36" y="39"/>
                      </a:lnTo>
                      <a:lnTo>
                        <a:pt x="36" y="39"/>
                      </a:lnTo>
                      <a:lnTo>
                        <a:pt x="36" y="39"/>
                      </a:lnTo>
                      <a:lnTo>
                        <a:pt x="36" y="39"/>
                      </a:lnTo>
                      <a:lnTo>
                        <a:pt x="36" y="39"/>
                      </a:lnTo>
                      <a:lnTo>
                        <a:pt x="36" y="40"/>
                      </a:lnTo>
                      <a:lnTo>
                        <a:pt x="36" y="39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6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0"/>
                      </a:lnTo>
                      <a:lnTo>
                        <a:pt x="37" y="41"/>
                      </a:lnTo>
                      <a:lnTo>
                        <a:pt x="37" y="40"/>
                      </a:lnTo>
                      <a:lnTo>
                        <a:pt x="38" y="40"/>
                      </a:lnTo>
                      <a:lnTo>
                        <a:pt x="38" y="40"/>
                      </a:lnTo>
                      <a:lnTo>
                        <a:pt x="38" y="40"/>
                      </a:lnTo>
                      <a:lnTo>
                        <a:pt x="38" y="40"/>
                      </a:lnTo>
                      <a:lnTo>
                        <a:pt x="38" y="40"/>
                      </a:lnTo>
                      <a:lnTo>
                        <a:pt x="38" y="40"/>
                      </a:lnTo>
                      <a:lnTo>
                        <a:pt x="38" y="39"/>
                      </a:lnTo>
                      <a:lnTo>
                        <a:pt x="38" y="39"/>
                      </a:lnTo>
                      <a:lnTo>
                        <a:pt x="38" y="39"/>
                      </a:lnTo>
                      <a:lnTo>
                        <a:pt x="38" y="39"/>
                      </a:lnTo>
                      <a:lnTo>
                        <a:pt x="38" y="39"/>
                      </a:lnTo>
                      <a:lnTo>
                        <a:pt x="38" y="39"/>
                      </a:lnTo>
                      <a:lnTo>
                        <a:pt x="39" y="39"/>
                      </a:lnTo>
                      <a:lnTo>
                        <a:pt x="39" y="39"/>
                      </a:lnTo>
                      <a:lnTo>
                        <a:pt x="39" y="39"/>
                      </a:lnTo>
                      <a:lnTo>
                        <a:pt x="39" y="39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39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0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1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2" y="40"/>
                      </a:lnTo>
                      <a:lnTo>
                        <a:pt x="43" y="40"/>
                      </a:lnTo>
                      <a:lnTo>
                        <a:pt x="43" y="39"/>
                      </a:lnTo>
                      <a:lnTo>
                        <a:pt x="43" y="39"/>
                      </a:lnTo>
                      <a:lnTo>
                        <a:pt x="43" y="39"/>
                      </a:lnTo>
                      <a:lnTo>
                        <a:pt x="43" y="39"/>
                      </a:lnTo>
                      <a:lnTo>
                        <a:pt x="43" y="39"/>
                      </a:lnTo>
                      <a:lnTo>
                        <a:pt x="43" y="39"/>
                      </a:lnTo>
                      <a:lnTo>
                        <a:pt x="43" y="38"/>
                      </a:lnTo>
                      <a:lnTo>
                        <a:pt x="43" y="38"/>
                      </a:lnTo>
                      <a:lnTo>
                        <a:pt x="43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8"/>
                      </a:lnTo>
                      <a:lnTo>
                        <a:pt x="44" y="39"/>
                      </a:lnTo>
                      <a:lnTo>
                        <a:pt x="44" y="38"/>
                      </a:lnTo>
                      <a:lnTo>
                        <a:pt x="44" y="39"/>
                      </a:lnTo>
                      <a:lnTo>
                        <a:pt x="44" y="39"/>
                      </a:lnTo>
                      <a:lnTo>
                        <a:pt x="44" y="39"/>
                      </a:lnTo>
                      <a:lnTo>
                        <a:pt x="44" y="39"/>
                      </a:lnTo>
                      <a:lnTo>
                        <a:pt x="44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5" y="39"/>
                      </a:lnTo>
                      <a:lnTo>
                        <a:pt x="46" y="39"/>
                      </a:lnTo>
                      <a:lnTo>
                        <a:pt x="46" y="39"/>
                      </a:lnTo>
                      <a:lnTo>
                        <a:pt x="46" y="39"/>
                      </a:lnTo>
                      <a:lnTo>
                        <a:pt x="46" y="39"/>
                      </a:lnTo>
                      <a:lnTo>
                        <a:pt x="46" y="39"/>
                      </a:lnTo>
                      <a:lnTo>
                        <a:pt x="46" y="38"/>
                      </a:lnTo>
                      <a:lnTo>
                        <a:pt x="46" y="38"/>
                      </a:lnTo>
                      <a:lnTo>
                        <a:pt x="46" y="39"/>
                      </a:lnTo>
                      <a:lnTo>
                        <a:pt x="46" y="38"/>
                      </a:lnTo>
                      <a:lnTo>
                        <a:pt x="46" y="39"/>
                      </a:lnTo>
                      <a:lnTo>
                        <a:pt x="47" y="39"/>
                      </a:lnTo>
                      <a:lnTo>
                        <a:pt x="47" y="39"/>
                      </a:lnTo>
                      <a:lnTo>
                        <a:pt x="47" y="38"/>
                      </a:lnTo>
                      <a:lnTo>
                        <a:pt x="47" y="39"/>
                      </a:lnTo>
                      <a:lnTo>
                        <a:pt x="47" y="38"/>
                      </a:lnTo>
                      <a:lnTo>
                        <a:pt x="47" y="39"/>
                      </a:lnTo>
                      <a:lnTo>
                        <a:pt x="47" y="39"/>
                      </a:lnTo>
                      <a:lnTo>
                        <a:pt x="47" y="38"/>
                      </a:lnTo>
                      <a:lnTo>
                        <a:pt x="47" y="38"/>
                      </a:lnTo>
                      <a:lnTo>
                        <a:pt x="47" y="38"/>
                      </a:lnTo>
                      <a:lnTo>
                        <a:pt x="48" y="38"/>
                      </a:lnTo>
                      <a:lnTo>
                        <a:pt x="48" y="38"/>
                      </a:lnTo>
                      <a:lnTo>
                        <a:pt x="48" y="38"/>
                      </a:lnTo>
                      <a:lnTo>
                        <a:pt x="48" y="38"/>
                      </a:lnTo>
                      <a:lnTo>
                        <a:pt x="48" y="37"/>
                      </a:lnTo>
                      <a:lnTo>
                        <a:pt x="48" y="37"/>
                      </a:lnTo>
                      <a:lnTo>
                        <a:pt x="48" y="37"/>
                      </a:lnTo>
                      <a:lnTo>
                        <a:pt x="48" y="36"/>
                      </a:lnTo>
                      <a:lnTo>
                        <a:pt x="48" y="36"/>
                      </a:lnTo>
                      <a:lnTo>
                        <a:pt x="48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6"/>
                      </a:lnTo>
                      <a:lnTo>
                        <a:pt x="49" y="35"/>
                      </a:lnTo>
                      <a:lnTo>
                        <a:pt x="50" y="35"/>
                      </a:lnTo>
                      <a:lnTo>
                        <a:pt x="50" y="35"/>
                      </a:lnTo>
                      <a:lnTo>
                        <a:pt x="50" y="35"/>
                      </a:lnTo>
                      <a:lnTo>
                        <a:pt x="50" y="35"/>
                      </a:lnTo>
                      <a:lnTo>
                        <a:pt x="50" y="35"/>
                      </a:lnTo>
                      <a:lnTo>
                        <a:pt x="50" y="34"/>
                      </a:lnTo>
                      <a:lnTo>
                        <a:pt x="50" y="34"/>
                      </a:lnTo>
                      <a:lnTo>
                        <a:pt x="50" y="33"/>
                      </a:lnTo>
                      <a:lnTo>
                        <a:pt x="51" y="33"/>
                      </a:lnTo>
                      <a:lnTo>
                        <a:pt x="51" y="32"/>
                      </a:lnTo>
                      <a:lnTo>
                        <a:pt x="51" y="31"/>
                      </a:lnTo>
                      <a:lnTo>
                        <a:pt x="51" y="29"/>
                      </a:lnTo>
                      <a:lnTo>
                        <a:pt x="51" y="29"/>
                      </a:lnTo>
                      <a:lnTo>
                        <a:pt x="51" y="24"/>
                      </a:lnTo>
                      <a:lnTo>
                        <a:pt x="51" y="21"/>
                      </a:lnTo>
                      <a:lnTo>
                        <a:pt x="51" y="16"/>
                      </a:lnTo>
                      <a:lnTo>
                        <a:pt x="51" y="13"/>
                      </a:lnTo>
                      <a:lnTo>
                        <a:pt x="51" y="4"/>
                      </a:lnTo>
                      <a:lnTo>
                        <a:pt x="52" y="2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2" y="3"/>
                      </a:lnTo>
                      <a:lnTo>
                        <a:pt x="52" y="0"/>
                      </a:lnTo>
                      <a:lnTo>
                        <a:pt x="52" y="3"/>
                      </a:lnTo>
                      <a:lnTo>
                        <a:pt x="52" y="4"/>
                      </a:lnTo>
                      <a:lnTo>
                        <a:pt x="52" y="11"/>
                      </a:lnTo>
                      <a:lnTo>
                        <a:pt x="52" y="4"/>
                      </a:lnTo>
                      <a:lnTo>
                        <a:pt x="52" y="11"/>
                      </a:lnTo>
                      <a:lnTo>
                        <a:pt x="52" y="13"/>
                      </a:lnTo>
                      <a:lnTo>
                        <a:pt x="52" y="19"/>
                      </a:lnTo>
                      <a:lnTo>
                        <a:pt x="52" y="13"/>
                      </a:lnTo>
                      <a:lnTo>
                        <a:pt x="52" y="19"/>
                      </a:lnTo>
                      <a:lnTo>
                        <a:pt x="53" y="21"/>
                      </a:lnTo>
                      <a:lnTo>
                        <a:pt x="53" y="24"/>
                      </a:lnTo>
                      <a:lnTo>
                        <a:pt x="53" y="21"/>
                      </a:lnTo>
                      <a:lnTo>
                        <a:pt x="53" y="24"/>
                      </a:lnTo>
                      <a:lnTo>
                        <a:pt x="53" y="26"/>
                      </a:lnTo>
                      <a:lnTo>
                        <a:pt x="53" y="29"/>
                      </a:lnTo>
                      <a:lnTo>
                        <a:pt x="53" y="26"/>
                      </a:lnTo>
                      <a:lnTo>
                        <a:pt x="53" y="29"/>
                      </a:lnTo>
                      <a:lnTo>
                        <a:pt x="53" y="30"/>
                      </a:lnTo>
                      <a:lnTo>
                        <a:pt x="53" y="32"/>
                      </a:lnTo>
                      <a:lnTo>
                        <a:pt x="53" y="30"/>
                      </a:lnTo>
                      <a:lnTo>
                        <a:pt x="53" y="32"/>
                      </a:lnTo>
                      <a:lnTo>
                        <a:pt x="53" y="32"/>
                      </a:lnTo>
                      <a:lnTo>
                        <a:pt x="53" y="33"/>
                      </a:lnTo>
                      <a:lnTo>
                        <a:pt x="53" y="32"/>
                      </a:lnTo>
                      <a:lnTo>
                        <a:pt x="53" y="33"/>
                      </a:lnTo>
                      <a:lnTo>
                        <a:pt x="53" y="33"/>
                      </a:lnTo>
                      <a:lnTo>
                        <a:pt x="53" y="34"/>
                      </a:lnTo>
                      <a:lnTo>
                        <a:pt x="53" y="33"/>
                      </a:lnTo>
                      <a:lnTo>
                        <a:pt x="53" y="34"/>
                      </a:lnTo>
                      <a:lnTo>
                        <a:pt x="54" y="35"/>
                      </a:lnTo>
                      <a:lnTo>
                        <a:pt x="54" y="35"/>
                      </a:lnTo>
                      <a:lnTo>
                        <a:pt x="54" y="35"/>
                      </a:lnTo>
                      <a:lnTo>
                        <a:pt x="54" y="35"/>
                      </a:lnTo>
                      <a:lnTo>
                        <a:pt x="54" y="35"/>
                      </a:lnTo>
                      <a:lnTo>
                        <a:pt x="54" y="36"/>
                      </a:lnTo>
                      <a:lnTo>
                        <a:pt x="54" y="35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4" y="36"/>
                      </a:lnTo>
                      <a:lnTo>
                        <a:pt x="55" y="36"/>
                      </a:lnTo>
                      <a:lnTo>
                        <a:pt x="55" y="36"/>
                      </a:lnTo>
                      <a:lnTo>
                        <a:pt x="55" y="36"/>
                      </a:lnTo>
                      <a:lnTo>
                        <a:pt x="55" y="36"/>
                      </a:lnTo>
                      <a:lnTo>
                        <a:pt x="55" y="36"/>
                      </a:lnTo>
                      <a:lnTo>
                        <a:pt x="55" y="37"/>
                      </a:lnTo>
                      <a:lnTo>
                        <a:pt x="55" y="36"/>
                      </a:lnTo>
                      <a:lnTo>
                        <a:pt x="55" y="37"/>
                      </a:lnTo>
                      <a:lnTo>
                        <a:pt x="55" y="37"/>
                      </a:lnTo>
                      <a:lnTo>
                        <a:pt x="55" y="38"/>
                      </a:lnTo>
                      <a:lnTo>
                        <a:pt x="55" y="37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5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7" y="38"/>
                      </a:lnTo>
                      <a:lnTo>
                        <a:pt x="57" y="39"/>
                      </a:lnTo>
                      <a:lnTo>
                        <a:pt x="57" y="38"/>
                      </a:lnTo>
                      <a:lnTo>
                        <a:pt x="57" y="39"/>
                      </a:lnTo>
                      <a:lnTo>
                        <a:pt x="57" y="39"/>
                      </a:lnTo>
                      <a:lnTo>
                        <a:pt x="57" y="39"/>
                      </a:lnTo>
                      <a:lnTo>
                        <a:pt x="57" y="39"/>
                      </a:lnTo>
                      <a:lnTo>
                        <a:pt x="57" y="39"/>
                      </a:lnTo>
                      <a:lnTo>
                        <a:pt x="57" y="39"/>
                      </a:lnTo>
                      <a:lnTo>
                        <a:pt x="57" y="40"/>
                      </a:lnTo>
                      <a:lnTo>
                        <a:pt x="57" y="39"/>
                      </a:lnTo>
                      <a:lnTo>
                        <a:pt x="57" y="40"/>
                      </a:lnTo>
                      <a:lnTo>
                        <a:pt x="57" y="40"/>
                      </a:lnTo>
                      <a:lnTo>
                        <a:pt x="57" y="40"/>
                      </a:lnTo>
                      <a:lnTo>
                        <a:pt x="57" y="40"/>
                      </a:lnTo>
                      <a:lnTo>
                        <a:pt x="57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8" y="40"/>
                      </a:lnTo>
                      <a:lnTo>
                        <a:pt x="59" y="40"/>
                      </a:lnTo>
                      <a:lnTo>
                        <a:pt x="59" y="40"/>
                      </a:lnTo>
                      <a:lnTo>
                        <a:pt x="59" y="40"/>
                      </a:lnTo>
                      <a:lnTo>
                        <a:pt x="59" y="39"/>
                      </a:lnTo>
                      <a:lnTo>
                        <a:pt x="59" y="39"/>
                      </a:lnTo>
                      <a:lnTo>
                        <a:pt x="59" y="40"/>
                      </a:lnTo>
                      <a:lnTo>
                        <a:pt x="59" y="39"/>
                      </a:lnTo>
                      <a:lnTo>
                        <a:pt x="59" y="40"/>
                      </a:lnTo>
                      <a:lnTo>
                        <a:pt x="59" y="40"/>
                      </a:lnTo>
                      <a:lnTo>
                        <a:pt x="59" y="40"/>
                      </a:lnTo>
                      <a:lnTo>
                        <a:pt x="59" y="40"/>
                      </a:lnTo>
                      <a:lnTo>
                        <a:pt x="59" y="40"/>
                      </a:lnTo>
                      <a:lnTo>
                        <a:pt x="60" y="40"/>
                      </a:lnTo>
                      <a:lnTo>
                        <a:pt x="60" y="40"/>
                      </a:lnTo>
                      <a:lnTo>
                        <a:pt x="60" y="40"/>
                      </a:lnTo>
                      <a:lnTo>
                        <a:pt x="60" y="40"/>
                      </a:lnTo>
                      <a:lnTo>
                        <a:pt x="60" y="40"/>
                      </a:lnTo>
                      <a:lnTo>
                        <a:pt x="60" y="40"/>
                      </a:lnTo>
                      <a:lnTo>
                        <a:pt x="60" y="40"/>
                      </a:lnTo>
                      <a:lnTo>
                        <a:pt x="60" y="40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0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1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2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3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1"/>
                      </a:lnTo>
                      <a:lnTo>
                        <a:pt x="64" y="42"/>
                      </a:lnTo>
                      <a:lnTo>
                        <a:pt x="64" y="41"/>
                      </a:lnTo>
                      <a:lnTo>
                        <a:pt x="64" y="42"/>
                      </a:lnTo>
                      <a:lnTo>
                        <a:pt x="64" y="42"/>
                      </a:lnTo>
                      <a:lnTo>
                        <a:pt x="64" y="42"/>
                      </a:lnTo>
                      <a:lnTo>
                        <a:pt x="64" y="42"/>
                      </a:lnTo>
                      <a:lnTo>
                        <a:pt x="64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5" y="42"/>
                      </a:lnTo>
                      <a:lnTo>
                        <a:pt x="66" y="42"/>
                      </a:lnTo>
                      <a:lnTo>
                        <a:pt x="66" y="42"/>
                      </a:lnTo>
                      <a:lnTo>
                        <a:pt x="66" y="42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6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1"/>
                      </a:lnTo>
                      <a:lnTo>
                        <a:pt x="67" y="42"/>
                      </a:lnTo>
                      <a:lnTo>
                        <a:pt x="67" y="41"/>
                      </a:lnTo>
                      <a:lnTo>
                        <a:pt x="67" y="42"/>
                      </a:lnTo>
                      <a:lnTo>
                        <a:pt x="67" y="42"/>
                      </a:lnTo>
                      <a:lnTo>
                        <a:pt x="67" y="42"/>
                      </a:lnTo>
                      <a:lnTo>
                        <a:pt x="67" y="42"/>
                      </a:lnTo>
                      <a:lnTo>
                        <a:pt x="67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2"/>
                      </a:lnTo>
                      <a:lnTo>
                        <a:pt x="69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0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1"/>
                      </a:lnTo>
                      <a:lnTo>
                        <a:pt x="71" y="42"/>
                      </a:lnTo>
                      <a:lnTo>
                        <a:pt x="71" y="41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1" y="42"/>
                      </a:lnTo>
                      <a:lnTo>
                        <a:pt x="72" y="42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1"/>
                      </a:lnTo>
                      <a:lnTo>
                        <a:pt x="72" y="42"/>
                      </a:lnTo>
                      <a:lnTo>
                        <a:pt x="72" y="41"/>
                      </a:lnTo>
                      <a:lnTo>
                        <a:pt x="72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3" y="42"/>
                      </a:lnTo>
                      <a:lnTo>
                        <a:pt x="74" y="42"/>
                      </a:lnTo>
                      <a:lnTo>
                        <a:pt x="74" y="42"/>
                      </a:lnTo>
                      <a:lnTo>
                        <a:pt x="74" y="42"/>
                      </a:lnTo>
                      <a:lnTo>
                        <a:pt x="74" y="42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99" name="Freeform 151"/>
                <p:cNvSpPr>
                  <a:spLocks/>
                </p:cNvSpPr>
                <p:nvPr/>
              </p:nvSpPr>
              <p:spPr bwMode="auto">
                <a:xfrm>
                  <a:off x="2559050" y="4987925"/>
                  <a:ext cx="123825" cy="28575"/>
                </a:xfrm>
                <a:custGeom>
                  <a:avLst/>
                  <a:gdLst/>
                  <a:ahLst/>
                  <a:cxnLst>
                    <a:cxn ang="0">
                      <a:pos x="1" y="17"/>
                    </a:cxn>
                    <a:cxn ang="0">
                      <a:pos x="2" y="18"/>
                    </a:cxn>
                    <a:cxn ang="0">
                      <a:pos x="4" y="17"/>
                    </a:cxn>
                    <a:cxn ang="0">
                      <a:pos x="5" y="16"/>
                    </a:cxn>
                    <a:cxn ang="0">
                      <a:pos x="6" y="16"/>
                    </a:cxn>
                    <a:cxn ang="0">
                      <a:pos x="7" y="17"/>
                    </a:cxn>
                    <a:cxn ang="0">
                      <a:pos x="9" y="17"/>
                    </a:cxn>
                    <a:cxn ang="0">
                      <a:pos x="10" y="17"/>
                    </a:cxn>
                    <a:cxn ang="0">
                      <a:pos x="10" y="17"/>
                    </a:cxn>
                    <a:cxn ang="0">
                      <a:pos x="12" y="16"/>
                    </a:cxn>
                    <a:cxn ang="0">
                      <a:pos x="13" y="17"/>
                    </a:cxn>
                    <a:cxn ang="0">
                      <a:pos x="14" y="17"/>
                    </a:cxn>
                    <a:cxn ang="0">
                      <a:pos x="15" y="17"/>
                    </a:cxn>
                    <a:cxn ang="0">
                      <a:pos x="16" y="17"/>
                    </a:cxn>
                    <a:cxn ang="0">
                      <a:pos x="17" y="17"/>
                    </a:cxn>
                    <a:cxn ang="0">
                      <a:pos x="18" y="18"/>
                    </a:cxn>
                    <a:cxn ang="0">
                      <a:pos x="19" y="18"/>
                    </a:cxn>
                    <a:cxn ang="0">
                      <a:pos x="20" y="18"/>
                    </a:cxn>
                    <a:cxn ang="0">
                      <a:pos x="22" y="17"/>
                    </a:cxn>
                    <a:cxn ang="0">
                      <a:pos x="23" y="17"/>
                    </a:cxn>
                    <a:cxn ang="0">
                      <a:pos x="24" y="17"/>
                    </a:cxn>
                    <a:cxn ang="0">
                      <a:pos x="26" y="17"/>
                    </a:cxn>
                    <a:cxn ang="0">
                      <a:pos x="27" y="17"/>
                    </a:cxn>
                    <a:cxn ang="0">
                      <a:pos x="28" y="17"/>
                    </a:cxn>
                    <a:cxn ang="0">
                      <a:pos x="29" y="18"/>
                    </a:cxn>
                    <a:cxn ang="0">
                      <a:pos x="30" y="17"/>
                    </a:cxn>
                    <a:cxn ang="0">
                      <a:pos x="31" y="17"/>
                    </a:cxn>
                    <a:cxn ang="0">
                      <a:pos x="33" y="15"/>
                    </a:cxn>
                    <a:cxn ang="0">
                      <a:pos x="34" y="17"/>
                    </a:cxn>
                    <a:cxn ang="0">
                      <a:pos x="35" y="17"/>
                    </a:cxn>
                    <a:cxn ang="0">
                      <a:pos x="36" y="18"/>
                    </a:cxn>
                    <a:cxn ang="0">
                      <a:pos x="37" y="18"/>
                    </a:cxn>
                    <a:cxn ang="0">
                      <a:pos x="38" y="17"/>
                    </a:cxn>
                    <a:cxn ang="0">
                      <a:pos x="39" y="18"/>
                    </a:cxn>
                    <a:cxn ang="0">
                      <a:pos x="40" y="18"/>
                    </a:cxn>
                    <a:cxn ang="0">
                      <a:pos x="42" y="18"/>
                    </a:cxn>
                    <a:cxn ang="0">
                      <a:pos x="42" y="18"/>
                    </a:cxn>
                    <a:cxn ang="0">
                      <a:pos x="44" y="18"/>
                    </a:cxn>
                    <a:cxn ang="0">
                      <a:pos x="45" y="17"/>
                    </a:cxn>
                    <a:cxn ang="0">
                      <a:pos x="47" y="17"/>
                    </a:cxn>
                    <a:cxn ang="0">
                      <a:pos x="47" y="17"/>
                    </a:cxn>
                    <a:cxn ang="0">
                      <a:pos x="49" y="17"/>
                    </a:cxn>
                    <a:cxn ang="0">
                      <a:pos x="50" y="17"/>
                    </a:cxn>
                    <a:cxn ang="0">
                      <a:pos x="51" y="16"/>
                    </a:cxn>
                    <a:cxn ang="0">
                      <a:pos x="53" y="16"/>
                    </a:cxn>
                    <a:cxn ang="0">
                      <a:pos x="55" y="11"/>
                    </a:cxn>
                    <a:cxn ang="0">
                      <a:pos x="56" y="13"/>
                    </a:cxn>
                    <a:cxn ang="0">
                      <a:pos x="57" y="14"/>
                    </a:cxn>
                    <a:cxn ang="0">
                      <a:pos x="58" y="15"/>
                    </a:cxn>
                    <a:cxn ang="0">
                      <a:pos x="59" y="15"/>
                    </a:cxn>
                    <a:cxn ang="0">
                      <a:pos x="60" y="15"/>
                    </a:cxn>
                    <a:cxn ang="0">
                      <a:pos x="61" y="15"/>
                    </a:cxn>
                    <a:cxn ang="0">
                      <a:pos x="62" y="15"/>
                    </a:cxn>
                    <a:cxn ang="0">
                      <a:pos x="64" y="12"/>
                    </a:cxn>
                    <a:cxn ang="0">
                      <a:pos x="65" y="12"/>
                    </a:cxn>
                    <a:cxn ang="0">
                      <a:pos x="66" y="13"/>
                    </a:cxn>
                    <a:cxn ang="0">
                      <a:pos x="67" y="13"/>
                    </a:cxn>
                    <a:cxn ang="0">
                      <a:pos x="68" y="13"/>
                    </a:cxn>
                    <a:cxn ang="0">
                      <a:pos x="70" y="12"/>
                    </a:cxn>
                    <a:cxn ang="0">
                      <a:pos x="72" y="10"/>
                    </a:cxn>
                    <a:cxn ang="0">
                      <a:pos x="74" y="6"/>
                    </a:cxn>
                    <a:cxn ang="0">
                      <a:pos x="75" y="0"/>
                    </a:cxn>
                    <a:cxn ang="0">
                      <a:pos x="76" y="2"/>
                    </a:cxn>
                  </a:cxnLst>
                  <a:rect l="0" t="0" r="r" b="b"/>
                  <a:pathLst>
                    <a:path w="78" h="18">
                      <a:moveTo>
                        <a:pt x="0" y="17"/>
                      </a:move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1" y="17"/>
                      </a:lnTo>
                      <a:lnTo>
                        <a:pt x="2" y="17"/>
                      </a:lnTo>
                      <a:lnTo>
                        <a:pt x="2" y="18"/>
                      </a:lnTo>
                      <a:lnTo>
                        <a:pt x="2" y="17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3" y="18"/>
                      </a:lnTo>
                      <a:lnTo>
                        <a:pt x="3" y="18"/>
                      </a:lnTo>
                      <a:lnTo>
                        <a:pt x="3" y="18"/>
                      </a:lnTo>
                      <a:lnTo>
                        <a:pt x="3" y="17"/>
                      </a:lnTo>
                      <a:lnTo>
                        <a:pt x="3" y="17"/>
                      </a:lnTo>
                      <a:lnTo>
                        <a:pt x="3" y="17"/>
                      </a:lnTo>
                      <a:lnTo>
                        <a:pt x="3" y="17"/>
                      </a:lnTo>
                      <a:lnTo>
                        <a:pt x="3" y="17"/>
                      </a:lnTo>
                      <a:lnTo>
                        <a:pt x="3" y="17"/>
                      </a:lnTo>
                      <a:lnTo>
                        <a:pt x="3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5" y="17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5" y="17"/>
                      </a:lnTo>
                      <a:lnTo>
                        <a:pt x="5" y="17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7"/>
                      </a:lnTo>
                      <a:lnTo>
                        <a:pt x="6" y="16"/>
                      </a:lnTo>
                      <a:lnTo>
                        <a:pt x="6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7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8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9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0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12" y="17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2" y="16"/>
                      </a:lnTo>
                      <a:lnTo>
                        <a:pt x="13" y="16"/>
                      </a:lnTo>
                      <a:lnTo>
                        <a:pt x="13" y="17"/>
                      </a:lnTo>
                      <a:lnTo>
                        <a:pt x="13" y="16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7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8" y="18"/>
                      </a:lnTo>
                      <a:lnTo>
                        <a:pt x="18" y="17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18" y="17"/>
                      </a:lnTo>
                      <a:lnTo>
                        <a:pt x="18" y="17"/>
                      </a:lnTo>
                      <a:lnTo>
                        <a:pt x="19" y="17"/>
                      </a:lnTo>
                      <a:lnTo>
                        <a:pt x="19" y="18"/>
                      </a:lnTo>
                      <a:lnTo>
                        <a:pt x="19" y="17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0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1" y="18"/>
                      </a:lnTo>
                      <a:lnTo>
                        <a:pt x="22" y="18"/>
                      </a:lnTo>
                      <a:lnTo>
                        <a:pt x="22" y="17"/>
                      </a:lnTo>
                      <a:lnTo>
                        <a:pt x="22" y="17"/>
                      </a:lnTo>
                      <a:lnTo>
                        <a:pt x="22" y="17"/>
                      </a:lnTo>
                      <a:lnTo>
                        <a:pt x="22" y="17"/>
                      </a:lnTo>
                      <a:lnTo>
                        <a:pt x="22" y="17"/>
                      </a:lnTo>
                      <a:lnTo>
                        <a:pt x="22" y="17"/>
                      </a:lnTo>
                      <a:lnTo>
                        <a:pt x="22" y="17"/>
                      </a:lnTo>
                      <a:lnTo>
                        <a:pt x="22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5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9" y="17"/>
                      </a:lnTo>
                      <a:lnTo>
                        <a:pt x="29" y="18"/>
                      </a:lnTo>
                      <a:lnTo>
                        <a:pt x="29" y="17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0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1" y="17"/>
                      </a:lnTo>
                      <a:lnTo>
                        <a:pt x="32" y="17"/>
                      </a:lnTo>
                      <a:lnTo>
                        <a:pt x="32" y="17"/>
                      </a:lnTo>
                      <a:lnTo>
                        <a:pt x="32" y="17"/>
                      </a:lnTo>
                      <a:lnTo>
                        <a:pt x="32" y="17"/>
                      </a:lnTo>
                      <a:lnTo>
                        <a:pt x="32" y="17"/>
                      </a:lnTo>
                      <a:lnTo>
                        <a:pt x="32" y="16"/>
                      </a:lnTo>
                      <a:lnTo>
                        <a:pt x="32" y="16"/>
                      </a:lnTo>
                      <a:lnTo>
                        <a:pt x="32" y="16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5"/>
                      </a:lnTo>
                      <a:lnTo>
                        <a:pt x="33" y="16"/>
                      </a:lnTo>
                      <a:lnTo>
                        <a:pt x="33" y="16"/>
                      </a:lnTo>
                      <a:lnTo>
                        <a:pt x="33" y="16"/>
                      </a:lnTo>
                      <a:lnTo>
                        <a:pt x="33" y="16"/>
                      </a:lnTo>
                      <a:lnTo>
                        <a:pt x="34" y="16"/>
                      </a:lnTo>
                      <a:lnTo>
                        <a:pt x="34" y="16"/>
                      </a:lnTo>
                      <a:lnTo>
                        <a:pt x="34" y="16"/>
                      </a:lnTo>
                      <a:lnTo>
                        <a:pt x="34" y="16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4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7"/>
                      </a:lnTo>
                      <a:lnTo>
                        <a:pt x="35" y="18"/>
                      </a:lnTo>
                      <a:lnTo>
                        <a:pt x="35" y="17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6" y="17"/>
                      </a:lnTo>
                      <a:lnTo>
                        <a:pt x="37" y="17"/>
                      </a:lnTo>
                      <a:lnTo>
                        <a:pt x="37" y="18"/>
                      </a:lnTo>
                      <a:lnTo>
                        <a:pt x="37" y="17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7" y="18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8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7"/>
                      </a:lnTo>
                      <a:lnTo>
                        <a:pt x="39" y="18"/>
                      </a:lnTo>
                      <a:lnTo>
                        <a:pt x="39" y="17"/>
                      </a:lnTo>
                      <a:lnTo>
                        <a:pt x="39" y="18"/>
                      </a:lnTo>
                      <a:lnTo>
                        <a:pt x="39" y="18"/>
                      </a:lnTo>
                      <a:lnTo>
                        <a:pt x="39" y="18"/>
                      </a:lnTo>
                      <a:lnTo>
                        <a:pt x="39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8"/>
                      </a:lnTo>
                      <a:lnTo>
                        <a:pt x="40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1" y="17"/>
                      </a:lnTo>
                      <a:lnTo>
                        <a:pt x="42" y="17"/>
                      </a:lnTo>
                      <a:lnTo>
                        <a:pt x="42" y="18"/>
                      </a:lnTo>
                      <a:lnTo>
                        <a:pt x="42" y="17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2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8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8"/>
                      </a:lnTo>
                      <a:lnTo>
                        <a:pt x="44" y="17"/>
                      </a:lnTo>
                      <a:lnTo>
                        <a:pt x="44" y="18"/>
                      </a:lnTo>
                      <a:lnTo>
                        <a:pt x="45" y="18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6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7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8" y="17"/>
                      </a:lnTo>
                      <a:lnTo>
                        <a:pt x="49" y="17"/>
                      </a:lnTo>
                      <a:lnTo>
                        <a:pt x="49" y="17"/>
                      </a:lnTo>
                      <a:lnTo>
                        <a:pt x="49" y="17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50" y="16"/>
                      </a:lnTo>
                      <a:lnTo>
                        <a:pt x="50" y="17"/>
                      </a:lnTo>
                      <a:lnTo>
                        <a:pt x="50" y="16"/>
                      </a:lnTo>
                      <a:lnTo>
                        <a:pt x="50" y="17"/>
                      </a:lnTo>
                      <a:lnTo>
                        <a:pt x="50" y="17"/>
                      </a:lnTo>
                      <a:lnTo>
                        <a:pt x="50" y="16"/>
                      </a:lnTo>
                      <a:lnTo>
                        <a:pt x="50" y="16"/>
                      </a:lnTo>
                      <a:lnTo>
                        <a:pt x="50" y="17"/>
                      </a:lnTo>
                      <a:lnTo>
                        <a:pt x="50" y="16"/>
                      </a:lnTo>
                      <a:lnTo>
                        <a:pt x="50" y="17"/>
                      </a:lnTo>
                      <a:lnTo>
                        <a:pt x="50" y="17"/>
                      </a:lnTo>
                      <a:lnTo>
                        <a:pt x="50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1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3" y="16"/>
                      </a:lnTo>
                      <a:lnTo>
                        <a:pt x="53" y="16"/>
                      </a:lnTo>
                      <a:lnTo>
                        <a:pt x="53" y="16"/>
                      </a:lnTo>
                      <a:lnTo>
                        <a:pt x="53" y="16"/>
                      </a:lnTo>
                      <a:lnTo>
                        <a:pt x="53" y="16"/>
                      </a:lnTo>
                      <a:lnTo>
                        <a:pt x="53" y="16"/>
                      </a:lnTo>
                      <a:lnTo>
                        <a:pt x="53" y="15"/>
                      </a:lnTo>
                      <a:lnTo>
                        <a:pt x="53" y="15"/>
                      </a:lnTo>
                      <a:lnTo>
                        <a:pt x="53" y="15"/>
                      </a:lnTo>
                      <a:lnTo>
                        <a:pt x="53" y="15"/>
                      </a:lnTo>
                      <a:lnTo>
                        <a:pt x="54" y="15"/>
                      </a:lnTo>
                      <a:lnTo>
                        <a:pt x="54" y="15"/>
                      </a:lnTo>
                      <a:lnTo>
                        <a:pt x="54" y="15"/>
                      </a:lnTo>
                      <a:lnTo>
                        <a:pt x="54" y="14"/>
                      </a:lnTo>
                      <a:lnTo>
                        <a:pt x="54" y="14"/>
                      </a:lnTo>
                      <a:lnTo>
                        <a:pt x="54" y="13"/>
                      </a:lnTo>
                      <a:lnTo>
                        <a:pt x="54" y="13"/>
                      </a:lnTo>
                      <a:lnTo>
                        <a:pt x="54" y="12"/>
                      </a:lnTo>
                      <a:lnTo>
                        <a:pt x="55" y="12"/>
                      </a:lnTo>
                      <a:lnTo>
                        <a:pt x="55" y="11"/>
                      </a:lnTo>
                      <a:lnTo>
                        <a:pt x="55" y="11"/>
                      </a:lnTo>
                      <a:lnTo>
                        <a:pt x="55" y="10"/>
                      </a:lnTo>
                      <a:lnTo>
                        <a:pt x="55" y="10"/>
                      </a:lnTo>
                      <a:lnTo>
                        <a:pt x="55" y="10"/>
                      </a:lnTo>
                      <a:lnTo>
                        <a:pt x="55" y="10"/>
                      </a:lnTo>
                      <a:lnTo>
                        <a:pt x="55" y="10"/>
                      </a:lnTo>
                      <a:lnTo>
                        <a:pt x="55" y="11"/>
                      </a:lnTo>
                      <a:lnTo>
                        <a:pt x="55" y="11"/>
                      </a:lnTo>
                      <a:lnTo>
                        <a:pt x="55" y="11"/>
                      </a:lnTo>
                      <a:lnTo>
                        <a:pt x="55" y="11"/>
                      </a:lnTo>
                      <a:lnTo>
                        <a:pt x="55" y="11"/>
                      </a:lnTo>
                      <a:lnTo>
                        <a:pt x="55" y="12"/>
                      </a:lnTo>
                      <a:lnTo>
                        <a:pt x="55" y="11"/>
                      </a:lnTo>
                      <a:lnTo>
                        <a:pt x="55" y="12"/>
                      </a:lnTo>
                      <a:lnTo>
                        <a:pt x="56" y="12"/>
                      </a:lnTo>
                      <a:lnTo>
                        <a:pt x="56" y="13"/>
                      </a:lnTo>
                      <a:lnTo>
                        <a:pt x="56" y="12"/>
                      </a:lnTo>
                      <a:lnTo>
                        <a:pt x="56" y="13"/>
                      </a:lnTo>
                      <a:lnTo>
                        <a:pt x="56" y="13"/>
                      </a:lnTo>
                      <a:lnTo>
                        <a:pt x="56" y="14"/>
                      </a:lnTo>
                      <a:lnTo>
                        <a:pt x="56" y="13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8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59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2" y="15"/>
                      </a:lnTo>
                      <a:lnTo>
                        <a:pt x="63" y="15"/>
                      </a:lnTo>
                      <a:lnTo>
                        <a:pt x="63" y="15"/>
                      </a:lnTo>
                      <a:lnTo>
                        <a:pt x="63" y="15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4" y="14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2"/>
                      </a:lnTo>
                      <a:lnTo>
                        <a:pt x="64" y="12"/>
                      </a:lnTo>
                      <a:lnTo>
                        <a:pt x="64" y="12"/>
                      </a:lnTo>
                      <a:lnTo>
                        <a:pt x="64" y="11"/>
                      </a:lnTo>
                      <a:lnTo>
                        <a:pt x="64" y="11"/>
                      </a:lnTo>
                      <a:lnTo>
                        <a:pt x="65" y="11"/>
                      </a:lnTo>
                      <a:lnTo>
                        <a:pt x="65" y="11"/>
                      </a:lnTo>
                      <a:lnTo>
                        <a:pt x="65" y="11"/>
                      </a:lnTo>
                      <a:lnTo>
                        <a:pt x="65" y="11"/>
                      </a:lnTo>
                      <a:lnTo>
                        <a:pt x="65" y="11"/>
                      </a:lnTo>
                      <a:lnTo>
                        <a:pt x="65" y="11"/>
                      </a:lnTo>
                      <a:lnTo>
                        <a:pt x="65" y="11"/>
                      </a:lnTo>
                      <a:lnTo>
                        <a:pt x="65" y="12"/>
                      </a:lnTo>
                      <a:lnTo>
                        <a:pt x="65" y="11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5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2"/>
                      </a:lnTo>
                      <a:lnTo>
                        <a:pt x="66" y="13"/>
                      </a:lnTo>
                      <a:lnTo>
                        <a:pt x="66" y="12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6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7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69" y="13"/>
                      </a:lnTo>
                      <a:lnTo>
                        <a:pt x="70" y="13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1" y="12"/>
                      </a:lnTo>
                      <a:lnTo>
                        <a:pt x="71" y="11"/>
                      </a:lnTo>
                      <a:lnTo>
                        <a:pt x="71" y="11"/>
                      </a:lnTo>
                      <a:lnTo>
                        <a:pt x="71" y="11"/>
                      </a:lnTo>
                      <a:lnTo>
                        <a:pt x="71" y="11"/>
                      </a:lnTo>
                      <a:lnTo>
                        <a:pt x="71" y="10"/>
                      </a:lnTo>
                      <a:lnTo>
                        <a:pt x="71" y="10"/>
                      </a:lnTo>
                      <a:lnTo>
                        <a:pt x="71" y="10"/>
                      </a:lnTo>
                      <a:lnTo>
                        <a:pt x="72" y="10"/>
                      </a:lnTo>
                      <a:lnTo>
                        <a:pt x="72" y="10"/>
                      </a:lnTo>
                      <a:lnTo>
                        <a:pt x="72" y="10"/>
                      </a:lnTo>
                      <a:lnTo>
                        <a:pt x="72" y="10"/>
                      </a:lnTo>
                      <a:lnTo>
                        <a:pt x="72" y="10"/>
                      </a:lnTo>
                      <a:lnTo>
                        <a:pt x="72" y="10"/>
                      </a:lnTo>
                      <a:lnTo>
                        <a:pt x="72" y="10"/>
                      </a:lnTo>
                      <a:lnTo>
                        <a:pt x="72" y="9"/>
                      </a:lnTo>
                      <a:lnTo>
                        <a:pt x="73" y="9"/>
                      </a:lnTo>
                      <a:lnTo>
                        <a:pt x="73" y="9"/>
                      </a:lnTo>
                      <a:lnTo>
                        <a:pt x="73" y="9"/>
                      </a:lnTo>
                      <a:lnTo>
                        <a:pt x="73" y="9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8"/>
                      </a:lnTo>
                      <a:lnTo>
                        <a:pt x="73" y="7"/>
                      </a:lnTo>
                      <a:lnTo>
                        <a:pt x="73" y="7"/>
                      </a:lnTo>
                      <a:lnTo>
                        <a:pt x="73" y="6"/>
                      </a:lnTo>
                      <a:lnTo>
                        <a:pt x="74" y="6"/>
                      </a:lnTo>
                      <a:lnTo>
                        <a:pt x="74" y="5"/>
                      </a:lnTo>
                      <a:lnTo>
                        <a:pt x="74" y="5"/>
                      </a:lnTo>
                      <a:lnTo>
                        <a:pt x="74" y="4"/>
                      </a:lnTo>
                      <a:lnTo>
                        <a:pt x="74" y="3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1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1"/>
                      </a:lnTo>
                      <a:lnTo>
                        <a:pt x="75" y="1"/>
                      </a:lnTo>
                      <a:lnTo>
                        <a:pt x="75" y="1"/>
                      </a:lnTo>
                      <a:lnTo>
                        <a:pt x="75" y="1"/>
                      </a:lnTo>
                      <a:lnTo>
                        <a:pt x="76" y="1"/>
                      </a:lnTo>
                      <a:lnTo>
                        <a:pt x="76" y="2"/>
                      </a:lnTo>
                      <a:lnTo>
                        <a:pt x="76" y="1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7" y="2"/>
                      </a:lnTo>
                      <a:lnTo>
                        <a:pt x="77" y="1"/>
                      </a:lnTo>
                      <a:lnTo>
                        <a:pt x="77" y="1"/>
                      </a:lnTo>
                      <a:lnTo>
                        <a:pt x="77" y="1"/>
                      </a:lnTo>
                      <a:lnTo>
                        <a:pt x="77" y="0"/>
                      </a:lnTo>
                      <a:lnTo>
                        <a:pt x="77" y="0"/>
                      </a:lnTo>
                      <a:lnTo>
                        <a:pt x="77" y="0"/>
                      </a:lnTo>
                      <a:lnTo>
                        <a:pt x="77" y="0"/>
                      </a:lnTo>
                      <a:lnTo>
                        <a:pt x="78" y="0"/>
                      </a:lnTo>
                      <a:lnTo>
                        <a:pt x="78" y="0"/>
                      </a:lnTo>
                      <a:lnTo>
                        <a:pt x="78" y="0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0" name="Freeform 152"/>
                <p:cNvSpPr>
                  <a:spLocks/>
                </p:cNvSpPr>
                <p:nvPr/>
              </p:nvSpPr>
              <p:spPr bwMode="auto">
                <a:xfrm>
                  <a:off x="2682875" y="4762500"/>
                  <a:ext cx="119063" cy="254000"/>
                </a:xfrm>
                <a:custGeom>
                  <a:avLst/>
                  <a:gdLst/>
                  <a:ahLst/>
                  <a:cxnLst>
                    <a:cxn ang="0">
                      <a:pos x="2" y="130"/>
                    </a:cxn>
                    <a:cxn ang="0">
                      <a:pos x="3" y="120"/>
                    </a:cxn>
                    <a:cxn ang="0">
                      <a:pos x="5" y="4"/>
                    </a:cxn>
                    <a:cxn ang="0">
                      <a:pos x="6" y="97"/>
                    </a:cxn>
                    <a:cxn ang="0">
                      <a:pos x="7" y="126"/>
                    </a:cxn>
                    <a:cxn ang="0">
                      <a:pos x="8" y="133"/>
                    </a:cxn>
                    <a:cxn ang="0">
                      <a:pos x="9" y="141"/>
                    </a:cxn>
                    <a:cxn ang="0">
                      <a:pos x="10" y="144"/>
                    </a:cxn>
                    <a:cxn ang="0">
                      <a:pos x="10" y="149"/>
                    </a:cxn>
                    <a:cxn ang="0">
                      <a:pos x="11" y="150"/>
                    </a:cxn>
                    <a:cxn ang="0">
                      <a:pos x="13" y="149"/>
                    </a:cxn>
                    <a:cxn ang="0">
                      <a:pos x="13" y="153"/>
                    </a:cxn>
                    <a:cxn ang="0">
                      <a:pos x="14" y="155"/>
                    </a:cxn>
                    <a:cxn ang="0">
                      <a:pos x="15" y="155"/>
                    </a:cxn>
                    <a:cxn ang="0">
                      <a:pos x="16" y="156"/>
                    </a:cxn>
                    <a:cxn ang="0">
                      <a:pos x="17" y="156"/>
                    </a:cxn>
                    <a:cxn ang="0">
                      <a:pos x="18" y="157"/>
                    </a:cxn>
                    <a:cxn ang="0">
                      <a:pos x="20" y="155"/>
                    </a:cxn>
                    <a:cxn ang="0">
                      <a:pos x="21" y="157"/>
                    </a:cxn>
                    <a:cxn ang="0">
                      <a:pos x="22" y="158"/>
                    </a:cxn>
                    <a:cxn ang="0">
                      <a:pos x="23" y="157"/>
                    </a:cxn>
                    <a:cxn ang="0">
                      <a:pos x="24" y="158"/>
                    </a:cxn>
                    <a:cxn ang="0">
                      <a:pos x="25" y="158"/>
                    </a:cxn>
                    <a:cxn ang="0">
                      <a:pos x="26" y="158"/>
                    </a:cxn>
                    <a:cxn ang="0">
                      <a:pos x="28" y="157"/>
                    </a:cxn>
                    <a:cxn ang="0">
                      <a:pos x="29" y="158"/>
                    </a:cxn>
                    <a:cxn ang="0">
                      <a:pos x="30" y="157"/>
                    </a:cxn>
                    <a:cxn ang="0">
                      <a:pos x="32" y="156"/>
                    </a:cxn>
                    <a:cxn ang="0">
                      <a:pos x="33" y="157"/>
                    </a:cxn>
                    <a:cxn ang="0">
                      <a:pos x="34" y="158"/>
                    </a:cxn>
                    <a:cxn ang="0">
                      <a:pos x="35" y="158"/>
                    </a:cxn>
                    <a:cxn ang="0">
                      <a:pos x="36" y="156"/>
                    </a:cxn>
                    <a:cxn ang="0">
                      <a:pos x="37" y="157"/>
                    </a:cxn>
                    <a:cxn ang="0">
                      <a:pos x="39" y="156"/>
                    </a:cxn>
                    <a:cxn ang="0">
                      <a:pos x="40" y="156"/>
                    </a:cxn>
                    <a:cxn ang="0">
                      <a:pos x="41" y="158"/>
                    </a:cxn>
                    <a:cxn ang="0">
                      <a:pos x="42" y="159"/>
                    </a:cxn>
                    <a:cxn ang="0">
                      <a:pos x="43" y="159"/>
                    </a:cxn>
                    <a:cxn ang="0">
                      <a:pos x="44" y="158"/>
                    </a:cxn>
                    <a:cxn ang="0">
                      <a:pos x="45" y="159"/>
                    </a:cxn>
                    <a:cxn ang="0">
                      <a:pos x="47" y="160"/>
                    </a:cxn>
                    <a:cxn ang="0">
                      <a:pos x="47" y="160"/>
                    </a:cxn>
                    <a:cxn ang="0">
                      <a:pos x="49" y="160"/>
                    </a:cxn>
                    <a:cxn ang="0">
                      <a:pos x="52" y="159"/>
                    </a:cxn>
                    <a:cxn ang="0">
                      <a:pos x="53" y="159"/>
                    </a:cxn>
                    <a:cxn ang="0">
                      <a:pos x="55" y="158"/>
                    </a:cxn>
                    <a:cxn ang="0">
                      <a:pos x="55" y="159"/>
                    </a:cxn>
                    <a:cxn ang="0">
                      <a:pos x="56" y="160"/>
                    </a:cxn>
                    <a:cxn ang="0">
                      <a:pos x="58" y="159"/>
                    </a:cxn>
                    <a:cxn ang="0">
                      <a:pos x="59" y="159"/>
                    </a:cxn>
                    <a:cxn ang="0">
                      <a:pos x="60" y="160"/>
                    </a:cxn>
                    <a:cxn ang="0">
                      <a:pos x="61" y="159"/>
                    </a:cxn>
                    <a:cxn ang="0">
                      <a:pos x="62" y="159"/>
                    </a:cxn>
                    <a:cxn ang="0">
                      <a:pos x="64" y="159"/>
                    </a:cxn>
                    <a:cxn ang="0">
                      <a:pos x="65" y="159"/>
                    </a:cxn>
                    <a:cxn ang="0">
                      <a:pos x="66" y="159"/>
                    </a:cxn>
                    <a:cxn ang="0">
                      <a:pos x="68" y="159"/>
                    </a:cxn>
                    <a:cxn ang="0">
                      <a:pos x="69" y="158"/>
                    </a:cxn>
                    <a:cxn ang="0">
                      <a:pos x="70" y="159"/>
                    </a:cxn>
                    <a:cxn ang="0">
                      <a:pos x="71" y="159"/>
                    </a:cxn>
                    <a:cxn ang="0">
                      <a:pos x="72" y="159"/>
                    </a:cxn>
                    <a:cxn ang="0">
                      <a:pos x="73" y="159"/>
                    </a:cxn>
                    <a:cxn ang="0">
                      <a:pos x="74" y="159"/>
                    </a:cxn>
                  </a:cxnLst>
                  <a:rect l="0" t="0" r="r" b="b"/>
                  <a:pathLst>
                    <a:path w="75" h="160">
                      <a:moveTo>
                        <a:pt x="0" y="142"/>
                      </a:moveTo>
                      <a:lnTo>
                        <a:pt x="0" y="142"/>
                      </a:lnTo>
                      <a:lnTo>
                        <a:pt x="0" y="141"/>
                      </a:lnTo>
                      <a:lnTo>
                        <a:pt x="0" y="141"/>
                      </a:lnTo>
                      <a:lnTo>
                        <a:pt x="0" y="141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1" y="139"/>
                      </a:lnTo>
                      <a:lnTo>
                        <a:pt x="1" y="138"/>
                      </a:lnTo>
                      <a:lnTo>
                        <a:pt x="1" y="137"/>
                      </a:lnTo>
                      <a:lnTo>
                        <a:pt x="1" y="136"/>
                      </a:lnTo>
                      <a:lnTo>
                        <a:pt x="1" y="135"/>
                      </a:lnTo>
                      <a:lnTo>
                        <a:pt x="1" y="133"/>
                      </a:lnTo>
                      <a:lnTo>
                        <a:pt x="1" y="132"/>
                      </a:lnTo>
                      <a:lnTo>
                        <a:pt x="1" y="130"/>
                      </a:lnTo>
                      <a:lnTo>
                        <a:pt x="2" y="130"/>
                      </a:lnTo>
                      <a:lnTo>
                        <a:pt x="2" y="129"/>
                      </a:lnTo>
                      <a:lnTo>
                        <a:pt x="2" y="128"/>
                      </a:lnTo>
                      <a:lnTo>
                        <a:pt x="2" y="128"/>
                      </a:lnTo>
                      <a:lnTo>
                        <a:pt x="2" y="128"/>
                      </a:lnTo>
                      <a:lnTo>
                        <a:pt x="2" y="128"/>
                      </a:lnTo>
                      <a:lnTo>
                        <a:pt x="2" y="128"/>
                      </a:lnTo>
                      <a:lnTo>
                        <a:pt x="2" y="128"/>
                      </a:lnTo>
                      <a:lnTo>
                        <a:pt x="2" y="128"/>
                      </a:lnTo>
                      <a:lnTo>
                        <a:pt x="3" y="127"/>
                      </a:lnTo>
                      <a:lnTo>
                        <a:pt x="3" y="127"/>
                      </a:lnTo>
                      <a:lnTo>
                        <a:pt x="3" y="126"/>
                      </a:lnTo>
                      <a:lnTo>
                        <a:pt x="3" y="126"/>
                      </a:lnTo>
                      <a:lnTo>
                        <a:pt x="3" y="125"/>
                      </a:lnTo>
                      <a:lnTo>
                        <a:pt x="3" y="123"/>
                      </a:lnTo>
                      <a:lnTo>
                        <a:pt x="3" y="122"/>
                      </a:lnTo>
                      <a:lnTo>
                        <a:pt x="3" y="120"/>
                      </a:lnTo>
                      <a:lnTo>
                        <a:pt x="3" y="119"/>
                      </a:lnTo>
                      <a:lnTo>
                        <a:pt x="3" y="115"/>
                      </a:lnTo>
                      <a:lnTo>
                        <a:pt x="4" y="114"/>
                      </a:lnTo>
                      <a:lnTo>
                        <a:pt x="4" y="110"/>
                      </a:lnTo>
                      <a:lnTo>
                        <a:pt x="4" y="107"/>
                      </a:lnTo>
                      <a:lnTo>
                        <a:pt x="4" y="96"/>
                      </a:lnTo>
                      <a:lnTo>
                        <a:pt x="4" y="90"/>
                      </a:lnTo>
                      <a:lnTo>
                        <a:pt x="4" y="75"/>
                      </a:lnTo>
                      <a:lnTo>
                        <a:pt x="4" y="66"/>
                      </a:lnTo>
                      <a:lnTo>
                        <a:pt x="4" y="34"/>
                      </a:lnTo>
                      <a:lnTo>
                        <a:pt x="5" y="24"/>
                      </a:lnTo>
                      <a:lnTo>
                        <a:pt x="5" y="9"/>
                      </a:lnTo>
                      <a:lnTo>
                        <a:pt x="5" y="4"/>
                      </a:lnTo>
                      <a:lnTo>
                        <a:pt x="5" y="0"/>
                      </a:lnTo>
                      <a:lnTo>
                        <a:pt x="5" y="1"/>
                      </a:lnTo>
                      <a:lnTo>
                        <a:pt x="5" y="4"/>
                      </a:lnTo>
                      <a:lnTo>
                        <a:pt x="5" y="16"/>
                      </a:lnTo>
                      <a:lnTo>
                        <a:pt x="5" y="4"/>
                      </a:lnTo>
                      <a:lnTo>
                        <a:pt x="5" y="16"/>
                      </a:lnTo>
                      <a:lnTo>
                        <a:pt x="5" y="23"/>
                      </a:lnTo>
                      <a:lnTo>
                        <a:pt x="5" y="46"/>
                      </a:lnTo>
                      <a:lnTo>
                        <a:pt x="5" y="23"/>
                      </a:lnTo>
                      <a:lnTo>
                        <a:pt x="5" y="46"/>
                      </a:lnTo>
                      <a:lnTo>
                        <a:pt x="5" y="54"/>
                      </a:lnTo>
                      <a:lnTo>
                        <a:pt x="5" y="69"/>
                      </a:lnTo>
                      <a:lnTo>
                        <a:pt x="5" y="54"/>
                      </a:lnTo>
                      <a:lnTo>
                        <a:pt x="5" y="69"/>
                      </a:lnTo>
                      <a:lnTo>
                        <a:pt x="6" y="75"/>
                      </a:lnTo>
                      <a:lnTo>
                        <a:pt x="6" y="92"/>
                      </a:lnTo>
                      <a:lnTo>
                        <a:pt x="6" y="75"/>
                      </a:lnTo>
                      <a:lnTo>
                        <a:pt x="6" y="92"/>
                      </a:lnTo>
                      <a:lnTo>
                        <a:pt x="6" y="97"/>
                      </a:lnTo>
                      <a:lnTo>
                        <a:pt x="6" y="104"/>
                      </a:lnTo>
                      <a:lnTo>
                        <a:pt x="6" y="97"/>
                      </a:lnTo>
                      <a:lnTo>
                        <a:pt x="6" y="104"/>
                      </a:lnTo>
                      <a:lnTo>
                        <a:pt x="6" y="107"/>
                      </a:lnTo>
                      <a:lnTo>
                        <a:pt x="6" y="115"/>
                      </a:lnTo>
                      <a:lnTo>
                        <a:pt x="6" y="107"/>
                      </a:lnTo>
                      <a:lnTo>
                        <a:pt x="6" y="115"/>
                      </a:lnTo>
                      <a:lnTo>
                        <a:pt x="6" y="117"/>
                      </a:lnTo>
                      <a:lnTo>
                        <a:pt x="6" y="120"/>
                      </a:lnTo>
                      <a:lnTo>
                        <a:pt x="6" y="117"/>
                      </a:lnTo>
                      <a:lnTo>
                        <a:pt x="6" y="120"/>
                      </a:lnTo>
                      <a:lnTo>
                        <a:pt x="7" y="122"/>
                      </a:lnTo>
                      <a:lnTo>
                        <a:pt x="7" y="126"/>
                      </a:lnTo>
                      <a:lnTo>
                        <a:pt x="7" y="122"/>
                      </a:lnTo>
                      <a:lnTo>
                        <a:pt x="7" y="126"/>
                      </a:lnTo>
                      <a:lnTo>
                        <a:pt x="7" y="126"/>
                      </a:lnTo>
                      <a:lnTo>
                        <a:pt x="7" y="128"/>
                      </a:lnTo>
                      <a:lnTo>
                        <a:pt x="7" y="126"/>
                      </a:lnTo>
                      <a:lnTo>
                        <a:pt x="7" y="128"/>
                      </a:lnTo>
                      <a:lnTo>
                        <a:pt x="7" y="129"/>
                      </a:lnTo>
                      <a:lnTo>
                        <a:pt x="7" y="131"/>
                      </a:lnTo>
                      <a:lnTo>
                        <a:pt x="7" y="129"/>
                      </a:lnTo>
                      <a:lnTo>
                        <a:pt x="7" y="131"/>
                      </a:lnTo>
                      <a:lnTo>
                        <a:pt x="7" y="131"/>
                      </a:lnTo>
                      <a:lnTo>
                        <a:pt x="7" y="132"/>
                      </a:lnTo>
                      <a:lnTo>
                        <a:pt x="7" y="131"/>
                      </a:lnTo>
                      <a:lnTo>
                        <a:pt x="7" y="132"/>
                      </a:lnTo>
                      <a:lnTo>
                        <a:pt x="8" y="132"/>
                      </a:lnTo>
                      <a:lnTo>
                        <a:pt x="8" y="133"/>
                      </a:lnTo>
                      <a:lnTo>
                        <a:pt x="8" y="132"/>
                      </a:lnTo>
                      <a:lnTo>
                        <a:pt x="8" y="133"/>
                      </a:lnTo>
                      <a:lnTo>
                        <a:pt x="8" y="133"/>
                      </a:lnTo>
                      <a:lnTo>
                        <a:pt x="8" y="134"/>
                      </a:lnTo>
                      <a:lnTo>
                        <a:pt x="8" y="133"/>
                      </a:lnTo>
                      <a:lnTo>
                        <a:pt x="8" y="134"/>
                      </a:lnTo>
                      <a:lnTo>
                        <a:pt x="8" y="135"/>
                      </a:lnTo>
                      <a:lnTo>
                        <a:pt x="8" y="137"/>
                      </a:lnTo>
                      <a:lnTo>
                        <a:pt x="8" y="135"/>
                      </a:lnTo>
                      <a:lnTo>
                        <a:pt x="8" y="137"/>
                      </a:lnTo>
                      <a:lnTo>
                        <a:pt x="8" y="138"/>
                      </a:lnTo>
                      <a:lnTo>
                        <a:pt x="8" y="139"/>
                      </a:lnTo>
                      <a:lnTo>
                        <a:pt x="8" y="138"/>
                      </a:lnTo>
                      <a:lnTo>
                        <a:pt x="8" y="139"/>
                      </a:lnTo>
                      <a:lnTo>
                        <a:pt x="8" y="140"/>
                      </a:lnTo>
                      <a:lnTo>
                        <a:pt x="8" y="141"/>
                      </a:lnTo>
                      <a:lnTo>
                        <a:pt x="8" y="140"/>
                      </a:lnTo>
                      <a:lnTo>
                        <a:pt x="8" y="141"/>
                      </a:lnTo>
                      <a:lnTo>
                        <a:pt x="9" y="141"/>
                      </a:lnTo>
                      <a:lnTo>
                        <a:pt x="9" y="142"/>
                      </a:lnTo>
                      <a:lnTo>
                        <a:pt x="9" y="141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2"/>
                      </a:lnTo>
                      <a:lnTo>
                        <a:pt x="9" y="143"/>
                      </a:lnTo>
                      <a:lnTo>
                        <a:pt x="9" y="143"/>
                      </a:lnTo>
                      <a:lnTo>
                        <a:pt x="9" y="143"/>
                      </a:lnTo>
                      <a:lnTo>
                        <a:pt x="9" y="143"/>
                      </a:lnTo>
                      <a:lnTo>
                        <a:pt x="10" y="144"/>
                      </a:lnTo>
                      <a:lnTo>
                        <a:pt x="10" y="144"/>
                      </a:lnTo>
                      <a:lnTo>
                        <a:pt x="10" y="144"/>
                      </a:lnTo>
                      <a:lnTo>
                        <a:pt x="10" y="144"/>
                      </a:lnTo>
                      <a:lnTo>
                        <a:pt x="10" y="144"/>
                      </a:lnTo>
                      <a:lnTo>
                        <a:pt x="10" y="146"/>
                      </a:lnTo>
                      <a:lnTo>
                        <a:pt x="10" y="144"/>
                      </a:lnTo>
                      <a:lnTo>
                        <a:pt x="10" y="146"/>
                      </a:lnTo>
                      <a:lnTo>
                        <a:pt x="10" y="146"/>
                      </a:lnTo>
                      <a:lnTo>
                        <a:pt x="10" y="147"/>
                      </a:lnTo>
                      <a:lnTo>
                        <a:pt x="10" y="146"/>
                      </a:lnTo>
                      <a:lnTo>
                        <a:pt x="10" y="147"/>
                      </a:lnTo>
                      <a:lnTo>
                        <a:pt x="10" y="147"/>
                      </a:lnTo>
                      <a:lnTo>
                        <a:pt x="10" y="149"/>
                      </a:lnTo>
                      <a:lnTo>
                        <a:pt x="10" y="147"/>
                      </a:lnTo>
                      <a:lnTo>
                        <a:pt x="10" y="149"/>
                      </a:lnTo>
                      <a:lnTo>
                        <a:pt x="10" y="149"/>
                      </a:lnTo>
                      <a:lnTo>
                        <a:pt x="10" y="149"/>
                      </a:lnTo>
                      <a:lnTo>
                        <a:pt x="10" y="149"/>
                      </a:lnTo>
                      <a:lnTo>
                        <a:pt x="10" y="149"/>
                      </a:lnTo>
                      <a:lnTo>
                        <a:pt x="11" y="150"/>
                      </a:lnTo>
                      <a:lnTo>
                        <a:pt x="11" y="150"/>
                      </a:lnTo>
                      <a:lnTo>
                        <a:pt x="11" y="150"/>
                      </a:lnTo>
                      <a:lnTo>
                        <a:pt x="11" y="150"/>
                      </a:lnTo>
                      <a:lnTo>
                        <a:pt x="11" y="150"/>
                      </a:lnTo>
                      <a:lnTo>
                        <a:pt x="11" y="151"/>
                      </a:lnTo>
                      <a:lnTo>
                        <a:pt x="11" y="150"/>
                      </a:lnTo>
                      <a:lnTo>
                        <a:pt x="11" y="151"/>
                      </a:lnTo>
                      <a:lnTo>
                        <a:pt x="11" y="151"/>
                      </a:lnTo>
                      <a:lnTo>
                        <a:pt x="11" y="151"/>
                      </a:lnTo>
                      <a:lnTo>
                        <a:pt x="11" y="150"/>
                      </a:lnTo>
                      <a:lnTo>
                        <a:pt x="11" y="150"/>
                      </a:lnTo>
                      <a:lnTo>
                        <a:pt x="11" y="150"/>
                      </a:lnTo>
                      <a:lnTo>
                        <a:pt x="12" y="149"/>
                      </a:lnTo>
                      <a:lnTo>
                        <a:pt x="12" y="148"/>
                      </a:lnTo>
                      <a:lnTo>
                        <a:pt x="12" y="148"/>
                      </a:lnTo>
                      <a:lnTo>
                        <a:pt x="12" y="148"/>
                      </a:lnTo>
                      <a:lnTo>
                        <a:pt x="12" y="147"/>
                      </a:lnTo>
                      <a:lnTo>
                        <a:pt x="12" y="147"/>
                      </a:lnTo>
                      <a:lnTo>
                        <a:pt x="12" y="147"/>
                      </a:lnTo>
                      <a:lnTo>
                        <a:pt x="12" y="147"/>
                      </a:lnTo>
                      <a:lnTo>
                        <a:pt x="12" y="148"/>
                      </a:lnTo>
                      <a:lnTo>
                        <a:pt x="12" y="148"/>
                      </a:lnTo>
                      <a:lnTo>
                        <a:pt x="12" y="148"/>
                      </a:lnTo>
                      <a:lnTo>
                        <a:pt x="12" y="148"/>
                      </a:lnTo>
                      <a:lnTo>
                        <a:pt x="13" y="148"/>
                      </a:lnTo>
                      <a:lnTo>
                        <a:pt x="13" y="149"/>
                      </a:lnTo>
                      <a:lnTo>
                        <a:pt x="13" y="148"/>
                      </a:lnTo>
                      <a:lnTo>
                        <a:pt x="13" y="149"/>
                      </a:lnTo>
                      <a:lnTo>
                        <a:pt x="13" y="149"/>
                      </a:lnTo>
                      <a:lnTo>
                        <a:pt x="13" y="150"/>
                      </a:lnTo>
                      <a:lnTo>
                        <a:pt x="13" y="149"/>
                      </a:lnTo>
                      <a:lnTo>
                        <a:pt x="13" y="150"/>
                      </a:lnTo>
                      <a:lnTo>
                        <a:pt x="13" y="150"/>
                      </a:lnTo>
                      <a:lnTo>
                        <a:pt x="13" y="151"/>
                      </a:lnTo>
                      <a:lnTo>
                        <a:pt x="13" y="150"/>
                      </a:lnTo>
                      <a:lnTo>
                        <a:pt x="13" y="151"/>
                      </a:lnTo>
                      <a:lnTo>
                        <a:pt x="13" y="152"/>
                      </a:lnTo>
                      <a:lnTo>
                        <a:pt x="13" y="152"/>
                      </a:lnTo>
                      <a:lnTo>
                        <a:pt x="13" y="152"/>
                      </a:lnTo>
                      <a:lnTo>
                        <a:pt x="13" y="152"/>
                      </a:lnTo>
                      <a:lnTo>
                        <a:pt x="13" y="153"/>
                      </a:lnTo>
                      <a:lnTo>
                        <a:pt x="13" y="153"/>
                      </a:lnTo>
                      <a:lnTo>
                        <a:pt x="13" y="153"/>
                      </a:lnTo>
                      <a:lnTo>
                        <a:pt x="13" y="153"/>
                      </a:lnTo>
                      <a:lnTo>
                        <a:pt x="14" y="153"/>
                      </a:lnTo>
                      <a:lnTo>
                        <a:pt x="14" y="154"/>
                      </a:lnTo>
                      <a:lnTo>
                        <a:pt x="14" y="153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4"/>
                      </a:lnTo>
                      <a:lnTo>
                        <a:pt x="14" y="155"/>
                      </a:lnTo>
                      <a:lnTo>
                        <a:pt x="14" y="154"/>
                      </a:lnTo>
                      <a:lnTo>
                        <a:pt x="14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5" y="155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6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7" y="156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8" y="157"/>
                      </a:lnTo>
                      <a:lnTo>
                        <a:pt x="19" y="157"/>
                      </a:lnTo>
                      <a:lnTo>
                        <a:pt x="19" y="157"/>
                      </a:lnTo>
                      <a:lnTo>
                        <a:pt x="19" y="157"/>
                      </a:lnTo>
                      <a:lnTo>
                        <a:pt x="19" y="157"/>
                      </a:lnTo>
                      <a:lnTo>
                        <a:pt x="19" y="157"/>
                      </a:lnTo>
                      <a:lnTo>
                        <a:pt x="19" y="157"/>
                      </a:lnTo>
                      <a:lnTo>
                        <a:pt x="19" y="156"/>
                      </a:lnTo>
                      <a:lnTo>
                        <a:pt x="19" y="156"/>
                      </a:lnTo>
                      <a:lnTo>
                        <a:pt x="20" y="156"/>
                      </a:lnTo>
                      <a:lnTo>
                        <a:pt x="20" y="156"/>
                      </a:lnTo>
                      <a:lnTo>
                        <a:pt x="20" y="155"/>
                      </a:lnTo>
                      <a:lnTo>
                        <a:pt x="20" y="155"/>
                      </a:lnTo>
                      <a:lnTo>
                        <a:pt x="20" y="155"/>
                      </a:lnTo>
                      <a:lnTo>
                        <a:pt x="20" y="155"/>
                      </a:lnTo>
                      <a:lnTo>
                        <a:pt x="20" y="155"/>
                      </a:lnTo>
                      <a:lnTo>
                        <a:pt x="20" y="155"/>
                      </a:lnTo>
                      <a:lnTo>
                        <a:pt x="20" y="155"/>
                      </a:lnTo>
                      <a:lnTo>
                        <a:pt x="20" y="156"/>
                      </a:lnTo>
                      <a:lnTo>
                        <a:pt x="20" y="155"/>
                      </a:lnTo>
                      <a:lnTo>
                        <a:pt x="20" y="156"/>
                      </a:lnTo>
                      <a:lnTo>
                        <a:pt x="21" y="156"/>
                      </a:lnTo>
                      <a:lnTo>
                        <a:pt x="21" y="156"/>
                      </a:lnTo>
                      <a:lnTo>
                        <a:pt x="21" y="156"/>
                      </a:lnTo>
                      <a:lnTo>
                        <a:pt x="21" y="156"/>
                      </a:lnTo>
                      <a:lnTo>
                        <a:pt x="21" y="156"/>
                      </a:lnTo>
                      <a:lnTo>
                        <a:pt x="21" y="157"/>
                      </a:lnTo>
                      <a:lnTo>
                        <a:pt x="21" y="156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7"/>
                      </a:lnTo>
                      <a:lnTo>
                        <a:pt x="21" y="158"/>
                      </a:lnTo>
                      <a:lnTo>
                        <a:pt x="21" y="157"/>
                      </a:lnTo>
                      <a:lnTo>
                        <a:pt x="21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2" y="158"/>
                      </a:lnTo>
                      <a:lnTo>
                        <a:pt x="23" y="158"/>
                      </a:lnTo>
                      <a:lnTo>
                        <a:pt x="23" y="158"/>
                      </a:lnTo>
                      <a:lnTo>
                        <a:pt x="23" y="158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3" y="157"/>
                      </a:lnTo>
                      <a:lnTo>
                        <a:pt x="24" y="157"/>
                      </a:lnTo>
                      <a:lnTo>
                        <a:pt x="24" y="157"/>
                      </a:lnTo>
                      <a:lnTo>
                        <a:pt x="24" y="157"/>
                      </a:lnTo>
                      <a:lnTo>
                        <a:pt x="24" y="157"/>
                      </a:lnTo>
                      <a:lnTo>
                        <a:pt x="24" y="157"/>
                      </a:lnTo>
                      <a:lnTo>
                        <a:pt x="24" y="157"/>
                      </a:lnTo>
                      <a:lnTo>
                        <a:pt x="24" y="157"/>
                      </a:lnTo>
                      <a:lnTo>
                        <a:pt x="24" y="157"/>
                      </a:lnTo>
                      <a:lnTo>
                        <a:pt x="24" y="158"/>
                      </a:lnTo>
                      <a:lnTo>
                        <a:pt x="24" y="158"/>
                      </a:lnTo>
                      <a:lnTo>
                        <a:pt x="24" y="158"/>
                      </a:lnTo>
                      <a:lnTo>
                        <a:pt x="24" y="158"/>
                      </a:lnTo>
                      <a:lnTo>
                        <a:pt x="24" y="158"/>
                      </a:lnTo>
                      <a:lnTo>
                        <a:pt x="24" y="158"/>
                      </a:lnTo>
                      <a:lnTo>
                        <a:pt x="24" y="158"/>
                      </a:lnTo>
                      <a:lnTo>
                        <a:pt x="24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5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6" y="158"/>
                      </a:lnTo>
                      <a:lnTo>
                        <a:pt x="27" y="158"/>
                      </a:lnTo>
                      <a:lnTo>
                        <a:pt x="27" y="158"/>
                      </a:lnTo>
                      <a:lnTo>
                        <a:pt x="27" y="158"/>
                      </a:lnTo>
                      <a:lnTo>
                        <a:pt x="27" y="158"/>
                      </a:lnTo>
                      <a:lnTo>
                        <a:pt x="27" y="158"/>
                      </a:lnTo>
                      <a:lnTo>
                        <a:pt x="27" y="158"/>
                      </a:lnTo>
                      <a:lnTo>
                        <a:pt x="27" y="158"/>
                      </a:lnTo>
                      <a:lnTo>
                        <a:pt x="27" y="158"/>
                      </a:lnTo>
                      <a:lnTo>
                        <a:pt x="28" y="158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8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7"/>
                      </a:lnTo>
                      <a:lnTo>
                        <a:pt x="29" y="158"/>
                      </a:lnTo>
                      <a:lnTo>
                        <a:pt x="29" y="157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29" y="158"/>
                      </a:lnTo>
                      <a:lnTo>
                        <a:pt x="30" y="158"/>
                      </a:lnTo>
                      <a:lnTo>
                        <a:pt x="30" y="158"/>
                      </a:lnTo>
                      <a:lnTo>
                        <a:pt x="30" y="158"/>
                      </a:lnTo>
                      <a:lnTo>
                        <a:pt x="30" y="157"/>
                      </a:lnTo>
                      <a:lnTo>
                        <a:pt x="30" y="157"/>
                      </a:lnTo>
                      <a:lnTo>
                        <a:pt x="30" y="157"/>
                      </a:lnTo>
                      <a:lnTo>
                        <a:pt x="30" y="157"/>
                      </a:lnTo>
                      <a:lnTo>
                        <a:pt x="30" y="157"/>
                      </a:lnTo>
                      <a:lnTo>
                        <a:pt x="31" y="157"/>
                      </a:lnTo>
                      <a:lnTo>
                        <a:pt x="31" y="157"/>
                      </a:lnTo>
                      <a:lnTo>
                        <a:pt x="31" y="157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1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6"/>
                      </a:lnTo>
                      <a:lnTo>
                        <a:pt x="32" y="157"/>
                      </a:lnTo>
                      <a:lnTo>
                        <a:pt x="32" y="156"/>
                      </a:lnTo>
                      <a:lnTo>
                        <a:pt x="32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3" y="157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4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5" y="158"/>
                      </a:lnTo>
                      <a:lnTo>
                        <a:pt x="36" y="157"/>
                      </a:lnTo>
                      <a:lnTo>
                        <a:pt x="36" y="157"/>
                      </a:lnTo>
                      <a:lnTo>
                        <a:pt x="36" y="157"/>
                      </a:lnTo>
                      <a:lnTo>
                        <a:pt x="36" y="157"/>
                      </a:lnTo>
                      <a:lnTo>
                        <a:pt x="36" y="156"/>
                      </a:lnTo>
                      <a:lnTo>
                        <a:pt x="36" y="156"/>
                      </a:lnTo>
                      <a:lnTo>
                        <a:pt x="36" y="156"/>
                      </a:lnTo>
                      <a:lnTo>
                        <a:pt x="36" y="156"/>
                      </a:lnTo>
                      <a:lnTo>
                        <a:pt x="36" y="156"/>
                      </a:lnTo>
                      <a:lnTo>
                        <a:pt x="36" y="156"/>
                      </a:lnTo>
                      <a:lnTo>
                        <a:pt x="36" y="156"/>
                      </a:lnTo>
                      <a:lnTo>
                        <a:pt x="36" y="156"/>
                      </a:lnTo>
                      <a:lnTo>
                        <a:pt x="37" y="156"/>
                      </a:lnTo>
                      <a:lnTo>
                        <a:pt x="37" y="156"/>
                      </a:lnTo>
                      <a:lnTo>
                        <a:pt x="37" y="156"/>
                      </a:lnTo>
                      <a:lnTo>
                        <a:pt x="37" y="156"/>
                      </a:lnTo>
                      <a:lnTo>
                        <a:pt x="37" y="156"/>
                      </a:lnTo>
                      <a:lnTo>
                        <a:pt x="37" y="157"/>
                      </a:lnTo>
                      <a:lnTo>
                        <a:pt x="37" y="156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7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8" y="157"/>
                      </a:lnTo>
                      <a:lnTo>
                        <a:pt x="39" y="156"/>
                      </a:lnTo>
                      <a:lnTo>
                        <a:pt x="39" y="156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39" y="156"/>
                      </a:lnTo>
                      <a:lnTo>
                        <a:pt x="39" y="155"/>
                      </a:lnTo>
                      <a:lnTo>
                        <a:pt x="39" y="156"/>
                      </a:lnTo>
                      <a:lnTo>
                        <a:pt x="40" y="156"/>
                      </a:lnTo>
                      <a:lnTo>
                        <a:pt x="40" y="156"/>
                      </a:lnTo>
                      <a:lnTo>
                        <a:pt x="40" y="156"/>
                      </a:lnTo>
                      <a:lnTo>
                        <a:pt x="40" y="156"/>
                      </a:lnTo>
                      <a:lnTo>
                        <a:pt x="40" y="156"/>
                      </a:lnTo>
                      <a:lnTo>
                        <a:pt x="40" y="157"/>
                      </a:lnTo>
                      <a:lnTo>
                        <a:pt x="40" y="156"/>
                      </a:lnTo>
                      <a:lnTo>
                        <a:pt x="40" y="157"/>
                      </a:lnTo>
                      <a:lnTo>
                        <a:pt x="40" y="157"/>
                      </a:lnTo>
                      <a:lnTo>
                        <a:pt x="40" y="157"/>
                      </a:lnTo>
                      <a:lnTo>
                        <a:pt x="40" y="157"/>
                      </a:lnTo>
                      <a:lnTo>
                        <a:pt x="40" y="157"/>
                      </a:lnTo>
                      <a:lnTo>
                        <a:pt x="40" y="158"/>
                      </a:lnTo>
                      <a:lnTo>
                        <a:pt x="40" y="158"/>
                      </a:lnTo>
                      <a:lnTo>
                        <a:pt x="40" y="158"/>
                      </a:lnTo>
                      <a:lnTo>
                        <a:pt x="40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8"/>
                      </a:lnTo>
                      <a:lnTo>
                        <a:pt x="41" y="159"/>
                      </a:lnTo>
                      <a:lnTo>
                        <a:pt x="41" y="158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1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2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3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9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4" y="158"/>
                      </a:lnTo>
                      <a:lnTo>
                        <a:pt x="45" y="158"/>
                      </a:lnTo>
                      <a:lnTo>
                        <a:pt x="45" y="158"/>
                      </a:lnTo>
                      <a:lnTo>
                        <a:pt x="45" y="158"/>
                      </a:lnTo>
                      <a:lnTo>
                        <a:pt x="45" y="158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5" y="159"/>
                      </a:lnTo>
                      <a:lnTo>
                        <a:pt x="46" y="159"/>
                      </a:lnTo>
                      <a:lnTo>
                        <a:pt x="46" y="160"/>
                      </a:lnTo>
                      <a:lnTo>
                        <a:pt x="46" y="159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6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7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8" y="160"/>
                      </a:lnTo>
                      <a:lnTo>
                        <a:pt x="49" y="160"/>
                      </a:lnTo>
                      <a:lnTo>
                        <a:pt x="49" y="160"/>
                      </a:lnTo>
                      <a:lnTo>
                        <a:pt x="49" y="160"/>
                      </a:lnTo>
                      <a:lnTo>
                        <a:pt x="49" y="160"/>
                      </a:lnTo>
                      <a:lnTo>
                        <a:pt x="49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0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1" y="160"/>
                      </a:lnTo>
                      <a:lnTo>
                        <a:pt x="52" y="160"/>
                      </a:lnTo>
                      <a:lnTo>
                        <a:pt x="52" y="160"/>
                      </a:lnTo>
                      <a:lnTo>
                        <a:pt x="52" y="160"/>
                      </a:lnTo>
                      <a:lnTo>
                        <a:pt x="52" y="159"/>
                      </a:lnTo>
                      <a:lnTo>
                        <a:pt x="52" y="159"/>
                      </a:lnTo>
                      <a:lnTo>
                        <a:pt x="52" y="159"/>
                      </a:lnTo>
                      <a:lnTo>
                        <a:pt x="52" y="159"/>
                      </a:lnTo>
                      <a:lnTo>
                        <a:pt x="52" y="159"/>
                      </a:lnTo>
                      <a:lnTo>
                        <a:pt x="52" y="159"/>
                      </a:lnTo>
                      <a:lnTo>
                        <a:pt x="52" y="158"/>
                      </a:lnTo>
                      <a:lnTo>
                        <a:pt x="53" y="158"/>
                      </a:lnTo>
                      <a:lnTo>
                        <a:pt x="53" y="158"/>
                      </a:lnTo>
                      <a:lnTo>
                        <a:pt x="53" y="158"/>
                      </a:lnTo>
                      <a:lnTo>
                        <a:pt x="53" y="158"/>
                      </a:lnTo>
                      <a:lnTo>
                        <a:pt x="53" y="158"/>
                      </a:lnTo>
                      <a:lnTo>
                        <a:pt x="53" y="159"/>
                      </a:lnTo>
                      <a:lnTo>
                        <a:pt x="53" y="158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3" y="159"/>
                      </a:lnTo>
                      <a:lnTo>
                        <a:pt x="54" y="159"/>
                      </a:lnTo>
                      <a:lnTo>
                        <a:pt x="54" y="159"/>
                      </a:lnTo>
                      <a:lnTo>
                        <a:pt x="54" y="159"/>
                      </a:lnTo>
                      <a:lnTo>
                        <a:pt x="54" y="159"/>
                      </a:lnTo>
                      <a:lnTo>
                        <a:pt x="54" y="159"/>
                      </a:lnTo>
                      <a:lnTo>
                        <a:pt x="54" y="159"/>
                      </a:lnTo>
                      <a:lnTo>
                        <a:pt x="54" y="159"/>
                      </a:lnTo>
                      <a:lnTo>
                        <a:pt x="54" y="159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8"/>
                      </a:lnTo>
                      <a:lnTo>
                        <a:pt x="55" y="159"/>
                      </a:lnTo>
                      <a:lnTo>
                        <a:pt x="55" y="158"/>
                      </a:lnTo>
                      <a:lnTo>
                        <a:pt x="55" y="159"/>
                      </a:lnTo>
                      <a:lnTo>
                        <a:pt x="55" y="159"/>
                      </a:lnTo>
                      <a:lnTo>
                        <a:pt x="55" y="159"/>
                      </a:lnTo>
                      <a:lnTo>
                        <a:pt x="55" y="159"/>
                      </a:lnTo>
                      <a:lnTo>
                        <a:pt x="55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59"/>
                      </a:lnTo>
                      <a:lnTo>
                        <a:pt x="56" y="160"/>
                      </a:lnTo>
                      <a:lnTo>
                        <a:pt x="56" y="160"/>
                      </a:lnTo>
                      <a:lnTo>
                        <a:pt x="56" y="160"/>
                      </a:lnTo>
                      <a:lnTo>
                        <a:pt x="56" y="160"/>
                      </a:lnTo>
                      <a:lnTo>
                        <a:pt x="57" y="160"/>
                      </a:lnTo>
                      <a:lnTo>
                        <a:pt x="57" y="160"/>
                      </a:lnTo>
                      <a:lnTo>
                        <a:pt x="57" y="159"/>
                      </a:lnTo>
                      <a:lnTo>
                        <a:pt x="57" y="159"/>
                      </a:lnTo>
                      <a:lnTo>
                        <a:pt x="57" y="159"/>
                      </a:lnTo>
                      <a:lnTo>
                        <a:pt x="57" y="159"/>
                      </a:lnTo>
                      <a:lnTo>
                        <a:pt x="57" y="159"/>
                      </a:lnTo>
                      <a:lnTo>
                        <a:pt x="57" y="159"/>
                      </a:lnTo>
                      <a:lnTo>
                        <a:pt x="57" y="159"/>
                      </a:lnTo>
                      <a:lnTo>
                        <a:pt x="57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8" y="159"/>
                      </a:lnTo>
                      <a:lnTo>
                        <a:pt x="59" y="159"/>
                      </a:lnTo>
                      <a:lnTo>
                        <a:pt x="59" y="159"/>
                      </a:lnTo>
                      <a:lnTo>
                        <a:pt x="59" y="159"/>
                      </a:lnTo>
                      <a:lnTo>
                        <a:pt x="59" y="159"/>
                      </a:lnTo>
                      <a:lnTo>
                        <a:pt x="59" y="159"/>
                      </a:lnTo>
                      <a:lnTo>
                        <a:pt x="59" y="160"/>
                      </a:lnTo>
                      <a:lnTo>
                        <a:pt x="59" y="159"/>
                      </a:lnTo>
                      <a:lnTo>
                        <a:pt x="59" y="160"/>
                      </a:lnTo>
                      <a:lnTo>
                        <a:pt x="59" y="160"/>
                      </a:lnTo>
                      <a:lnTo>
                        <a:pt x="59" y="160"/>
                      </a:lnTo>
                      <a:lnTo>
                        <a:pt x="59" y="160"/>
                      </a:lnTo>
                      <a:lnTo>
                        <a:pt x="59" y="160"/>
                      </a:lnTo>
                      <a:lnTo>
                        <a:pt x="59" y="160"/>
                      </a:lnTo>
                      <a:lnTo>
                        <a:pt x="59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60"/>
                      </a:lnTo>
                      <a:lnTo>
                        <a:pt x="60" y="159"/>
                      </a:lnTo>
                      <a:lnTo>
                        <a:pt x="60" y="159"/>
                      </a:lnTo>
                      <a:lnTo>
                        <a:pt x="60" y="159"/>
                      </a:lnTo>
                      <a:lnTo>
                        <a:pt x="60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8"/>
                      </a:lnTo>
                      <a:lnTo>
                        <a:pt x="61" y="159"/>
                      </a:lnTo>
                      <a:lnTo>
                        <a:pt x="61" y="158"/>
                      </a:lnTo>
                      <a:lnTo>
                        <a:pt x="61" y="159"/>
                      </a:lnTo>
                      <a:lnTo>
                        <a:pt x="61" y="159"/>
                      </a:lnTo>
                      <a:lnTo>
                        <a:pt x="61" y="159"/>
                      </a:lnTo>
                      <a:lnTo>
                        <a:pt x="61" y="159"/>
                      </a:lnTo>
                      <a:lnTo>
                        <a:pt x="61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2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3" y="159"/>
                      </a:lnTo>
                      <a:lnTo>
                        <a:pt x="64" y="159"/>
                      </a:lnTo>
                      <a:lnTo>
                        <a:pt x="64" y="159"/>
                      </a:lnTo>
                      <a:lnTo>
                        <a:pt x="64" y="159"/>
                      </a:lnTo>
                      <a:lnTo>
                        <a:pt x="64" y="159"/>
                      </a:lnTo>
                      <a:lnTo>
                        <a:pt x="64" y="158"/>
                      </a:lnTo>
                      <a:lnTo>
                        <a:pt x="64" y="158"/>
                      </a:lnTo>
                      <a:lnTo>
                        <a:pt x="64" y="158"/>
                      </a:lnTo>
                      <a:lnTo>
                        <a:pt x="64" y="158"/>
                      </a:lnTo>
                      <a:lnTo>
                        <a:pt x="65" y="158"/>
                      </a:lnTo>
                      <a:lnTo>
                        <a:pt x="65" y="158"/>
                      </a:lnTo>
                      <a:lnTo>
                        <a:pt x="65" y="158"/>
                      </a:lnTo>
                      <a:lnTo>
                        <a:pt x="65" y="158"/>
                      </a:lnTo>
                      <a:lnTo>
                        <a:pt x="65" y="158"/>
                      </a:lnTo>
                      <a:lnTo>
                        <a:pt x="65" y="159"/>
                      </a:lnTo>
                      <a:lnTo>
                        <a:pt x="65" y="158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5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6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7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8" y="159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69" y="158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0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1" y="159"/>
                      </a:lnTo>
                      <a:lnTo>
                        <a:pt x="72" y="159"/>
                      </a:lnTo>
                      <a:lnTo>
                        <a:pt x="72" y="159"/>
                      </a:lnTo>
                      <a:lnTo>
                        <a:pt x="72" y="159"/>
                      </a:lnTo>
                      <a:lnTo>
                        <a:pt x="72" y="159"/>
                      </a:lnTo>
                      <a:lnTo>
                        <a:pt x="72" y="159"/>
                      </a:lnTo>
                      <a:lnTo>
                        <a:pt x="72" y="159"/>
                      </a:lnTo>
                      <a:lnTo>
                        <a:pt x="72" y="159"/>
                      </a:lnTo>
                      <a:lnTo>
                        <a:pt x="72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3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4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  <a:lnTo>
                        <a:pt x="75" y="15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1" name="Freeform 153"/>
                <p:cNvSpPr>
                  <a:spLocks/>
                </p:cNvSpPr>
                <p:nvPr/>
              </p:nvSpPr>
              <p:spPr bwMode="auto">
                <a:xfrm>
                  <a:off x="2801938" y="4983163"/>
                  <a:ext cx="119063" cy="33338"/>
                </a:xfrm>
                <a:custGeom>
                  <a:avLst/>
                  <a:gdLst/>
                  <a:ahLst/>
                  <a:cxnLst>
                    <a:cxn ang="0">
                      <a:pos x="2" y="19"/>
                    </a:cxn>
                    <a:cxn ang="0">
                      <a:pos x="3" y="19"/>
                    </a:cxn>
                    <a:cxn ang="0">
                      <a:pos x="4" y="18"/>
                    </a:cxn>
                    <a:cxn ang="0">
                      <a:pos x="5" y="20"/>
                    </a:cxn>
                    <a:cxn ang="0">
                      <a:pos x="6" y="20"/>
                    </a:cxn>
                    <a:cxn ang="0">
                      <a:pos x="7" y="20"/>
                    </a:cxn>
                    <a:cxn ang="0">
                      <a:pos x="9" y="20"/>
                    </a:cxn>
                    <a:cxn ang="0">
                      <a:pos x="10" y="19"/>
                    </a:cxn>
                    <a:cxn ang="0">
                      <a:pos x="11" y="20"/>
                    </a:cxn>
                    <a:cxn ang="0">
                      <a:pos x="12" y="20"/>
                    </a:cxn>
                    <a:cxn ang="0">
                      <a:pos x="14" y="20"/>
                    </a:cxn>
                    <a:cxn ang="0">
                      <a:pos x="15" y="20"/>
                    </a:cxn>
                    <a:cxn ang="0">
                      <a:pos x="16" y="20"/>
                    </a:cxn>
                    <a:cxn ang="0">
                      <a:pos x="17" y="19"/>
                    </a:cxn>
                    <a:cxn ang="0">
                      <a:pos x="19" y="18"/>
                    </a:cxn>
                    <a:cxn ang="0">
                      <a:pos x="20" y="19"/>
                    </a:cxn>
                    <a:cxn ang="0">
                      <a:pos x="21" y="20"/>
                    </a:cxn>
                    <a:cxn ang="0">
                      <a:pos x="22" y="19"/>
                    </a:cxn>
                    <a:cxn ang="0">
                      <a:pos x="23" y="19"/>
                    </a:cxn>
                    <a:cxn ang="0">
                      <a:pos x="25" y="18"/>
                    </a:cxn>
                    <a:cxn ang="0">
                      <a:pos x="26" y="17"/>
                    </a:cxn>
                    <a:cxn ang="0">
                      <a:pos x="28" y="11"/>
                    </a:cxn>
                    <a:cxn ang="0">
                      <a:pos x="29" y="17"/>
                    </a:cxn>
                    <a:cxn ang="0">
                      <a:pos x="30" y="19"/>
                    </a:cxn>
                    <a:cxn ang="0">
                      <a:pos x="31" y="19"/>
                    </a:cxn>
                    <a:cxn ang="0">
                      <a:pos x="32" y="19"/>
                    </a:cxn>
                    <a:cxn ang="0">
                      <a:pos x="32" y="20"/>
                    </a:cxn>
                    <a:cxn ang="0">
                      <a:pos x="34" y="20"/>
                    </a:cxn>
                    <a:cxn ang="0">
                      <a:pos x="35" y="18"/>
                    </a:cxn>
                    <a:cxn ang="0">
                      <a:pos x="36" y="19"/>
                    </a:cxn>
                    <a:cxn ang="0">
                      <a:pos x="37" y="20"/>
                    </a:cxn>
                    <a:cxn ang="0">
                      <a:pos x="38" y="20"/>
                    </a:cxn>
                    <a:cxn ang="0">
                      <a:pos x="39" y="20"/>
                    </a:cxn>
                    <a:cxn ang="0">
                      <a:pos x="40" y="20"/>
                    </a:cxn>
                    <a:cxn ang="0">
                      <a:pos x="41" y="20"/>
                    </a:cxn>
                    <a:cxn ang="0">
                      <a:pos x="43" y="18"/>
                    </a:cxn>
                    <a:cxn ang="0">
                      <a:pos x="44" y="19"/>
                    </a:cxn>
                    <a:cxn ang="0">
                      <a:pos x="45" y="20"/>
                    </a:cxn>
                    <a:cxn ang="0">
                      <a:pos x="46" y="20"/>
                    </a:cxn>
                    <a:cxn ang="0">
                      <a:pos x="47" y="20"/>
                    </a:cxn>
                    <a:cxn ang="0">
                      <a:pos x="48" y="20"/>
                    </a:cxn>
                    <a:cxn ang="0">
                      <a:pos x="49" y="20"/>
                    </a:cxn>
                    <a:cxn ang="0">
                      <a:pos x="50" y="19"/>
                    </a:cxn>
                    <a:cxn ang="0">
                      <a:pos x="52" y="19"/>
                    </a:cxn>
                    <a:cxn ang="0">
                      <a:pos x="53" y="19"/>
                    </a:cxn>
                    <a:cxn ang="0">
                      <a:pos x="54" y="19"/>
                    </a:cxn>
                    <a:cxn ang="0">
                      <a:pos x="55" y="19"/>
                    </a:cxn>
                    <a:cxn ang="0">
                      <a:pos x="57" y="18"/>
                    </a:cxn>
                    <a:cxn ang="0">
                      <a:pos x="58" y="19"/>
                    </a:cxn>
                    <a:cxn ang="0">
                      <a:pos x="59" y="17"/>
                    </a:cxn>
                    <a:cxn ang="0">
                      <a:pos x="60" y="18"/>
                    </a:cxn>
                    <a:cxn ang="0">
                      <a:pos x="62" y="16"/>
                    </a:cxn>
                    <a:cxn ang="0">
                      <a:pos x="63" y="9"/>
                    </a:cxn>
                    <a:cxn ang="0">
                      <a:pos x="65" y="7"/>
                    </a:cxn>
                    <a:cxn ang="0">
                      <a:pos x="66" y="15"/>
                    </a:cxn>
                    <a:cxn ang="0">
                      <a:pos x="67" y="16"/>
                    </a:cxn>
                    <a:cxn ang="0">
                      <a:pos x="68" y="17"/>
                    </a:cxn>
                    <a:cxn ang="0">
                      <a:pos x="69" y="18"/>
                    </a:cxn>
                    <a:cxn ang="0">
                      <a:pos x="70" y="18"/>
                    </a:cxn>
                    <a:cxn ang="0">
                      <a:pos x="71" y="18"/>
                    </a:cxn>
                    <a:cxn ang="0">
                      <a:pos x="72" y="18"/>
                    </a:cxn>
                    <a:cxn ang="0">
                      <a:pos x="73" y="19"/>
                    </a:cxn>
                    <a:cxn ang="0">
                      <a:pos x="74" y="20"/>
                    </a:cxn>
                  </a:cxnLst>
                  <a:rect l="0" t="0" r="r" b="b"/>
                  <a:pathLst>
                    <a:path w="75" h="21">
                      <a:moveTo>
                        <a:pt x="0" y="20"/>
                      </a:move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1" y="20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3" y="18"/>
                      </a:lnTo>
                      <a:lnTo>
                        <a:pt x="3" y="18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9"/>
                      </a:lnTo>
                      <a:lnTo>
                        <a:pt x="4" y="18"/>
                      </a:lnTo>
                      <a:lnTo>
                        <a:pt x="4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8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10" y="20"/>
                      </a:lnTo>
                      <a:lnTo>
                        <a:pt x="10" y="20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11" y="19"/>
                      </a:lnTo>
                      <a:lnTo>
                        <a:pt x="11" y="19"/>
                      </a:lnTo>
                      <a:lnTo>
                        <a:pt x="11" y="19"/>
                      </a:lnTo>
                      <a:lnTo>
                        <a:pt x="11" y="19"/>
                      </a:lnTo>
                      <a:lnTo>
                        <a:pt x="11" y="19"/>
                      </a:lnTo>
                      <a:lnTo>
                        <a:pt x="11" y="19"/>
                      </a:lnTo>
                      <a:lnTo>
                        <a:pt x="11" y="19"/>
                      </a:lnTo>
                      <a:lnTo>
                        <a:pt x="11" y="19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3" y="21"/>
                      </a:lnTo>
                      <a:lnTo>
                        <a:pt x="13" y="21"/>
                      </a:lnTo>
                      <a:lnTo>
                        <a:pt x="13" y="21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7" y="20"/>
                      </a:lnTo>
                      <a:lnTo>
                        <a:pt x="17" y="19"/>
                      </a:lnTo>
                      <a:lnTo>
                        <a:pt x="17" y="19"/>
                      </a:lnTo>
                      <a:lnTo>
                        <a:pt x="17" y="19"/>
                      </a:lnTo>
                      <a:lnTo>
                        <a:pt x="17" y="19"/>
                      </a:lnTo>
                      <a:lnTo>
                        <a:pt x="17" y="19"/>
                      </a:lnTo>
                      <a:lnTo>
                        <a:pt x="17" y="19"/>
                      </a:lnTo>
                      <a:lnTo>
                        <a:pt x="17" y="20"/>
                      </a:lnTo>
                      <a:lnTo>
                        <a:pt x="17" y="19"/>
                      </a:lnTo>
                      <a:lnTo>
                        <a:pt x="17" y="20"/>
                      </a:lnTo>
                      <a:lnTo>
                        <a:pt x="17" y="19"/>
                      </a:lnTo>
                      <a:lnTo>
                        <a:pt x="17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8"/>
                      </a:lnTo>
                      <a:lnTo>
                        <a:pt x="19" y="19"/>
                      </a:lnTo>
                      <a:lnTo>
                        <a:pt x="19" y="18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0" y="19"/>
                      </a:lnTo>
                      <a:lnTo>
                        <a:pt x="21" y="19"/>
                      </a:lnTo>
                      <a:lnTo>
                        <a:pt x="21" y="20"/>
                      </a:lnTo>
                      <a:lnTo>
                        <a:pt x="21" y="19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4" y="19"/>
                      </a:lnTo>
                      <a:lnTo>
                        <a:pt x="24" y="19"/>
                      </a:lnTo>
                      <a:lnTo>
                        <a:pt x="24" y="19"/>
                      </a:lnTo>
                      <a:lnTo>
                        <a:pt x="24" y="19"/>
                      </a:lnTo>
                      <a:lnTo>
                        <a:pt x="24" y="19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5" y="18"/>
                      </a:lnTo>
                      <a:lnTo>
                        <a:pt x="26" y="18"/>
                      </a:lnTo>
                      <a:lnTo>
                        <a:pt x="26" y="18"/>
                      </a:lnTo>
                      <a:lnTo>
                        <a:pt x="26" y="18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7"/>
                      </a:lnTo>
                      <a:lnTo>
                        <a:pt x="26" y="16"/>
                      </a:lnTo>
                      <a:lnTo>
                        <a:pt x="27" y="16"/>
                      </a:lnTo>
                      <a:lnTo>
                        <a:pt x="27" y="15"/>
                      </a:lnTo>
                      <a:lnTo>
                        <a:pt x="27" y="15"/>
                      </a:lnTo>
                      <a:lnTo>
                        <a:pt x="27" y="14"/>
                      </a:lnTo>
                      <a:lnTo>
                        <a:pt x="27" y="14"/>
                      </a:lnTo>
                      <a:lnTo>
                        <a:pt x="27" y="12"/>
                      </a:lnTo>
                      <a:lnTo>
                        <a:pt x="27" y="12"/>
                      </a:lnTo>
                      <a:lnTo>
                        <a:pt x="27" y="11"/>
                      </a:lnTo>
                      <a:lnTo>
                        <a:pt x="27" y="11"/>
                      </a:lnTo>
                      <a:lnTo>
                        <a:pt x="27" y="10"/>
                      </a:lnTo>
                      <a:lnTo>
                        <a:pt x="28" y="10"/>
                      </a:lnTo>
                      <a:lnTo>
                        <a:pt x="28" y="11"/>
                      </a:lnTo>
                      <a:lnTo>
                        <a:pt x="28" y="10"/>
                      </a:lnTo>
                      <a:lnTo>
                        <a:pt x="28" y="11"/>
                      </a:lnTo>
                      <a:lnTo>
                        <a:pt x="28" y="11"/>
                      </a:lnTo>
                      <a:lnTo>
                        <a:pt x="28" y="12"/>
                      </a:lnTo>
                      <a:lnTo>
                        <a:pt x="28" y="11"/>
                      </a:lnTo>
                      <a:lnTo>
                        <a:pt x="28" y="12"/>
                      </a:lnTo>
                      <a:lnTo>
                        <a:pt x="28" y="13"/>
                      </a:lnTo>
                      <a:lnTo>
                        <a:pt x="28" y="14"/>
                      </a:lnTo>
                      <a:lnTo>
                        <a:pt x="28" y="13"/>
                      </a:lnTo>
                      <a:lnTo>
                        <a:pt x="28" y="14"/>
                      </a:lnTo>
                      <a:lnTo>
                        <a:pt x="28" y="14"/>
                      </a:lnTo>
                      <a:lnTo>
                        <a:pt x="28" y="16"/>
                      </a:lnTo>
                      <a:lnTo>
                        <a:pt x="28" y="14"/>
                      </a:lnTo>
                      <a:lnTo>
                        <a:pt x="28" y="16"/>
                      </a:lnTo>
                      <a:lnTo>
                        <a:pt x="29" y="16"/>
                      </a:lnTo>
                      <a:lnTo>
                        <a:pt x="29" y="17"/>
                      </a:lnTo>
                      <a:lnTo>
                        <a:pt x="29" y="16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9"/>
                      </a:lnTo>
                      <a:lnTo>
                        <a:pt x="29" y="18"/>
                      </a:lnTo>
                      <a:lnTo>
                        <a:pt x="29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1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19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2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3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20"/>
                      </a:ln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34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5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6" y="19"/>
                      </a:lnTo>
                      <a:lnTo>
                        <a:pt x="37" y="19"/>
                      </a:lnTo>
                      <a:lnTo>
                        <a:pt x="37" y="19"/>
                      </a:lnTo>
                      <a:lnTo>
                        <a:pt x="37" y="19"/>
                      </a:lnTo>
                      <a:lnTo>
                        <a:pt x="37" y="20"/>
                      </a:lnTo>
                      <a:lnTo>
                        <a:pt x="37" y="19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7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8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39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0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1" y="20"/>
                      </a:lnTo>
                      <a:lnTo>
                        <a:pt x="42" y="20"/>
                      </a:lnTo>
                      <a:lnTo>
                        <a:pt x="42" y="20"/>
                      </a:lnTo>
                      <a:lnTo>
                        <a:pt x="42" y="20"/>
                      </a:lnTo>
                      <a:lnTo>
                        <a:pt x="42" y="20"/>
                      </a:lnTo>
                      <a:lnTo>
                        <a:pt x="42" y="20"/>
                      </a:lnTo>
                      <a:lnTo>
                        <a:pt x="42" y="20"/>
                      </a:lnTo>
                      <a:lnTo>
                        <a:pt x="42" y="20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2" y="19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8"/>
                      </a:lnTo>
                      <a:lnTo>
                        <a:pt x="43" y="19"/>
                      </a:lnTo>
                      <a:lnTo>
                        <a:pt x="43" y="18"/>
                      </a:lnTo>
                      <a:lnTo>
                        <a:pt x="43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20"/>
                      </a:lnTo>
                      <a:lnTo>
                        <a:pt x="44" y="19"/>
                      </a:lnTo>
                      <a:lnTo>
                        <a:pt x="44" y="20"/>
                      </a:lnTo>
                      <a:lnTo>
                        <a:pt x="44" y="20"/>
                      </a:lnTo>
                      <a:lnTo>
                        <a:pt x="44" y="20"/>
                      </a:lnTo>
                      <a:lnTo>
                        <a:pt x="44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20"/>
                      </a:lnTo>
                      <a:lnTo>
                        <a:pt x="45" y="19"/>
                      </a:lnTo>
                      <a:lnTo>
                        <a:pt x="45" y="19"/>
                      </a:lnTo>
                      <a:lnTo>
                        <a:pt x="45" y="19"/>
                      </a:lnTo>
                      <a:lnTo>
                        <a:pt x="46" y="19"/>
                      </a:lnTo>
                      <a:lnTo>
                        <a:pt x="46" y="19"/>
                      </a:lnTo>
                      <a:lnTo>
                        <a:pt x="46" y="19"/>
                      </a:lnTo>
                      <a:lnTo>
                        <a:pt x="46" y="19"/>
                      </a:lnTo>
                      <a:lnTo>
                        <a:pt x="46" y="19"/>
                      </a:lnTo>
                      <a:lnTo>
                        <a:pt x="46" y="20"/>
                      </a:lnTo>
                      <a:lnTo>
                        <a:pt x="46" y="19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6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7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49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20"/>
                      </a:lnTo>
                      <a:lnTo>
                        <a:pt x="50" y="19"/>
                      </a:lnTo>
                      <a:lnTo>
                        <a:pt x="50" y="19"/>
                      </a:lnTo>
                      <a:lnTo>
                        <a:pt x="50" y="19"/>
                      </a:lnTo>
                      <a:lnTo>
                        <a:pt x="51" y="19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1" y="18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6" y="19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7" y="18"/>
                      </a:lnTo>
                      <a:lnTo>
                        <a:pt x="57" y="19"/>
                      </a:lnTo>
                      <a:lnTo>
                        <a:pt x="57" y="18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8" y="19"/>
                      </a:lnTo>
                      <a:lnTo>
                        <a:pt x="58" y="19"/>
                      </a:lnTo>
                      <a:lnTo>
                        <a:pt x="58" y="19"/>
                      </a:lnTo>
                      <a:lnTo>
                        <a:pt x="58" y="19"/>
                      </a:lnTo>
                      <a:lnTo>
                        <a:pt x="58" y="19"/>
                      </a:lnTo>
                      <a:lnTo>
                        <a:pt x="58" y="19"/>
                      </a:lnTo>
                      <a:lnTo>
                        <a:pt x="58" y="19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9" y="18"/>
                      </a:lnTo>
                      <a:lnTo>
                        <a:pt x="59" y="18"/>
                      </a:lnTo>
                      <a:lnTo>
                        <a:pt x="59" y="18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60" y="17"/>
                      </a:lnTo>
                      <a:lnTo>
                        <a:pt x="60" y="18"/>
                      </a:lnTo>
                      <a:lnTo>
                        <a:pt x="60" y="17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8"/>
                      </a:lnTo>
                      <a:lnTo>
                        <a:pt x="60" y="17"/>
                      </a:lnTo>
                      <a:lnTo>
                        <a:pt x="60" y="17"/>
                      </a:lnTo>
                      <a:lnTo>
                        <a:pt x="60" y="17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1" y="16"/>
                      </a:lnTo>
                      <a:lnTo>
                        <a:pt x="61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2" y="16"/>
                      </a:lnTo>
                      <a:lnTo>
                        <a:pt x="63" y="16"/>
                      </a:lnTo>
                      <a:lnTo>
                        <a:pt x="63" y="15"/>
                      </a:lnTo>
                      <a:lnTo>
                        <a:pt x="63" y="15"/>
                      </a:lnTo>
                      <a:lnTo>
                        <a:pt x="63" y="15"/>
                      </a:lnTo>
                      <a:lnTo>
                        <a:pt x="63" y="15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2"/>
                      </a:lnTo>
                      <a:lnTo>
                        <a:pt x="63" y="11"/>
                      </a:lnTo>
                      <a:lnTo>
                        <a:pt x="63" y="9"/>
                      </a:lnTo>
                      <a:lnTo>
                        <a:pt x="64" y="8"/>
                      </a:lnTo>
                      <a:lnTo>
                        <a:pt x="64" y="5"/>
                      </a:lnTo>
                      <a:lnTo>
                        <a:pt x="64" y="4"/>
                      </a:lnTo>
                      <a:lnTo>
                        <a:pt x="64" y="1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1"/>
                      </a:lnTo>
                      <a:lnTo>
                        <a:pt x="64" y="0"/>
                      </a:lnTo>
                      <a:lnTo>
                        <a:pt x="64" y="1"/>
                      </a:lnTo>
                      <a:lnTo>
                        <a:pt x="65" y="1"/>
                      </a:lnTo>
                      <a:lnTo>
                        <a:pt x="65" y="3"/>
                      </a:lnTo>
                      <a:lnTo>
                        <a:pt x="65" y="1"/>
                      </a:lnTo>
                      <a:lnTo>
                        <a:pt x="65" y="3"/>
                      </a:lnTo>
                      <a:lnTo>
                        <a:pt x="65" y="4"/>
                      </a:lnTo>
                      <a:lnTo>
                        <a:pt x="65" y="7"/>
                      </a:lnTo>
                      <a:lnTo>
                        <a:pt x="65" y="4"/>
                      </a:lnTo>
                      <a:lnTo>
                        <a:pt x="65" y="7"/>
                      </a:lnTo>
                      <a:lnTo>
                        <a:pt x="65" y="8"/>
                      </a:lnTo>
                      <a:lnTo>
                        <a:pt x="65" y="10"/>
                      </a:lnTo>
                      <a:lnTo>
                        <a:pt x="65" y="8"/>
                      </a:lnTo>
                      <a:lnTo>
                        <a:pt x="65" y="10"/>
                      </a:lnTo>
                      <a:lnTo>
                        <a:pt x="65" y="11"/>
                      </a:lnTo>
                      <a:lnTo>
                        <a:pt x="65" y="12"/>
                      </a:lnTo>
                      <a:lnTo>
                        <a:pt x="65" y="11"/>
                      </a:lnTo>
                      <a:lnTo>
                        <a:pt x="65" y="12"/>
                      </a:lnTo>
                      <a:lnTo>
                        <a:pt x="66" y="13"/>
                      </a:lnTo>
                      <a:lnTo>
                        <a:pt x="66" y="14"/>
                      </a:lnTo>
                      <a:lnTo>
                        <a:pt x="66" y="13"/>
                      </a:lnTo>
                      <a:lnTo>
                        <a:pt x="66" y="14"/>
                      </a:lnTo>
                      <a:lnTo>
                        <a:pt x="66" y="15"/>
                      </a:lnTo>
                      <a:lnTo>
                        <a:pt x="66" y="15"/>
                      </a:lnTo>
                      <a:lnTo>
                        <a:pt x="66" y="15"/>
                      </a:lnTo>
                      <a:lnTo>
                        <a:pt x="66" y="15"/>
                      </a:lnTo>
                      <a:lnTo>
                        <a:pt x="66" y="15"/>
                      </a:lnTo>
                      <a:lnTo>
                        <a:pt x="66" y="16"/>
                      </a:lnTo>
                      <a:lnTo>
                        <a:pt x="66" y="15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6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7" y="16"/>
                      </a:lnTo>
                      <a:lnTo>
                        <a:pt x="68" y="16"/>
                      </a:lnTo>
                      <a:lnTo>
                        <a:pt x="68" y="16"/>
                      </a:lnTo>
                      <a:lnTo>
                        <a:pt x="68" y="16"/>
                      </a:lnTo>
                      <a:lnTo>
                        <a:pt x="68" y="16"/>
                      </a:lnTo>
                      <a:lnTo>
                        <a:pt x="68" y="16"/>
                      </a:lnTo>
                      <a:lnTo>
                        <a:pt x="68" y="17"/>
                      </a:lnTo>
                      <a:lnTo>
                        <a:pt x="68" y="16"/>
                      </a:lnTo>
                      <a:lnTo>
                        <a:pt x="68" y="17"/>
                      </a:lnTo>
                      <a:lnTo>
                        <a:pt x="68" y="17"/>
                      </a:lnTo>
                      <a:lnTo>
                        <a:pt x="68" y="17"/>
                      </a:lnTo>
                      <a:lnTo>
                        <a:pt x="68" y="17"/>
                      </a:lnTo>
                      <a:lnTo>
                        <a:pt x="68" y="17"/>
                      </a:lnTo>
                      <a:lnTo>
                        <a:pt x="68" y="17"/>
                      </a:lnTo>
                      <a:lnTo>
                        <a:pt x="68" y="18"/>
                      </a:lnTo>
                      <a:lnTo>
                        <a:pt x="68" y="17"/>
                      </a:lnTo>
                      <a:lnTo>
                        <a:pt x="68" y="18"/>
                      </a:lnTo>
                      <a:lnTo>
                        <a:pt x="68" y="18"/>
                      </a:lnTo>
                      <a:lnTo>
                        <a:pt x="68" y="18"/>
                      </a:lnTo>
                      <a:lnTo>
                        <a:pt x="68" y="18"/>
                      </a:lnTo>
                      <a:lnTo>
                        <a:pt x="68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69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0" y="19"/>
                      </a:lnTo>
                      <a:lnTo>
                        <a:pt x="70" y="18"/>
                      </a:lnTo>
                      <a:lnTo>
                        <a:pt x="70" y="19"/>
                      </a:lnTo>
                      <a:lnTo>
                        <a:pt x="70" y="18"/>
                      </a:lnTo>
                      <a:lnTo>
                        <a:pt x="70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1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2" y="18"/>
                      </a:lnTo>
                      <a:lnTo>
                        <a:pt x="73" y="18"/>
                      </a:lnTo>
                      <a:lnTo>
                        <a:pt x="73" y="19"/>
                      </a:lnTo>
                      <a:lnTo>
                        <a:pt x="73" y="18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3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19"/>
                      </a:lnTo>
                      <a:lnTo>
                        <a:pt x="74" y="20"/>
                      </a:lnTo>
                      <a:lnTo>
                        <a:pt x="74" y="19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4" y="20"/>
                      </a:lnTo>
                      <a:lnTo>
                        <a:pt x="75" y="20"/>
                      </a:lnTo>
                      <a:lnTo>
                        <a:pt x="75" y="20"/>
                      </a:lnTo>
                      <a:lnTo>
                        <a:pt x="75" y="19"/>
                      </a:lnTo>
                      <a:lnTo>
                        <a:pt x="75" y="19"/>
                      </a:lnTo>
                      <a:lnTo>
                        <a:pt x="75" y="19"/>
                      </a:lnTo>
                      <a:lnTo>
                        <a:pt x="75" y="19"/>
                      </a:lnTo>
                      <a:lnTo>
                        <a:pt x="75" y="19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2" name="Freeform 154"/>
                <p:cNvSpPr>
                  <a:spLocks/>
                </p:cNvSpPr>
                <p:nvPr/>
              </p:nvSpPr>
              <p:spPr bwMode="auto">
                <a:xfrm>
                  <a:off x="2921000" y="5013325"/>
                  <a:ext cx="117475" cy="317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2" y="1"/>
                    </a:cxn>
                    <a:cxn ang="0">
                      <a:pos x="3" y="1"/>
                    </a:cxn>
                    <a:cxn ang="0">
                      <a:pos x="4" y="1"/>
                    </a:cxn>
                    <a:cxn ang="0">
                      <a:pos x="6" y="1"/>
                    </a:cxn>
                    <a:cxn ang="0">
                      <a:pos x="6" y="2"/>
                    </a:cxn>
                    <a:cxn ang="0">
                      <a:pos x="8" y="1"/>
                    </a:cxn>
                    <a:cxn ang="0">
                      <a:pos x="9" y="1"/>
                    </a:cxn>
                    <a:cxn ang="0">
                      <a:pos x="10" y="2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4" y="2"/>
                    </a:cxn>
                    <a:cxn ang="0">
                      <a:pos x="15" y="2"/>
                    </a:cxn>
                    <a:cxn ang="0">
                      <a:pos x="17" y="0"/>
                    </a:cxn>
                    <a:cxn ang="0">
                      <a:pos x="17" y="1"/>
                    </a:cxn>
                    <a:cxn ang="0">
                      <a:pos x="19" y="1"/>
                    </a:cxn>
                    <a:cxn ang="0">
                      <a:pos x="20" y="1"/>
                    </a:cxn>
                    <a:cxn ang="0">
                      <a:pos x="22" y="0"/>
                    </a:cxn>
                    <a:cxn ang="0">
                      <a:pos x="22" y="1"/>
                    </a:cxn>
                    <a:cxn ang="0">
                      <a:pos x="24" y="1"/>
                    </a:cxn>
                    <a:cxn ang="0">
                      <a:pos x="25" y="0"/>
                    </a:cxn>
                    <a:cxn ang="0">
                      <a:pos x="26" y="1"/>
                    </a:cxn>
                    <a:cxn ang="0">
                      <a:pos x="27" y="1"/>
                    </a:cxn>
                    <a:cxn ang="0">
                      <a:pos x="28" y="1"/>
                    </a:cxn>
                    <a:cxn ang="0">
                      <a:pos x="29" y="2"/>
                    </a:cxn>
                    <a:cxn ang="0">
                      <a:pos x="30" y="2"/>
                    </a:cxn>
                    <a:cxn ang="0">
                      <a:pos x="31" y="2"/>
                    </a:cxn>
                    <a:cxn ang="0">
                      <a:pos x="33" y="0"/>
                    </a:cxn>
                    <a:cxn ang="0">
                      <a:pos x="34" y="1"/>
                    </a:cxn>
                    <a:cxn ang="0">
                      <a:pos x="35" y="1"/>
                    </a:cxn>
                    <a:cxn ang="0">
                      <a:pos x="36" y="1"/>
                    </a:cxn>
                    <a:cxn ang="0">
                      <a:pos x="37" y="1"/>
                    </a:cxn>
                    <a:cxn ang="0">
                      <a:pos x="39" y="1"/>
                    </a:cxn>
                    <a:cxn ang="0">
                      <a:pos x="40" y="1"/>
                    </a:cxn>
                    <a:cxn ang="0">
                      <a:pos x="42" y="1"/>
                    </a:cxn>
                    <a:cxn ang="0">
                      <a:pos x="43" y="1"/>
                    </a:cxn>
                    <a:cxn ang="0">
                      <a:pos x="44" y="1"/>
                    </a:cxn>
                    <a:cxn ang="0">
                      <a:pos x="45" y="0"/>
                    </a:cxn>
                    <a:cxn ang="0">
                      <a:pos x="46" y="1"/>
                    </a:cxn>
                    <a:cxn ang="0">
                      <a:pos x="47" y="1"/>
                    </a:cxn>
                    <a:cxn ang="0">
                      <a:pos x="49" y="0"/>
                    </a:cxn>
                    <a:cxn ang="0">
                      <a:pos x="50" y="0"/>
                    </a:cxn>
                    <a:cxn ang="0">
                      <a:pos x="51" y="1"/>
                    </a:cxn>
                    <a:cxn ang="0">
                      <a:pos x="52" y="1"/>
                    </a:cxn>
                    <a:cxn ang="0">
                      <a:pos x="53" y="1"/>
                    </a:cxn>
                    <a:cxn ang="0">
                      <a:pos x="54" y="1"/>
                    </a:cxn>
                    <a:cxn ang="0">
                      <a:pos x="55" y="1"/>
                    </a:cxn>
                    <a:cxn ang="0">
                      <a:pos x="56" y="1"/>
                    </a:cxn>
                    <a:cxn ang="0">
                      <a:pos x="58" y="0"/>
                    </a:cxn>
                    <a:cxn ang="0">
                      <a:pos x="59" y="0"/>
                    </a:cxn>
                    <a:cxn ang="0">
                      <a:pos x="60" y="0"/>
                    </a:cxn>
                    <a:cxn ang="0">
                      <a:pos x="61" y="1"/>
                    </a:cxn>
                    <a:cxn ang="0">
                      <a:pos x="62" y="1"/>
                    </a:cxn>
                    <a:cxn ang="0">
                      <a:pos x="63" y="1"/>
                    </a:cxn>
                    <a:cxn ang="0">
                      <a:pos x="64" y="1"/>
                    </a:cxn>
                    <a:cxn ang="0">
                      <a:pos x="66" y="0"/>
                    </a:cxn>
                    <a:cxn ang="0">
                      <a:pos x="67" y="1"/>
                    </a:cxn>
                    <a:cxn ang="0">
                      <a:pos x="68" y="1"/>
                    </a:cxn>
                    <a:cxn ang="0">
                      <a:pos x="69" y="1"/>
                    </a:cxn>
                    <a:cxn ang="0">
                      <a:pos x="70" y="1"/>
                    </a:cxn>
                    <a:cxn ang="0">
                      <a:pos x="71" y="2"/>
                    </a:cxn>
                    <a:cxn ang="0">
                      <a:pos x="72" y="1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74" h="2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1" y="1"/>
                      </a:lnTo>
                      <a:lnTo>
                        <a:pt x="1" y="1"/>
                      </a:lnTo>
                      <a:lnTo>
                        <a:pt x="1" y="1"/>
                      </a:lnTo>
                      <a:lnTo>
                        <a:pt x="1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2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2"/>
                      </a:lnTo>
                      <a:lnTo>
                        <a:pt x="6" y="1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8" y="1"/>
                      </a:lnTo>
                      <a:lnTo>
                        <a:pt x="8" y="1"/>
                      </a:lnTo>
                      <a:lnTo>
                        <a:pt x="8" y="1"/>
                      </a:lnTo>
                      <a:lnTo>
                        <a:pt x="8" y="1"/>
                      </a:lnTo>
                      <a:lnTo>
                        <a:pt x="8" y="1"/>
                      </a:lnTo>
                      <a:lnTo>
                        <a:pt x="8" y="1"/>
                      </a:ln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10" y="1"/>
                      </a:lnTo>
                      <a:lnTo>
                        <a:pt x="10" y="1"/>
                      </a:lnTo>
                      <a:lnTo>
                        <a:pt x="10" y="1"/>
                      </a:lnTo>
                      <a:lnTo>
                        <a:pt x="10" y="1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6" y="1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1"/>
                      </a:lnTo>
                      <a:lnTo>
                        <a:pt x="17" y="1"/>
                      </a:lnTo>
                      <a:lnTo>
                        <a:pt x="17" y="1"/>
                      </a:lnTo>
                      <a:lnTo>
                        <a:pt x="17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19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1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5" y="1"/>
                      </a:lnTo>
                      <a:lnTo>
                        <a:pt x="25" y="1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0"/>
                      </a:lnTo>
                      <a:lnTo>
                        <a:pt x="25" y="1"/>
                      </a:lnTo>
                      <a:lnTo>
                        <a:pt x="25" y="0"/>
                      </a:lnTo>
                      <a:lnTo>
                        <a:pt x="25" y="1"/>
                      </a:lnTo>
                      <a:lnTo>
                        <a:pt x="25" y="1"/>
                      </a:lnTo>
                      <a:lnTo>
                        <a:pt x="25" y="1"/>
                      </a:lnTo>
                      <a:lnTo>
                        <a:pt x="25" y="1"/>
                      </a:lnTo>
                      <a:lnTo>
                        <a:pt x="25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6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8" y="2"/>
                      </a:lnTo>
                      <a:lnTo>
                        <a:pt x="28" y="1"/>
                      </a:lnTo>
                      <a:lnTo>
                        <a:pt x="28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33" y="1"/>
                      </a:lnTo>
                      <a:lnTo>
                        <a:pt x="33" y="0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1" y="1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2" y="0"/>
                      </a:lnTo>
                      <a:lnTo>
                        <a:pt x="42" y="1"/>
                      </a:lnTo>
                      <a:lnTo>
                        <a:pt x="42" y="0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0"/>
                      </a:lnTo>
                      <a:lnTo>
                        <a:pt x="45" y="0"/>
                      </a:lnTo>
                      <a:lnTo>
                        <a:pt x="45" y="0"/>
                      </a:lnTo>
                      <a:lnTo>
                        <a:pt x="45" y="1"/>
                      </a:lnTo>
                      <a:lnTo>
                        <a:pt x="45" y="0"/>
                      </a:lnTo>
                      <a:lnTo>
                        <a:pt x="45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49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0"/>
                      </a:lnTo>
                      <a:lnTo>
                        <a:pt x="57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59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61" y="0"/>
                      </a:lnTo>
                      <a:lnTo>
                        <a:pt x="61" y="0"/>
                      </a:lnTo>
                      <a:lnTo>
                        <a:pt x="61" y="0"/>
                      </a:lnTo>
                      <a:lnTo>
                        <a:pt x="61" y="0"/>
                      </a:lnTo>
                      <a:lnTo>
                        <a:pt x="61" y="0"/>
                      </a:lnTo>
                      <a:lnTo>
                        <a:pt x="61" y="1"/>
                      </a:lnTo>
                      <a:lnTo>
                        <a:pt x="61" y="0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3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1"/>
                      </a:lnTo>
                      <a:lnTo>
                        <a:pt x="66" y="0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2"/>
                      </a:lnTo>
                      <a:lnTo>
                        <a:pt x="70" y="1"/>
                      </a:lnTo>
                      <a:lnTo>
                        <a:pt x="70" y="2"/>
                      </a:lnTo>
                      <a:lnTo>
                        <a:pt x="70" y="2"/>
                      </a:lnTo>
                      <a:lnTo>
                        <a:pt x="70" y="2"/>
                      </a:lnTo>
                      <a:lnTo>
                        <a:pt x="70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2"/>
                      </a:lnTo>
                      <a:lnTo>
                        <a:pt x="71" y="1"/>
                      </a:lnTo>
                      <a:lnTo>
                        <a:pt x="71" y="2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2"/>
                      </a:lnTo>
                      <a:lnTo>
                        <a:pt x="72" y="1"/>
                      </a:lnTo>
                      <a:lnTo>
                        <a:pt x="72" y="2"/>
                      </a:lnTo>
                      <a:lnTo>
                        <a:pt x="72" y="2"/>
                      </a:lnTo>
                      <a:lnTo>
                        <a:pt x="72" y="2"/>
                      </a:lnTo>
                      <a:lnTo>
                        <a:pt x="72" y="2"/>
                      </a:lnTo>
                      <a:lnTo>
                        <a:pt x="72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3" name="Freeform 155"/>
                <p:cNvSpPr>
                  <a:spLocks/>
                </p:cNvSpPr>
                <p:nvPr/>
              </p:nvSpPr>
              <p:spPr bwMode="auto">
                <a:xfrm>
                  <a:off x="3038475" y="5011738"/>
                  <a:ext cx="122238" cy="4763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2" y="2"/>
                    </a:cxn>
                    <a:cxn ang="0">
                      <a:pos x="4" y="2"/>
                    </a:cxn>
                    <a:cxn ang="0">
                      <a:pos x="5" y="2"/>
                    </a:cxn>
                    <a:cxn ang="0">
                      <a:pos x="6" y="2"/>
                    </a:cxn>
                    <a:cxn ang="0">
                      <a:pos x="8" y="2"/>
                    </a:cxn>
                    <a:cxn ang="0">
                      <a:pos x="9" y="2"/>
                    </a:cxn>
                    <a:cxn ang="0">
                      <a:pos x="10" y="2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3" y="3"/>
                    </a:cxn>
                    <a:cxn ang="0">
                      <a:pos x="15" y="3"/>
                    </a:cxn>
                    <a:cxn ang="0">
                      <a:pos x="16" y="2"/>
                    </a:cxn>
                    <a:cxn ang="0">
                      <a:pos x="17" y="2"/>
                    </a:cxn>
                    <a:cxn ang="0">
                      <a:pos x="18" y="2"/>
                    </a:cxn>
                    <a:cxn ang="0">
                      <a:pos x="20" y="2"/>
                    </a:cxn>
                    <a:cxn ang="0">
                      <a:pos x="21" y="2"/>
                    </a:cxn>
                    <a:cxn ang="0">
                      <a:pos x="21" y="2"/>
                    </a:cxn>
                    <a:cxn ang="0">
                      <a:pos x="23" y="2"/>
                    </a:cxn>
                    <a:cxn ang="0">
                      <a:pos x="25" y="2"/>
                    </a:cxn>
                    <a:cxn ang="0">
                      <a:pos x="26" y="2"/>
                    </a:cxn>
                    <a:cxn ang="0">
                      <a:pos x="26" y="3"/>
                    </a:cxn>
                    <a:cxn ang="0">
                      <a:pos x="28" y="2"/>
                    </a:cxn>
                    <a:cxn ang="0">
                      <a:pos x="29" y="3"/>
                    </a:cxn>
                    <a:cxn ang="0">
                      <a:pos x="30" y="3"/>
                    </a:cxn>
                    <a:cxn ang="0">
                      <a:pos x="32" y="2"/>
                    </a:cxn>
                    <a:cxn ang="0">
                      <a:pos x="33" y="2"/>
                    </a:cxn>
                    <a:cxn ang="0">
                      <a:pos x="34" y="3"/>
                    </a:cxn>
                    <a:cxn ang="0">
                      <a:pos x="36" y="3"/>
                    </a:cxn>
                    <a:cxn ang="0">
                      <a:pos x="37" y="2"/>
                    </a:cxn>
                    <a:cxn ang="0">
                      <a:pos x="39" y="2"/>
                    </a:cxn>
                    <a:cxn ang="0">
                      <a:pos x="39" y="2"/>
                    </a:cxn>
                    <a:cxn ang="0">
                      <a:pos x="41" y="2"/>
                    </a:cxn>
                    <a:cxn ang="0">
                      <a:pos x="42" y="3"/>
                    </a:cxn>
                    <a:cxn ang="0">
                      <a:pos x="43" y="3"/>
                    </a:cxn>
                    <a:cxn ang="0">
                      <a:pos x="44" y="3"/>
                    </a:cxn>
                    <a:cxn ang="0">
                      <a:pos x="45" y="3"/>
                    </a:cxn>
                    <a:cxn ang="0">
                      <a:pos x="46" y="2"/>
                    </a:cxn>
                    <a:cxn ang="0">
                      <a:pos x="48" y="2"/>
                    </a:cxn>
                    <a:cxn ang="0">
                      <a:pos x="49" y="2"/>
                    </a:cxn>
                    <a:cxn ang="0">
                      <a:pos x="50" y="2"/>
                    </a:cxn>
                    <a:cxn ang="0">
                      <a:pos x="51" y="2"/>
                    </a:cxn>
                    <a:cxn ang="0">
                      <a:pos x="52" y="2"/>
                    </a:cxn>
                    <a:cxn ang="0">
                      <a:pos x="54" y="3"/>
                    </a:cxn>
                    <a:cxn ang="0">
                      <a:pos x="55" y="2"/>
                    </a:cxn>
                    <a:cxn ang="0">
                      <a:pos x="56" y="2"/>
                    </a:cxn>
                    <a:cxn ang="0">
                      <a:pos x="58" y="2"/>
                    </a:cxn>
                    <a:cxn ang="0">
                      <a:pos x="59" y="2"/>
                    </a:cxn>
                    <a:cxn ang="0">
                      <a:pos x="60" y="2"/>
                    </a:cxn>
                    <a:cxn ang="0">
                      <a:pos x="61" y="2"/>
                    </a:cxn>
                    <a:cxn ang="0">
                      <a:pos x="62" y="2"/>
                    </a:cxn>
                    <a:cxn ang="0">
                      <a:pos x="64" y="2"/>
                    </a:cxn>
                    <a:cxn ang="0">
                      <a:pos x="65" y="1"/>
                    </a:cxn>
                    <a:cxn ang="0">
                      <a:pos x="66" y="2"/>
                    </a:cxn>
                    <a:cxn ang="0">
                      <a:pos x="67" y="2"/>
                    </a:cxn>
                    <a:cxn ang="0">
                      <a:pos x="68" y="1"/>
                    </a:cxn>
                    <a:cxn ang="0">
                      <a:pos x="70" y="0"/>
                    </a:cxn>
                    <a:cxn ang="0">
                      <a:pos x="71" y="1"/>
                    </a:cxn>
                    <a:cxn ang="0">
                      <a:pos x="72" y="1"/>
                    </a:cxn>
                    <a:cxn ang="0">
                      <a:pos x="73" y="2"/>
                    </a:cxn>
                    <a:cxn ang="0">
                      <a:pos x="74" y="2"/>
                    </a:cxn>
                    <a:cxn ang="0">
                      <a:pos x="75" y="2"/>
                    </a:cxn>
                    <a:cxn ang="0">
                      <a:pos x="76" y="3"/>
                    </a:cxn>
                  </a:cxnLst>
                  <a:rect l="0" t="0" r="r" b="b"/>
                  <a:pathLst>
                    <a:path w="77" h="3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3"/>
                      </a:lnTo>
                      <a:lnTo>
                        <a:pt x="2" y="2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3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1" y="2"/>
                      </a:lnTo>
                      <a:lnTo>
                        <a:pt x="22" y="2"/>
                      </a:lnTo>
                      <a:lnTo>
                        <a:pt x="22" y="2"/>
                      </a:lnTo>
                      <a:lnTo>
                        <a:pt x="22" y="2"/>
                      </a:lnTo>
                      <a:lnTo>
                        <a:pt x="22" y="3"/>
                      </a:lnTo>
                      <a:lnTo>
                        <a:pt x="22" y="2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3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3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24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3"/>
                      </a:lnTo>
                      <a:lnTo>
                        <a:pt x="26" y="2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3"/>
                      </a:lnTo>
                      <a:lnTo>
                        <a:pt x="26" y="2"/>
                      </a:lnTo>
                      <a:lnTo>
                        <a:pt x="26" y="3"/>
                      </a:lnTo>
                      <a:lnTo>
                        <a:pt x="27" y="3"/>
                      </a:lnTo>
                      <a:lnTo>
                        <a:pt x="27" y="3"/>
                      </a:lnTo>
                      <a:lnTo>
                        <a:pt x="27" y="3"/>
                      </a:lnTo>
                      <a:lnTo>
                        <a:pt x="27" y="3"/>
                      </a:lnTo>
                      <a:lnTo>
                        <a:pt x="27" y="3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3"/>
                      </a:lnTo>
                      <a:lnTo>
                        <a:pt x="28" y="2"/>
                      </a:lnTo>
                      <a:lnTo>
                        <a:pt x="28" y="3"/>
                      </a:lnTo>
                      <a:lnTo>
                        <a:pt x="28" y="3"/>
                      </a:lnTo>
                      <a:lnTo>
                        <a:pt x="28" y="3"/>
                      </a:lnTo>
                      <a:lnTo>
                        <a:pt x="28" y="3"/>
                      </a:lnTo>
                      <a:lnTo>
                        <a:pt x="28" y="3"/>
                      </a:lnTo>
                      <a:lnTo>
                        <a:pt x="28" y="3"/>
                      </a:lnTo>
                      <a:lnTo>
                        <a:pt x="28" y="3"/>
                      </a:lnTo>
                      <a:lnTo>
                        <a:pt x="28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2" y="3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4" y="2"/>
                      </a:lnTo>
                      <a:lnTo>
                        <a:pt x="34" y="3"/>
                      </a:lnTo>
                      <a:lnTo>
                        <a:pt x="34" y="2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2"/>
                      </a:lnTo>
                      <a:lnTo>
                        <a:pt x="36" y="2"/>
                      </a:lnTo>
                      <a:lnTo>
                        <a:pt x="36" y="3"/>
                      </a:lnTo>
                      <a:lnTo>
                        <a:pt x="36" y="2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39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2" y="2"/>
                      </a:lnTo>
                      <a:lnTo>
                        <a:pt x="42" y="3"/>
                      </a:lnTo>
                      <a:lnTo>
                        <a:pt x="42" y="2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3" y="2"/>
                      </a:lnTo>
                      <a:lnTo>
                        <a:pt x="44" y="2"/>
                      </a:lnTo>
                      <a:lnTo>
                        <a:pt x="44" y="3"/>
                      </a:lnTo>
                      <a:lnTo>
                        <a:pt x="44" y="2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6" y="3"/>
                      </a:lnTo>
                      <a:lnTo>
                        <a:pt x="46" y="3"/>
                      </a:lnTo>
                      <a:lnTo>
                        <a:pt x="46" y="3"/>
                      </a:lnTo>
                      <a:lnTo>
                        <a:pt x="46" y="3"/>
                      </a:lnTo>
                      <a:lnTo>
                        <a:pt x="46" y="3"/>
                      </a:lnTo>
                      <a:lnTo>
                        <a:pt x="46" y="3"/>
                      </a:lnTo>
                      <a:lnTo>
                        <a:pt x="46" y="3"/>
                      </a:lnTo>
                      <a:lnTo>
                        <a:pt x="46" y="3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49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3" y="2"/>
                      </a:lnTo>
                      <a:lnTo>
                        <a:pt x="53" y="3"/>
                      </a:lnTo>
                      <a:lnTo>
                        <a:pt x="53" y="2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3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4" y="3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7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59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1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4" y="2"/>
                      </a:lnTo>
                      <a:lnTo>
                        <a:pt x="64" y="2"/>
                      </a:lnTo>
                      <a:lnTo>
                        <a:pt x="64" y="2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2"/>
                      </a:lnTo>
                      <a:lnTo>
                        <a:pt x="65" y="1"/>
                      </a:lnTo>
                      <a:lnTo>
                        <a:pt x="65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6" y="2"/>
                      </a:lnTo>
                      <a:lnTo>
                        <a:pt x="67" y="2"/>
                      </a:lnTo>
                      <a:lnTo>
                        <a:pt x="67" y="2"/>
                      </a:lnTo>
                      <a:lnTo>
                        <a:pt x="67" y="2"/>
                      </a:lnTo>
                      <a:lnTo>
                        <a:pt x="67" y="2"/>
                      </a:lnTo>
                      <a:lnTo>
                        <a:pt x="67" y="2"/>
                      </a:lnTo>
                      <a:lnTo>
                        <a:pt x="67" y="2"/>
                      </a:lnTo>
                      <a:lnTo>
                        <a:pt x="67" y="2"/>
                      </a:lnTo>
                      <a:lnTo>
                        <a:pt x="67" y="2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2"/>
                      </a:lnTo>
                      <a:lnTo>
                        <a:pt x="68" y="1"/>
                      </a:lnTo>
                      <a:lnTo>
                        <a:pt x="68" y="2"/>
                      </a:lnTo>
                      <a:lnTo>
                        <a:pt x="68" y="2"/>
                      </a:lnTo>
                      <a:lnTo>
                        <a:pt x="68" y="2"/>
                      </a:lnTo>
                      <a:lnTo>
                        <a:pt x="68" y="2"/>
                      </a:lnTo>
                      <a:lnTo>
                        <a:pt x="68" y="2"/>
                      </a:lnTo>
                      <a:lnTo>
                        <a:pt x="68" y="2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0"/>
                      </a:lnTo>
                      <a:lnTo>
                        <a:pt x="71" y="1"/>
                      </a:lnTo>
                      <a:lnTo>
                        <a:pt x="71" y="0"/>
                      </a:lnTo>
                      <a:lnTo>
                        <a:pt x="71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3" y="1"/>
                      </a:lnTo>
                      <a:lnTo>
                        <a:pt x="73" y="2"/>
                      </a:lnTo>
                      <a:lnTo>
                        <a:pt x="73" y="1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4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5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3"/>
                      </a:lnTo>
                      <a:lnTo>
                        <a:pt x="76" y="2"/>
                      </a:lnTo>
                      <a:lnTo>
                        <a:pt x="76" y="3"/>
                      </a:lnTo>
                      <a:lnTo>
                        <a:pt x="76" y="3"/>
                      </a:lnTo>
                      <a:lnTo>
                        <a:pt x="76" y="3"/>
                      </a:lnTo>
                      <a:lnTo>
                        <a:pt x="76" y="3"/>
                      </a:lnTo>
                      <a:lnTo>
                        <a:pt x="76" y="3"/>
                      </a:lnTo>
                      <a:lnTo>
                        <a:pt x="76" y="3"/>
                      </a:lnTo>
                      <a:lnTo>
                        <a:pt x="76" y="3"/>
                      </a:lnTo>
                      <a:lnTo>
                        <a:pt x="77" y="2"/>
                      </a:lnTo>
                      <a:lnTo>
                        <a:pt x="77" y="2"/>
                      </a:lnTo>
                      <a:lnTo>
                        <a:pt x="77" y="2"/>
                      </a:lnTo>
                      <a:lnTo>
                        <a:pt x="77" y="2"/>
                      </a:lnTo>
                      <a:lnTo>
                        <a:pt x="77" y="2"/>
                      </a:lnTo>
                      <a:lnTo>
                        <a:pt x="77" y="2"/>
                      </a:lnTo>
                      <a:lnTo>
                        <a:pt x="77" y="3"/>
                      </a:lnTo>
                      <a:lnTo>
                        <a:pt x="77" y="3"/>
                      </a:lnTo>
                      <a:lnTo>
                        <a:pt x="77" y="3"/>
                      </a:lnTo>
                      <a:lnTo>
                        <a:pt x="77" y="3"/>
                      </a:lnTo>
                      <a:lnTo>
                        <a:pt x="77" y="3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4" name="Freeform 156"/>
                <p:cNvSpPr>
                  <a:spLocks/>
                </p:cNvSpPr>
                <p:nvPr/>
              </p:nvSpPr>
              <p:spPr bwMode="auto">
                <a:xfrm>
                  <a:off x="3160713" y="4848225"/>
                  <a:ext cx="128588" cy="168275"/>
                </a:xfrm>
                <a:custGeom>
                  <a:avLst/>
                  <a:gdLst/>
                  <a:ahLst/>
                  <a:cxnLst>
                    <a:cxn ang="0">
                      <a:pos x="2" y="105"/>
                    </a:cxn>
                    <a:cxn ang="0">
                      <a:pos x="3" y="105"/>
                    </a:cxn>
                    <a:cxn ang="0">
                      <a:pos x="4" y="105"/>
                    </a:cxn>
                    <a:cxn ang="0">
                      <a:pos x="6" y="105"/>
                    </a:cxn>
                    <a:cxn ang="0">
                      <a:pos x="7" y="105"/>
                    </a:cxn>
                    <a:cxn ang="0">
                      <a:pos x="9" y="104"/>
                    </a:cxn>
                    <a:cxn ang="0">
                      <a:pos x="10" y="103"/>
                    </a:cxn>
                    <a:cxn ang="0">
                      <a:pos x="12" y="102"/>
                    </a:cxn>
                    <a:cxn ang="0">
                      <a:pos x="13" y="103"/>
                    </a:cxn>
                    <a:cxn ang="0">
                      <a:pos x="14" y="104"/>
                    </a:cxn>
                    <a:cxn ang="0">
                      <a:pos x="14" y="104"/>
                    </a:cxn>
                    <a:cxn ang="0">
                      <a:pos x="16" y="104"/>
                    </a:cxn>
                    <a:cxn ang="0">
                      <a:pos x="17" y="104"/>
                    </a:cxn>
                    <a:cxn ang="0">
                      <a:pos x="18" y="104"/>
                    </a:cxn>
                    <a:cxn ang="0">
                      <a:pos x="19" y="104"/>
                    </a:cxn>
                    <a:cxn ang="0">
                      <a:pos x="21" y="104"/>
                    </a:cxn>
                    <a:cxn ang="0">
                      <a:pos x="22" y="103"/>
                    </a:cxn>
                    <a:cxn ang="0">
                      <a:pos x="24" y="102"/>
                    </a:cxn>
                    <a:cxn ang="0">
                      <a:pos x="25" y="102"/>
                    </a:cxn>
                    <a:cxn ang="0">
                      <a:pos x="26" y="102"/>
                    </a:cxn>
                    <a:cxn ang="0">
                      <a:pos x="28" y="102"/>
                    </a:cxn>
                    <a:cxn ang="0">
                      <a:pos x="29" y="101"/>
                    </a:cxn>
                    <a:cxn ang="0">
                      <a:pos x="31" y="101"/>
                    </a:cxn>
                    <a:cxn ang="0">
                      <a:pos x="32" y="101"/>
                    </a:cxn>
                    <a:cxn ang="0">
                      <a:pos x="33" y="101"/>
                    </a:cxn>
                    <a:cxn ang="0">
                      <a:pos x="35" y="100"/>
                    </a:cxn>
                    <a:cxn ang="0">
                      <a:pos x="37" y="98"/>
                    </a:cxn>
                    <a:cxn ang="0">
                      <a:pos x="38" y="97"/>
                    </a:cxn>
                    <a:cxn ang="0">
                      <a:pos x="40" y="92"/>
                    </a:cxn>
                    <a:cxn ang="0">
                      <a:pos x="41" y="92"/>
                    </a:cxn>
                    <a:cxn ang="0">
                      <a:pos x="43" y="91"/>
                    </a:cxn>
                    <a:cxn ang="0">
                      <a:pos x="45" y="81"/>
                    </a:cxn>
                    <a:cxn ang="0">
                      <a:pos x="46" y="76"/>
                    </a:cxn>
                    <a:cxn ang="0">
                      <a:pos x="48" y="45"/>
                    </a:cxn>
                    <a:cxn ang="0">
                      <a:pos x="49" y="21"/>
                    </a:cxn>
                    <a:cxn ang="0">
                      <a:pos x="50" y="68"/>
                    </a:cxn>
                    <a:cxn ang="0">
                      <a:pos x="51" y="84"/>
                    </a:cxn>
                    <a:cxn ang="0">
                      <a:pos x="52" y="89"/>
                    </a:cxn>
                    <a:cxn ang="0">
                      <a:pos x="53" y="91"/>
                    </a:cxn>
                    <a:cxn ang="0">
                      <a:pos x="53" y="95"/>
                    </a:cxn>
                    <a:cxn ang="0">
                      <a:pos x="54" y="97"/>
                    </a:cxn>
                    <a:cxn ang="0">
                      <a:pos x="56" y="95"/>
                    </a:cxn>
                    <a:cxn ang="0">
                      <a:pos x="57" y="97"/>
                    </a:cxn>
                    <a:cxn ang="0">
                      <a:pos x="58" y="99"/>
                    </a:cxn>
                    <a:cxn ang="0">
                      <a:pos x="58" y="100"/>
                    </a:cxn>
                    <a:cxn ang="0">
                      <a:pos x="60" y="101"/>
                    </a:cxn>
                    <a:cxn ang="0">
                      <a:pos x="61" y="100"/>
                    </a:cxn>
                    <a:cxn ang="0">
                      <a:pos x="62" y="101"/>
                    </a:cxn>
                    <a:cxn ang="0">
                      <a:pos x="63" y="102"/>
                    </a:cxn>
                    <a:cxn ang="0">
                      <a:pos x="64" y="102"/>
                    </a:cxn>
                    <a:cxn ang="0">
                      <a:pos x="65" y="103"/>
                    </a:cxn>
                    <a:cxn ang="0">
                      <a:pos x="66" y="103"/>
                    </a:cxn>
                    <a:cxn ang="0">
                      <a:pos x="67" y="103"/>
                    </a:cxn>
                    <a:cxn ang="0">
                      <a:pos x="68" y="103"/>
                    </a:cxn>
                    <a:cxn ang="0">
                      <a:pos x="69" y="103"/>
                    </a:cxn>
                    <a:cxn ang="0">
                      <a:pos x="70" y="104"/>
                    </a:cxn>
                    <a:cxn ang="0">
                      <a:pos x="72" y="103"/>
                    </a:cxn>
                    <a:cxn ang="0">
                      <a:pos x="73" y="103"/>
                    </a:cxn>
                    <a:cxn ang="0">
                      <a:pos x="75" y="102"/>
                    </a:cxn>
                    <a:cxn ang="0">
                      <a:pos x="77" y="101"/>
                    </a:cxn>
                    <a:cxn ang="0">
                      <a:pos x="78" y="100"/>
                    </a:cxn>
                    <a:cxn ang="0">
                      <a:pos x="79" y="102"/>
                    </a:cxn>
                    <a:cxn ang="0">
                      <a:pos x="80" y="103"/>
                    </a:cxn>
                  </a:cxnLst>
                  <a:rect l="0" t="0" r="r" b="b"/>
                  <a:pathLst>
                    <a:path w="81" h="106">
                      <a:moveTo>
                        <a:pt x="0" y="106"/>
                      </a:moveTo>
                      <a:lnTo>
                        <a:pt x="0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6"/>
                      </a:lnTo>
                      <a:lnTo>
                        <a:pt x="1" y="105"/>
                      </a:lnTo>
                      <a:lnTo>
                        <a:pt x="1" y="105"/>
                      </a:lnTo>
                      <a:lnTo>
                        <a:pt x="1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3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5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6" y="105"/>
                      </a:lnTo>
                      <a:lnTo>
                        <a:pt x="7" y="105"/>
                      </a:lnTo>
                      <a:lnTo>
                        <a:pt x="7" y="105"/>
                      </a:lnTo>
                      <a:lnTo>
                        <a:pt x="7" y="105"/>
                      </a:lnTo>
                      <a:lnTo>
                        <a:pt x="7" y="105"/>
                      </a:lnTo>
                      <a:lnTo>
                        <a:pt x="7" y="105"/>
                      </a:lnTo>
                      <a:lnTo>
                        <a:pt x="7" y="105"/>
                      </a:lnTo>
                      <a:lnTo>
                        <a:pt x="7" y="105"/>
                      </a:lnTo>
                      <a:lnTo>
                        <a:pt x="7" y="105"/>
                      </a:lnTo>
                      <a:lnTo>
                        <a:pt x="8" y="105"/>
                      </a:lnTo>
                      <a:lnTo>
                        <a:pt x="8" y="105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8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9" y="104"/>
                      </a:lnTo>
                      <a:lnTo>
                        <a:pt x="10" y="104"/>
                      </a:lnTo>
                      <a:lnTo>
                        <a:pt x="10" y="104"/>
                      </a:lnTo>
                      <a:lnTo>
                        <a:pt x="10" y="104"/>
                      </a:lnTo>
                      <a:lnTo>
                        <a:pt x="10" y="104"/>
                      </a:lnTo>
                      <a:lnTo>
                        <a:pt x="10" y="104"/>
                      </a:lnTo>
                      <a:lnTo>
                        <a:pt x="10" y="104"/>
                      </a:lnTo>
                      <a:lnTo>
                        <a:pt x="10" y="103"/>
                      </a:lnTo>
                      <a:lnTo>
                        <a:pt x="10" y="103"/>
                      </a:lnTo>
                      <a:lnTo>
                        <a:pt x="11" y="103"/>
                      </a:lnTo>
                      <a:lnTo>
                        <a:pt x="11" y="102"/>
                      </a:lnTo>
                      <a:lnTo>
                        <a:pt x="11" y="102"/>
                      </a:lnTo>
                      <a:lnTo>
                        <a:pt x="11" y="101"/>
                      </a:lnTo>
                      <a:lnTo>
                        <a:pt x="11" y="101"/>
                      </a:lnTo>
                      <a:lnTo>
                        <a:pt x="11" y="101"/>
                      </a:lnTo>
                      <a:lnTo>
                        <a:pt x="11" y="101"/>
                      </a:lnTo>
                      <a:lnTo>
                        <a:pt x="11" y="101"/>
                      </a:lnTo>
                      <a:lnTo>
                        <a:pt x="11" y="101"/>
                      </a:lnTo>
                      <a:lnTo>
                        <a:pt x="11" y="101"/>
                      </a:lnTo>
                      <a:lnTo>
                        <a:pt x="11" y="101"/>
                      </a:lnTo>
                      <a:lnTo>
                        <a:pt x="11" y="102"/>
                      </a:lnTo>
                      <a:lnTo>
                        <a:pt x="11" y="101"/>
                      </a:lnTo>
                      <a:lnTo>
                        <a:pt x="11" y="102"/>
                      </a:lnTo>
                      <a:lnTo>
                        <a:pt x="12" y="102"/>
                      </a:lnTo>
                      <a:lnTo>
                        <a:pt x="12" y="102"/>
                      </a:lnTo>
                      <a:lnTo>
                        <a:pt x="12" y="102"/>
                      </a:lnTo>
                      <a:lnTo>
                        <a:pt x="12" y="102"/>
                      </a:lnTo>
                      <a:lnTo>
                        <a:pt x="12" y="102"/>
                      </a:lnTo>
                      <a:lnTo>
                        <a:pt x="12" y="103"/>
                      </a:lnTo>
                      <a:lnTo>
                        <a:pt x="12" y="102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2" y="103"/>
                      </a:lnTo>
                      <a:lnTo>
                        <a:pt x="13" y="103"/>
                      </a:lnTo>
                      <a:lnTo>
                        <a:pt x="13" y="104"/>
                      </a:lnTo>
                      <a:lnTo>
                        <a:pt x="13" y="103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3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4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5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6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7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19" y="104"/>
                      </a:lnTo>
                      <a:lnTo>
                        <a:pt x="20" y="104"/>
                      </a:lnTo>
                      <a:lnTo>
                        <a:pt x="20" y="104"/>
                      </a:lnTo>
                      <a:lnTo>
                        <a:pt x="20" y="104"/>
                      </a:lnTo>
                      <a:lnTo>
                        <a:pt x="20" y="104"/>
                      </a:lnTo>
                      <a:lnTo>
                        <a:pt x="20" y="104"/>
                      </a:lnTo>
                      <a:lnTo>
                        <a:pt x="20" y="104"/>
                      </a:lnTo>
                      <a:lnTo>
                        <a:pt x="20" y="104"/>
                      </a:lnTo>
                      <a:lnTo>
                        <a:pt x="20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1" y="104"/>
                      </a:lnTo>
                      <a:lnTo>
                        <a:pt x="22" y="104"/>
                      </a:lnTo>
                      <a:lnTo>
                        <a:pt x="22" y="104"/>
                      </a:lnTo>
                      <a:lnTo>
                        <a:pt x="22" y="104"/>
                      </a:lnTo>
                      <a:lnTo>
                        <a:pt x="22" y="104"/>
                      </a:lnTo>
                      <a:lnTo>
                        <a:pt x="22" y="104"/>
                      </a:lnTo>
                      <a:lnTo>
                        <a:pt x="22" y="104"/>
                      </a:lnTo>
                      <a:lnTo>
                        <a:pt x="22" y="104"/>
                      </a:lnTo>
                      <a:lnTo>
                        <a:pt x="22" y="103"/>
                      </a:lnTo>
                      <a:lnTo>
                        <a:pt x="22" y="103"/>
                      </a:lnTo>
                      <a:lnTo>
                        <a:pt x="22" y="103"/>
                      </a:lnTo>
                      <a:lnTo>
                        <a:pt x="22" y="103"/>
                      </a:lnTo>
                      <a:lnTo>
                        <a:pt x="22" y="103"/>
                      </a:lnTo>
                      <a:lnTo>
                        <a:pt x="23" y="103"/>
                      </a:lnTo>
                      <a:lnTo>
                        <a:pt x="23" y="103"/>
                      </a:lnTo>
                      <a:lnTo>
                        <a:pt x="23" y="103"/>
                      </a:lnTo>
                      <a:lnTo>
                        <a:pt x="23" y="103"/>
                      </a:lnTo>
                      <a:lnTo>
                        <a:pt x="23" y="103"/>
                      </a:lnTo>
                      <a:lnTo>
                        <a:pt x="23" y="103"/>
                      </a:lnTo>
                      <a:lnTo>
                        <a:pt x="23" y="103"/>
                      </a:lnTo>
                      <a:lnTo>
                        <a:pt x="23" y="103"/>
                      </a:lnTo>
                      <a:lnTo>
                        <a:pt x="24" y="103"/>
                      </a:lnTo>
                      <a:lnTo>
                        <a:pt x="24" y="103"/>
                      </a:lnTo>
                      <a:lnTo>
                        <a:pt x="24" y="103"/>
                      </a:lnTo>
                      <a:lnTo>
                        <a:pt x="24" y="102"/>
                      </a:lnTo>
                      <a:lnTo>
                        <a:pt x="24" y="102"/>
                      </a:lnTo>
                      <a:lnTo>
                        <a:pt x="24" y="102"/>
                      </a:lnTo>
                      <a:lnTo>
                        <a:pt x="24" y="102"/>
                      </a:lnTo>
                      <a:lnTo>
                        <a:pt x="24" y="102"/>
                      </a:lnTo>
                      <a:lnTo>
                        <a:pt x="24" y="102"/>
                      </a:lnTo>
                      <a:lnTo>
                        <a:pt x="24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5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6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8" y="102"/>
                      </a:lnTo>
                      <a:lnTo>
                        <a:pt x="29" y="102"/>
                      </a:lnTo>
                      <a:lnTo>
                        <a:pt x="29" y="102"/>
                      </a:lnTo>
                      <a:lnTo>
                        <a:pt x="29" y="102"/>
                      </a:lnTo>
                      <a:lnTo>
                        <a:pt x="29" y="102"/>
                      </a:lnTo>
                      <a:lnTo>
                        <a:pt x="29" y="102"/>
                      </a:lnTo>
                      <a:lnTo>
                        <a:pt x="29" y="102"/>
                      </a:lnTo>
                      <a:lnTo>
                        <a:pt x="29" y="101"/>
                      </a:lnTo>
                      <a:lnTo>
                        <a:pt x="29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0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1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2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3" y="101"/>
                      </a:lnTo>
                      <a:lnTo>
                        <a:pt x="34" y="101"/>
                      </a:lnTo>
                      <a:lnTo>
                        <a:pt x="34" y="101"/>
                      </a:lnTo>
                      <a:lnTo>
                        <a:pt x="34" y="101"/>
                      </a:lnTo>
                      <a:lnTo>
                        <a:pt x="34" y="100"/>
                      </a:lnTo>
                      <a:lnTo>
                        <a:pt x="34" y="100"/>
                      </a:lnTo>
                      <a:lnTo>
                        <a:pt x="34" y="100"/>
                      </a:lnTo>
                      <a:lnTo>
                        <a:pt x="34" y="100"/>
                      </a:lnTo>
                      <a:lnTo>
                        <a:pt x="34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5" y="100"/>
                      </a:lnTo>
                      <a:lnTo>
                        <a:pt x="36" y="100"/>
                      </a:lnTo>
                      <a:lnTo>
                        <a:pt x="36" y="99"/>
                      </a:lnTo>
                      <a:lnTo>
                        <a:pt x="36" y="99"/>
                      </a:lnTo>
                      <a:lnTo>
                        <a:pt x="36" y="99"/>
                      </a:lnTo>
                      <a:lnTo>
                        <a:pt x="36" y="99"/>
                      </a:lnTo>
                      <a:lnTo>
                        <a:pt x="36" y="99"/>
                      </a:lnTo>
                      <a:lnTo>
                        <a:pt x="36" y="99"/>
                      </a:lnTo>
                      <a:lnTo>
                        <a:pt x="36" y="99"/>
                      </a:lnTo>
                      <a:lnTo>
                        <a:pt x="37" y="99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8" y="98"/>
                      </a:lnTo>
                      <a:lnTo>
                        <a:pt x="38" y="98"/>
                      </a:lnTo>
                      <a:lnTo>
                        <a:pt x="38" y="98"/>
                      </a:lnTo>
                      <a:lnTo>
                        <a:pt x="38" y="97"/>
                      </a:lnTo>
                      <a:lnTo>
                        <a:pt x="38" y="97"/>
                      </a:lnTo>
                      <a:lnTo>
                        <a:pt x="38" y="97"/>
                      </a:lnTo>
                      <a:lnTo>
                        <a:pt x="38" y="97"/>
                      </a:lnTo>
                      <a:lnTo>
                        <a:pt x="38" y="97"/>
                      </a:lnTo>
                      <a:lnTo>
                        <a:pt x="39" y="97"/>
                      </a:lnTo>
                      <a:lnTo>
                        <a:pt x="39" y="97"/>
                      </a:lnTo>
                      <a:lnTo>
                        <a:pt x="39" y="96"/>
                      </a:lnTo>
                      <a:lnTo>
                        <a:pt x="39" y="96"/>
                      </a:lnTo>
                      <a:lnTo>
                        <a:pt x="39" y="96"/>
                      </a:lnTo>
                      <a:lnTo>
                        <a:pt x="39" y="95"/>
                      </a:lnTo>
                      <a:lnTo>
                        <a:pt x="39" y="95"/>
                      </a:lnTo>
                      <a:lnTo>
                        <a:pt x="39" y="94"/>
                      </a:lnTo>
                      <a:lnTo>
                        <a:pt x="40" y="94"/>
                      </a:lnTo>
                      <a:lnTo>
                        <a:pt x="40" y="93"/>
                      </a:lnTo>
                      <a:lnTo>
                        <a:pt x="40" y="93"/>
                      </a:lnTo>
                      <a:lnTo>
                        <a:pt x="40" y="93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2"/>
                      </a:lnTo>
                      <a:lnTo>
                        <a:pt x="40" y="91"/>
                      </a:lnTo>
                      <a:lnTo>
                        <a:pt x="40" y="91"/>
                      </a:lnTo>
                      <a:lnTo>
                        <a:pt x="40" y="91"/>
                      </a:lnTo>
                      <a:lnTo>
                        <a:pt x="40" y="91"/>
                      </a:lnTo>
                      <a:lnTo>
                        <a:pt x="40" y="91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1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2" y="92"/>
                      </a:lnTo>
                      <a:lnTo>
                        <a:pt x="43" y="92"/>
                      </a:lnTo>
                      <a:lnTo>
                        <a:pt x="43" y="92"/>
                      </a:lnTo>
                      <a:lnTo>
                        <a:pt x="43" y="91"/>
                      </a:lnTo>
                      <a:lnTo>
                        <a:pt x="43" y="91"/>
                      </a:lnTo>
                      <a:lnTo>
                        <a:pt x="43" y="91"/>
                      </a:lnTo>
                      <a:lnTo>
                        <a:pt x="43" y="91"/>
                      </a:lnTo>
                      <a:lnTo>
                        <a:pt x="43" y="91"/>
                      </a:lnTo>
                      <a:lnTo>
                        <a:pt x="43" y="90"/>
                      </a:lnTo>
                      <a:lnTo>
                        <a:pt x="43" y="90"/>
                      </a:lnTo>
                      <a:lnTo>
                        <a:pt x="43" y="89"/>
                      </a:lnTo>
                      <a:lnTo>
                        <a:pt x="44" y="89"/>
                      </a:lnTo>
                      <a:lnTo>
                        <a:pt x="44" y="88"/>
                      </a:lnTo>
                      <a:lnTo>
                        <a:pt x="44" y="88"/>
                      </a:lnTo>
                      <a:lnTo>
                        <a:pt x="44" y="87"/>
                      </a:lnTo>
                      <a:lnTo>
                        <a:pt x="44" y="86"/>
                      </a:lnTo>
                      <a:lnTo>
                        <a:pt x="44" y="85"/>
                      </a:lnTo>
                      <a:lnTo>
                        <a:pt x="44" y="84"/>
                      </a:lnTo>
                      <a:lnTo>
                        <a:pt x="44" y="82"/>
                      </a:lnTo>
                      <a:lnTo>
                        <a:pt x="45" y="81"/>
                      </a:lnTo>
                      <a:lnTo>
                        <a:pt x="45" y="79"/>
                      </a:lnTo>
                      <a:lnTo>
                        <a:pt x="45" y="78"/>
                      </a:lnTo>
                      <a:lnTo>
                        <a:pt x="45" y="77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5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6"/>
                      </a:lnTo>
                      <a:lnTo>
                        <a:pt x="46" y="75"/>
                      </a:lnTo>
                      <a:lnTo>
                        <a:pt x="46" y="74"/>
                      </a:lnTo>
                      <a:lnTo>
                        <a:pt x="47" y="73"/>
                      </a:lnTo>
                      <a:lnTo>
                        <a:pt x="47" y="72"/>
                      </a:lnTo>
                      <a:lnTo>
                        <a:pt x="47" y="71"/>
                      </a:lnTo>
                      <a:lnTo>
                        <a:pt x="47" y="68"/>
                      </a:lnTo>
                      <a:lnTo>
                        <a:pt x="47" y="66"/>
                      </a:lnTo>
                      <a:lnTo>
                        <a:pt x="47" y="62"/>
                      </a:lnTo>
                      <a:lnTo>
                        <a:pt x="47" y="60"/>
                      </a:lnTo>
                      <a:lnTo>
                        <a:pt x="47" y="49"/>
                      </a:lnTo>
                      <a:lnTo>
                        <a:pt x="48" y="45"/>
                      </a:lnTo>
                      <a:lnTo>
                        <a:pt x="48" y="35"/>
                      </a:lnTo>
                      <a:lnTo>
                        <a:pt x="48" y="30"/>
                      </a:lnTo>
                      <a:lnTo>
                        <a:pt x="48" y="19"/>
                      </a:lnTo>
                      <a:lnTo>
                        <a:pt x="48" y="14"/>
                      </a:lnTo>
                      <a:lnTo>
                        <a:pt x="48" y="5"/>
                      </a:lnTo>
                      <a:lnTo>
                        <a:pt x="48" y="3"/>
                      </a:lnTo>
                      <a:lnTo>
                        <a:pt x="48" y="0"/>
                      </a:lnTo>
                      <a:lnTo>
                        <a:pt x="48" y="1"/>
                      </a:lnTo>
                      <a:lnTo>
                        <a:pt x="48" y="5"/>
                      </a:lnTo>
                      <a:lnTo>
                        <a:pt x="48" y="1"/>
                      </a:lnTo>
                      <a:lnTo>
                        <a:pt x="48" y="5"/>
                      </a:lnTo>
                      <a:lnTo>
                        <a:pt x="49" y="8"/>
                      </a:lnTo>
                      <a:lnTo>
                        <a:pt x="49" y="16"/>
                      </a:lnTo>
                      <a:lnTo>
                        <a:pt x="49" y="8"/>
                      </a:lnTo>
                      <a:lnTo>
                        <a:pt x="49" y="16"/>
                      </a:lnTo>
                      <a:lnTo>
                        <a:pt x="49" y="21"/>
                      </a:lnTo>
                      <a:lnTo>
                        <a:pt x="49" y="30"/>
                      </a:lnTo>
                      <a:lnTo>
                        <a:pt x="49" y="21"/>
                      </a:lnTo>
                      <a:lnTo>
                        <a:pt x="49" y="30"/>
                      </a:lnTo>
                      <a:lnTo>
                        <a:pt x="49" y="35"/>
                      </a:lnTo>
                      <a:lnTo>
                        <a:pt x="49" y="44"/>
                      </a:lnTo>
                      <a:lnTo>
                        <a:pt x="49" y="35"/>
                      </a:lnTo>
                      <a:lnTo>
                        <a:pt x="49" y="44"/>
                      </a:lnTo>
                      <a:lnTo>
                        <a:pt x="49" y="48"/>
                      </a:lnTo>
                      <a:lnTo>
                        <a:pt x="49" y="56"/>
                      </a:lnTo>
                      <a:lnTo>
                        <a:pt x="49" y="48"/>
                      </a:lnTo>
                      <a:lnTo>
                        <a:pt x="49" y="56"/>
                      </a:lnTo>
                      <a:lnTo>
                        <a:pt x="50" y="59"/>
                      </a:lnTo>
                      <a:lnTo>
                        <a:pt x="50" y="65"/>
                      </a:lnTo>
                      <a:lnTo>
                        <a:pt x="50" y="59"/>
                      </a:lnTo>
                      <a:lnTo>
                        <a:pt x="50" y="65"/>
                      </a:lnTo>
                      <a:lnTo>
                        <a:pt x="50" y="68"/>
                      </a:lnTo>
                      <a:lnTo>
                        <a:pt x="50" y="72"/>
                      </a:lnTo>
                      <a:lnTo>
                        <a:pt x="50" y="68"/>
                      </a:lnTo>
                      <a:lnTo>
                        <a:pt x="50" y="72"/>
                      </a:lnTo>
                      <a:lnTo>
                        <a:pt x="50" y="74"/>
                      </a:lnTo>
                      <a:lnTo>
                        <a:pt x="50" y="77"/>
                      </a:lnTo>
                      <a:lnTo>
                        <a:pt x="50" y="74"/>
                      </a:lnTo>
                      <a:lnTo>
                        <a:pt x="50" y="77"/>
                      </a:lnTo>
                      <a:lnTo>
                        <a:pt x="50" y="78"/>
                      </a:lnTo>
                      <a:lnTo>
                        <a:pt x="50" y="81"/>
                      </a:lnTo>
                      <a:lnTo>
                        <a:pt x="50" y="78"/>
                      </a:lnTo>
                      <a:lnTo>
                        <a:pt x="50" y="81"/>
                      </a:lnTo>
                      <a:lnTo>
                        <a:pt x="50" y="81"/>
                      </a:lnTo>
                      <a:lnTo>
                        <a:pt x="50" y="83"/>
                      </a:lnTo>
                      <a:lnTo>
                        <a:pt x="50" y="81"/>
                      </a:lnTo>
                      <a:lnTo>
                        <a:pt x="50" y="83"/>
                      </a:lnTo>
                      <a:lnTo>
                        <a:pt x="51" y="84"/>
                      </a:lnTo>
                      <a:lnTo>
                        <a:pt x="51" y="85"/>
                      </a:lnTo>
                      <a:lnTo>
                        <a:pt x="51" y="84"/>
                      </a:lnTo>
                      <a:lnTo>
                        <a:pt x="51" y="85"/>
                      </a:lnTo>
                      <a:lnTo>
                        <a:pt x="51" y="86"/>
                      </a:lnTo>
                      <a:lnTo>
                        <a:pt x="51" y="87"/>
                      </a:lnTo>
                      <a:lnTo>
                        <a:pt x="51" y="86"/>
                      </a:lnTo>
                      <a:lnTo>
                        <a:pt x="51" y="87"/>
                      </a:lnTo>
                      <a:lnTo>
                        <a:pt x="51" y="88"/>
                      </a:lnTo>
                      <a:lnTo>
                        <a:pt x="51" y="88"/>
                      </a:lnTo>
                      <a:lnTo>
                        <a:pt x="51" y="88"/>
                      </a:lnTo>
                      <a:lnTo>
                        <a:pt x="51" y="88"/>
                      </a:lnTo>
                      <a:lnTo>
                        <a:pt x="51" y="89"/>
                      </a:lnTo>
                      <a:lnTo>
                        <a:pt x="51" y="89"/>
                      </a:lnTo>
                      <a:lnTo>
                        <a:pt x="51" y="89"/>
                      </a:lnTo>
                      <a:lnTo>
                        <a:pt x="51" y="89"/>
                      </a:lnTo>
                      <a:lnTo>
                        <a:pt x="52" y="89"/>
                      </a:lnTo>
                      <a:lnTo>
                        <a:pt x="52" y="90"/>
                      </a:lnTo>
                      <a:lnTo>
                        <a:pt x="52" y="89"/>
                      </a:lnTo>
                      <a:lnTo>
                        <a:pt x="52" y="90"/>
                      </a:lnTo>
                      <a:lnTo>
                        <a:pt x="52" y="90"/>
                      </a:lnTo>
                      <a:lnTo>
                        <a:pt x="52" y="90"/>
                      </a:lnTo>
                      <a:lnTo>
                        <a:pt x="52" y="90"/>
                      </a:lnTo>
                      <a:lnTo>
                        <a:pt x="52" y="90"/>
                      </a:lnTo>
                      <a:lnTo>
                        <a:pt x="52" y="90"/>
                      </a:lnTo>
                      <a:lnTo>
                        <a:pt x="52" y="91"/>
                      </a:lnTo>
                      <a:lnTo>
                        <a:pt x="52" y="90"/>
                      </a:lnTo>
                      <a:lnTo>
                        <a:pt x="52" y="91"/>
                      </a:lnTo>
                      <a:lnTo>
                        <a:pt x="52" y="91"/>
                      </a:lnTo>
                      <a:lnTo>
                        <a:pt x="52" y="91"/>
                      </a:lnTo>
                      <a:lnTo>
                        <a:pt x="52" y="91"/>
                      </a:lnTo>
                      <a:lnTo>
                        <a:pt x="52" y="91"/>
                      </a:lnTo>
                      <a:lnTo>
                        <a:pt x="53" y="91"/>
                      </a:lnTo>
                      <a:lnTo>
                        <a:pt x="53" y="92"/>
                      </a:lnTo>
                      <a:lnTo>
                        <a:pt x="53" y="91"/>
                      </a:lnTo>
                      <a:lnTo>
                        <a:pt x="53" y="92"/>
                      </a:lnTo>
                      <a:lnTo>
                        <a:pt x="53" y="92"/>
                      </a:lnTo>
                      <a:lnTo>
                        <a:pt x="53" y="93"/>
                      </a:lnTo>
                      <a:lnTo>
                        <a:pt x="53" y="92"/>
                      </a:lnTo>
                      <a:lnTo>
                        <a:pt x="53" y="93"/>
                      </a:lnTo>
                      <a:lnTo>
                        <a:pt x="53" y="93"/>
                      </a:lnTo>
                      <a:lnTo>
                        <a:pt x="53" y="93"/>
                      </a:lnTo>
                      <a:lnTo>
                        <a:pt x="53" y="93"/>
                      </a:lnTo>
                      <a:lnTo>
                        <a:pt x="53" y="93"/>
                      </a:lnTo>
                      <a:lnTo>
                        <a:pt x="53" y="94"/>
                      </a:lnTo>
                      <a:lnTo>
                        <a:pt x="53" y="94"/>
                      </a:lnTo>
                      <a:lnTo>
                        <a:pt x="53" y="94"/>
                      </a:lnTo>
                      <a:lnTo>
                        <a:pt x="53" y="94"/>
                      </a:lnTo>
                      <a:lnTo>
                        <a:pt x="53" y="95"/>
                      </a:lnTo>
                      <a:lnTo>
                        <a:pt x="53" y="95"/>
                      </a:lnTo>
                      <a:lnTo>
                        <a:pt x="53" y="95"/>
                      </a:lnTo>
                      <a:lnTo>
                        <a:pt x="53" y="95"/>
                      </a:lnTo>
                      <a:lnTo>
                        <a:pt x="54" y="96"/>
                      </a:lnTo>
                      <a:lnTo>
                        <a:pt x="54" y="96"/>
                      </a:lnTo>
                      <a:lnTo>
                        <a:pt x="54" y="96"/>
                      </a:lnTo>
                      <a:lnTo>
                        <a:pt x="54" y="96"/>
                      </a:lnTo>
                      <a:lnTo>
                        <a:pt x="54" y="96"/>
                      </a:lnTo>
                      <a:lnTo>
                        <a:pt x="54" y="96"/>
                      </a:lnTo>
                      <a:lnTo>
                        <a:pt x="54" y="96"/>
                      </a:lnTo>
                      <a:lnTo>
                        <a:pt x="54" y="96"/>
                      </a:lnTo>
                      <a:lnTo>
                        <a:pt x="54" y="97"/>
                      </a:lnTo>
                      <a:lnTo>
                        <a:pt x="54" y="97"/>
                      </a:lnTo>
                      <a:lnTo>
                        <a:pt x="54" y="97"/>
                      </a:lnTo>
                      <a:lnTo>
                        <a:pt x="54" y="97"/>
                      </a:lnTo>
                      <a:lnTo>
                        <a:pt x="54" y="97"/>
                      </a:lnTo>
                      <a:lnTo>
                        <a:pt x="54" y="97"/>
                      </a:lnTo>
                      <a:lnTo>
                        <a:pt x="54" y="97"/>
                      </a:lnTo>
                      <a:lnTo>
                        <a:pt x="54" y="97"/>
                      </a:lnTo>
                      <a:lnTo>
                        <a:pt x="55" y="97"/>
                      </a:lnTo>
                      <a:lnTo>
                        <a:pt x="55" y="97"/>
                      </a:lnTo>
                      <a:lnTo>
                        <a:pt x="55" y="97"/>
                      </a:lnTo>
                      <a:lnTo>
                        <a:pt x="55" y="97"/>
                      </a:lnTo>
                      <a:lnTo>
                        <a:pt x="55" y="97"/>
                      </a:lnTo>
                      <a:lnTo>
                        <a:pt x="55" y="97"/>
                      </a:lnTo>
                      <a:lnTo>
                        <a:pt x="55" y="97"/>
                      </a:lnTo>
                      <a:lnTo>
                        <a:pt x="55" y="96"/>
                      </a:lnTo>
                      <a:lnTo>
                        <a:pt x="55" y="96"/>
                      </a:lnTo>
                      <a:lnTo>
                        <a:pt x="55" y="96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6"/>
                      </a:lnTo>
                      <a:lnTo>
                        <a:pt x="56" y="95"/>
                      </a:lnTo>
                      <a:lnTo>
                        <a:pt x="56" y="96"/>
                      </a:lnTo>
                      <a:lnTo>
                        <a:pt x="56" y="96"/>
                      </a:lnTo>
                      <a:lnTo>
                        <a:pt x="56" y="97"/>
                      </a:lnTo>
                      <a:lnTo>
                        <a:pt x="56" y="96"/>
                      </a:lnTo>
                      <a:lnTo>
                        <a:pt x="56" y="97"/>
                      </a:lnTo>
                      <a:lnTo>
                        <a:pt x="57" y="97"/>
                      </a:lnTo>
                      <a:lnTo>
                        <a:pt x="57" y="98"/>
                      </a:lnTo>
                      <a:lnTo>
                        <a:pt x="57" y="97"/>
                      </a:lnTo>
                      <a:lnTo>
                        <a:pt x="57" y="98"/>
                      </a:lnTo>
                      <a:lnTo>
                        <a:pt x="57" y="98"/>
                      </a:lnTo>
                      <a:lnTo>
                        <a:pt x="57" y="98"/>
                      </a:lnTo>
                      <a:lnTo>
                        <a:pt x="57" y="98"/>
                      </a:lnTo>
                      <a:lnTo>
                        <a:pt x="57" y="98"/>
                      </a:lnTo>
                      <a:lnTo>
                        <a:pt x="57" y="99"/>
                      </a:lnTo>
                      <a:lnTo>
                        <a:pt x="57" y="99"/>
                      </a:lnTo>
                      <a:lnTo>
                        <a:pt x="57" y="99"/>
                      </a:lnTo>
                      <a:lnTo>
                        <a:pt x="57" y="99"/>
                      </a:lnTo>
                      <a:lnTo>
                        <a:pt x="57" y="99"/>
                      </a:lnTo>
                      <a:lnTo>
                        <a:pt x="57" y="99"/>
                      </a:lnTo>
                      <a:lnTo>
                        <a:pt x="57" y="99"/>
                      </a:lnTo>
                      <a:lnTo>
                        <a:pt x="57" y="99"/>
                      </a:lnTo>
                      <a:lnTo>
                        <a:pt x="58" y="99"/>
                      </a:lnTo>
                      <a:lnTo>
                        <a:pt x="58" y="100"/>
                      </a:lnTo>
                      <a:lnTo>
                        <a:pt x="58" y="99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0"/>
                      </a:lnTo>
                      <a:lnTo>
                        <a:pt x="58" y="101"/>
                      </a:lnTo>
                      <a:lnTo>
                        <a:pt x="58" y="100"/>
                      </a:lnTo>
                      <a:lnTo>
                        <a:pt x="58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59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0" y="101"/>
                      </a:lnTo>
                      <a:lnTo>
                        <a:pt x="61" y="101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1" y="100"/>
                      </a:lnTo>
                      <a:lnTo>
                        <a:pt x="62" y="100"/>
                      </a:lnTo>
                      <a:lnTo>
                        <a:pt x="62" y="100"/>
                      </a:lnTo>
                      <a:lnTo>
                        <a:pt x="62" y="100"/>
                      </a:lnTo>
                      <a:lnTo>
                        <a:pt x="62" y="100"/>
                      </a:lnTo>
                      <a:lnTo>
                        <a:pt x="62" y="100"/>
                      </a:lnTo>
                      <a:lnTo>
                        <a:pt x="62" y="101"/>
                      </a:lnTo>
                      <a:lnTo>
                        <a:pt x="62" y="100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3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4" y="102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5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6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7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8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69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3"/>
                      </a:lnTo>
                      <a:lnTo>
                        <a:pt x="70" y="104"/>
                      </a:lnTo>
                      <a:lnTo>
                        <a:pt x="70" y="104"/>
                      </a:lnTo>
                      <a:lnTo>
                        <a:pt x="70" y="104"/>
                      </a:lnTo>
                      <a:lnTo>
                        <a:pt x="70" y="104"/>
                      </a:lnTo>
                      <a:lnTo>
                        <a:pt x="71" y="104"/>
                      </a:lnTo>
                      <a:lnTo>
                        <a:pt x="71" y="104"/>
                      </a:lnTo>
                      <a:lnTo>
                        <a:pt x="71" y="104"/>
                      </a:lnTo>
                      <a:lnTo>
                        <a:pt x="71" y="104"/>
                      </a:lnTo>
                      <a:lnTo>
                        <a:pt x="71" y="104"/>
                      </a:lnTo>
                      <a:lnTo>
                        <a:pt x="71" y="103"/>
                      </a:lnTo>
                      <a:lnTo>
                        <a:pt x="71" y="103"/>
                      </a:lnTo>
                      <a:lnTo>
                        <a:pt x="71" y="103"/>
                      </a:lnTo>
                      <a:lnTo>
                        <a:pt x="71" y="103"/>
                      </a:lnTo>
                      <a:lnTo>
                        <a:pt x="71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2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3" y="103"/>
                      </a:lnTo>
                      <a:lnTo>
                        <a:pt x="74" y="103"/>
                      </a:lnTo>
                      <a:lnTo>
                        <a:pt x="74" y="103"/>
                      </a:lnTo>
                      <a:lnTo>
                        <a:pt x="74" y="103"/>
                      </a:lnTo>
                      <a:lnTo>
                        <a:pt x="74" y="103"/>
                      </a:lnTo>
                      <a:lnTo>
                        <a:pt x="74" y="103"/>
                      </a:lnTo>
                      <a:lnTo>
                        <a:pt x="74" y="102"/>
                      </a:lnTo>
                      <a:lnTo>
                        <a:pt x="74" y="102"/>
                      </a:lnTo>
                      <a:lnTo>
                        <a:pt x="74" y="102"/>
                      </a:lnTo>
                      <a:lnTo>
                        <a:pt x="74" y="102"/>
                      </a:lnTo>
                      <a:lnTo>
                        <a:pt x="74" y="102"/>
                      </a:lnTo>
                      <a:lnTo>
                        <a:pt x="75" y="102"/>
                      </a:lnTo>
                      <a:lnTo>
                        <a:pt x="75" y="102"/>
                      </a:lnTo>
                      <a:lnTo>
                        <a:pt x="75" y="102"/>
                      </a:lnTo>
                      <a:lnTo>
                        <a:pt x="75" y="102"/>
                      </a:lnTo>
                      <a:lnTo>
                        <a:pt x="75" y="102"/>
                      </a:lnTo>
                      <a:lnTo>
                        <a:pt x="75" y="102"/>
                      </a:lnTo>
                      <a:lnTo>
                        <a:pt x="75" y="102"/>
                      </a:lnTo>
                      <a:lnTo>
                        <a:pt x="75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2"/>
                      </a:lnTo>
                      <a:lnTo>
                        <a:pt x="76" y="101"/>
                      </a:lnTo>
                      <a:lnTo>
                        <a:pt x="76" y="101"/>
                      </a:lnTo>
                      <a:lnTo>
                        <a:pt x="76" y="101"/>
                      </a:lnTo>
                      <a:lnTo>
                        <a:pt x="77" y="101"/>
                      </a:lnTo>
                      <a:lnTo>
                        <a:pt x="77" y="101"/>
                      </a:lnTo>
                      <a:lnTo>
                        <a:pt x="77" y="100"/>
                      </a:lnTo>
                      <a:lnTo>
                        <a:pt x="77" y="100"/>
                      </a:lnTo>
                      <a:lnTo>
                        <a:pt x="77" y="100"/>
                      </a:lnTo>
                      <a:lnTo>
                        <a:pt x="77" y="100"/>
                      </a:lnTo>
                      <a:lnTo>
                        <a:pt x="77" y="100"/>
                      </a:lnTo>
                      <a:lnTo>
                        <a:pt x="77" y="99"/>
                      </a:lnTo>
                      <a:lnTo>
                        <a:pt x="78" y="99"/>
                      </a:lnTo>
                      <a:lnTo>
                        <a:pt x="78" y="99"/>
                      </a:lnTo>
                      <a:lnTo>
                        <a:pt x="78" y="99"/>
                      </a:lnTo>
                      <a:lnTo>
                        <a:pt x="78" y="99"/>
                      </a:lnTo>
                      <a:lnTo>
                        <a:pt x="78" y="100"/>
                      </a:lnTo>
                      <a:lnTo>
                        <a:pt x="78" y="100"/>
                      </a:lnTo>
                      <a:lnTo>
                        <a:pt x="78" y="100"/>
                      </a:lnTo>
                      <a:lnTo>
                        <a:pt x="78" y="100"/>
                      </a:lnTo>
                      <a:lnTo>
                        <a:pt x="78" y="100"/>
                      </a:lnTo>
                      <a:lnTo>
                        <a:pt x="78" y="100"/>
                      </a:lnTo>
                      <a:lnTo>
                        <a:pt x="78" y="100"/>
                      </a:lnTo>
                      <a:lnTo>
                        <a:pt x="78" y="100"/>
                      </a:lnTo>
                      <a:lnTo>
                        <a:pt x="78" y="101"/>
                      </a:lnTo>
                      <a:lnTo>
                        <a:pt x="78" y="101"/>
                      </a:lnTo>
                      <a:lnTo>
                        <a:pt x="78" y="101"/>
                      </a:lnTo>
                      <a:lnTo>
                        <a:pt x="78" y="101"/>
                      </a:lnTo>
                      <a:lnTo>
                        <a:pt x="79" y="101"/>
                      </a:lnTo>
                      <a:lnTo>
                        <a:pt x="79" y="102"/>
                      </a:lnTo>
                      <a:lnTo>
                        <a:pt x="79" y="101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2"/>
                      </a:lnTo>
                      <a:lnTo>
                        <a:pt x="79" y="103"/>
                      </a:lnTo>
                      <a:lnTo>
                        <a:pt x="79" y="102"/>
                      </a:lnTo>
                      <a:lnTo>
                        <a:pt x="79" y="103"/>
                      </a:lnTo>
                      <a:lnTo>
                        <a:pt x="79" y="103"/>
                      </a:lnTo>
                      <a:lnTo>
                        <a:pt x="79" y="103"/>
                      </a:lnTo>
                      <a:lnTo>
                        <a:pt x="79" y="103"/>
                      </a:lnTo>
                      <a:lnTo>
                        <a:pt x="79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0" y="103"/>
                      </a:lnTo>
                      <a:lnTo>
                        <a:pt x="81" y="103"/>
                      </a:lnTo>
                      <a:lnTo>
                        <a:pt x="81" y="104"/>
                      </a:lnTo>
                      <a:lnTo>
                        <a:pt x="81" y="103"/>
                      </a:lnTo>
                      <a:lnTo>
                        <a:pt x="81" y="104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5" name="Freeform 157"/>
                <p:cNvSpPr>
                  <a:spLocks/>
                </p:cNvSpPr>
                <p:nvPr/>
              </p:nvSpPr>
              <p:spPr bwMode="auto">
                <a:xfrm>
                  <a:off x="3289300" y="4994275"/>
                  <a:ext cx="123825" cy="22225"/>
                </a:xfrm>
                <a:custGeom>
                  <a:avLst/>
                  <a:gdLst/>
                  <a:ahLst/>
                  <a:cxnLst>
                    <a:cxn ang="0">
                      <a:pos x="1" y="12"/>
                    </a:cxn>
                    <a:cxn ang="0">
                      <a:pos x="1" y="12"/>
                    </a:cxn>
                    <a:cxn ang="0">
                      <a:pos x="3" y="13"/>
                    </a:cxn>
                    <a:cxn ang="0">
                      <a:pos x="3" y="13"/>
                    </a:cxn>
                    <a:cxn ang="0">
                      <a:pos x="4" y="13"/>
                    </a:cxn>
                    <a:cxn ang="0">
                      <a:pos x="6" y="13"/>
                    </a:cxn>
                    <a:cxn ang="0">
                      <a:pos x="6" y="13"/>
                    </a:cxn>
                    <a:cxn ang="0">
                      <a:pos x="7" y="13"/>
                    </a:cxn>
                    <a:cxn ang="0">
                      <a:pos x="8" y="14"/>
                    </a:cxn>
                    <a:cxn ang="0">
                      <a:pos x="9" y="14"/>
                    </a:cxn>
                    <a:cxn ang="0">
                      <a:pos x="10" y="14"/>
                    </a:cxn>
                    <a:cxn ang="0">
                      <a:pos x="11" y="14"/>
                    </a:cxn>
                    <a:cxn ang="0">
                      <a:pos x="13" y="14"/>
                    </a:cxn>
                    <a:cxn ang="0">
                      <a:pos x="14" y="14"/>
                    </a:cxn>
                    <a:cxn ang="0">
                      <a:pos x="16" y="14"/>
                    </a:cxn>
                    <a:cxn ang="0">
                      <a:pos x="17" y="14"/>
                    </a:cxn>
                    <a:cxn ang="0">
                      <a:pos x="18" y="14"/>
                    </a:cxn>
                    <a:cxn ang="0">
                      <a:pos x="19" y="14"/>
                    </a:cxn>
                    <a:cxn ang="0">
                      <a:pos x="21" y="13"/>
                    </a:cxn>
                    <a:cxn ang="0">
                      <a:pos x="22" y="13"/>
                    </a:cxn>
                    <a:cxn ang="0">
                      <a:pos x="24" y="13"/>
                    </a:cxn>
                    <a:cxn ang="0">
                      <a:pos x="25" y="13"/>
                    </a:cxn>
                    <a:cxn ang="0">
                      <a:pos x="27" y="13"/>
                    </a:cxn>
                    <a:cxn ang="0">
                      <a:pos x="28" y="12"/>
                    </a:cxn>
                    <a:cxn ang="0">
                      <a:pos x="30" y="12"/>
                    </a:cxn>
                    <a:cxn ang="0">
                      <a:pos x="31" y="12"/>
                    </a:cxn>
                    <a:cxn ang="0">
                      <a:pos x="33" y="11"/>
                    </a:cxn>
                    <a:cxn ang="0">
                      <a:pos x="34" y="9"/>
                    </a:cxn>
                    <a:cxn ang="0">
                      <a:pos x="36" y="7"/>
                    </a:cxn>
                    <a:cxn ang="0">
                      <a:pos x="37" y="2"/>
                    </a:cxn>
                    <a:cxn ang="0">
                      <a:pos x="38" y="8"/>
                    </a:cxn>
                    <a:cxn ang="0">
                      <a:pos x="39" y="11"/>
                    </a:cxn>
                    <a:cxn ang="0">
                      <a:pos x="40" y="12"/>
                    </a:cxn>
                    <a:cxn ang="0">
                      <a:pos x="41" y="12"/>
                    </a:cxn>
                    <a:cxn ang="0">
                      <a:pos x="42" y="12"/>
                    </a:cxn>
                    <a:cxn ang="0">
                      <a:pos x="43" y="13"/>
                    </a:cxn>
                    <a:cxn ang="0">
                      <a:pos x="44" y="13"/>
                    </a:cxn>
                    <a:cxn ang="0">
                      <a:pos x="45" y="13"/>
                    </a:cxn>
                    <a:cxn ang="0">
                      <a:pos x="46" y="13"/>
                    </a:cxn>
                    <a:cxn ang="0">
                      <a:pos x="47" y="13"/>
                    </a:cxn>
                    <a:cxn ang="0">
                      <a:pos x="49" y="13"/>
                    </a:cxn>
                    <a:cxn ang="0">
                      <a:pos x="50" y="13"/>
                    </a:cxn>
                    <a:cxn ang="0">
                      <a:pos x="51" y="14"/>
                    </a:cxn>
                    <a:cxn ang="0">
                      <a:pos x="52" y="14"/>
                    </a:cxn>
                    <a:cxn ang="0">
                      <a:pos x="53" y="14"/>
                    </a:cxn>
                    <a:cxn ang="0">
                      <a:pos x="56" y="14"/>
                    </a:cxn>
                    <a:cxn ang="0">
                      <a:pos x="58" y="13"/>
                    </a:cxn>
                    <a:cxn ang="0">
                      <a:pos x="59" y="14"/>
                    </a:cxn>
                    <a:cxn ang="0">
                      <a:pos x="60" y="14"/>
                    </a:cxn>
                    <a:cxn ang="0">
                      <a:pos x="61" y="14"/>
                    </a:cxn>
                    <a:cxn ang="0">
                      <a:pos x="62" y="14"/>
                    </a:cxn>
                    <a:cxn ang="0">
                      <a:pos x="63" y="14"/>
                    </a:cxn>
                    <a:cxn ang="0">
                      <a:pos x="65" y="13"/>
                    </a:cxn>
                    <a:cxn ang="0">
                      <a:pos x="66" y="14"/>
                    </a:cxn>
                    <a:cxn ang="0">
                      <a:pos x="67" y="14"/>
                    </a:cxn>
                    <a:cxn ang="0">
                      <a:pos x="68" y="14"/>
                    </a:cxn>
                    <a:cxn ang="0">
                      <a:pos x="69" y="14"/>
                    </a:cxn>
                    <a:cxn ang="0">
                      <a:pos x="71" y="14"/>
                    </a:cxn>
                    <a:cxn ang="0">
                      <a:pos x="72" y="14"/>
                    </a:cxn>
                    <a:cxn ang="0">
                      <a:pos x="73" y="14"/>
                    </a:cxn>
                    <a:cxn ang="0">
                      <a:pos x="74" y="14"/>
                    </a:cxn>
                    <a:cxn ang="0">
                      <a:pos x="76" y="14"/>
                    </a:cxn>
                    <a:cxn ang="0">
                      <a:pos x="76" y="14"/>
                    </a:cxn>
                  </a:cxnLst>
                  <a:rect l="0" t="0" r="r" b="b"/>
                  <a:pathLst>
                    <a:path w="78" h="14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4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5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7" y="13"/>
                      </a:lnTo>
                      <a:lnTo>
                        <a:pt x="8" y="13"/>
                      </a:lnTo>
                      <a:lnTo>
                        <a:pt x="8" y="14"/>
                      </a:lnTo>
                      <a:lnTo>
                        <a:pt x="8" y="13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8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0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3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7" y="14"/>
                      </a:lnTo>
                      <a:lnTo>
                        <a:pt x="18" y="14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8" y="14"/>
                      </a:lnTo>
                      <a:lnTo>
                        <a:pt x="18" y="13"/>
                      </a:lnTo>
                      <a:lnTo>
                        <a:pt x="18" y="14"/>
                      </a:lnTo>
                      <a:lnTo>
                        <a:pt x="18" y="14"/>
                      </a:lnTo>
                      <a:lnTo>
                        <a:pt x="18" y="14"/>
                      </a:lnTo>
                      <a:lnTo>
                        <a:pt x="18" y="14"/>
                      </a:lnTo>
                      <a:lnTo>
                        <a:pt x="18" y="14"/>
                      </a:lnTo>
                      <a:lnTo>
                        <a:pt x="18" y="14"/>
                      </a:lnTo>
                      <a:lnTo>
                        <a:pt x="18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0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1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2" y="13"/>
                      </a:lnTo>
                      <a:lnTo>
                        <a:pt x="23" y="13"/>
                      </a:lnTo>
                      <a:lnTo>
                        <a:pt x="23" y="13"/>
                      </a:lnTo>
                      <a:lnTo>
                        <a:pt x="23" y="13"/>
                      </a:lnTo>
                      <a:lnTo>
                        <a:pt x="23" y="13"/>
                      </a:lnTo>
                      <a:lnTo>
                        <a:pt x="23" y="13"/>
                      </a:lnTo>
                      <a:lnTo>
                        <a:pt x="23" y="13"/>
                      </a:lnTo>
                      <a:lnTo>
                        <a:pt x="23" y="13"/>
                      </a:lnTo>
                      <a:lnTo>
                        <a:pt x="23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4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7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3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8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1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2"/>
                      </a:lnTo>
                      <a:lnTo>
                        <a:pt x="32" y="11"/>
                      </a:lnTo>
                      <a:lnTo>
                        <a:pt x="32" y="11"/>
                      </a:lnTo>
                      <a:lnTo>
                        <a:pt x="32" y="11"/>
                      </a:lnTo>
                      <a:lnTo>
                        <a:pt x="33" y="11"/>
                      </a:lnTo>
                      <a:lnTo>
                        <a:pt x="33" y="11"/>
                      </a:lnTo>
                      <a:lnTo>
                        <a:pt x="33" y="11"/>
                      </a:lnTo>
                      <a:lnTo>
                        <a:pt x="33" y="11"/>
                      </a:lnTo>
                      <a:lnTo>
                        <a:pt x="33" y="10"/>
                      </a:lnTo>
                      <a:lnTo>
                        <a:pt x="33" y="10"/>
                      </a:lnTo>
                      <a:lnTo>
                        <a:pt x="33" y="10"/>
                      </a:lnTo>
                      <a:lnTo>
                        <a:pt x="33" y="1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4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9"/>
                      </a:lnTo>
                      <a:lnTo>
                        <a:pt x="35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8"/>
                      </a:lnTo>
                      <a:lnTo>
                        <a:pt x="36" y="7"/>
                      </a:lnTo>
                      <a:lnTo>
                        <a:pt x="36" y="7"/>
                      </a:lnTo>
                      <a:lnTo>
                        <a:pt x="36" y="6"/>
                      </a:lnTo>
                      <a:lnTo>
                        <a:pt x="36" y="5"/>
                      </a:lnTo>
                      <a:lnTo>
                        <a:pt x="36" y="4"/>
                      </a:lnTo>
                      <a:lnTo>
                        <a:pt x="37" y="3"/>
                      </a:lnTo>
                      <a:lnTo>
                        <a:pt x="37" y="2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0"/>
                      </a:lnTo>
                      <a:lnTo>
                        <a:pt x="37" y="0"/>
                      </a:lnTo>
                      <a:lnTo>
                        <a:pt x="37" y="0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2"/>
                      </a:lnTo>
                      <a:lnTo>
                        <a:pt x="37" y="3"/>
                      </a:lnTo>
                      <a:lnTo>
                        <a:pt x="37" y="2"/>
                      </a:lnTo>
                      <a:lnTo>
                        <a:pt x="37" y="3"/>
                      </a:lnTo>
                      <a:lnTo>
                        <a:pt x="38" y="4"/>
                      </a:lnTo>
                      <a:lnTo>
                        <a:pt x="38" y="5"/>
                      </a:lnTo>
                      <a:lnTo>
                        <a:pt x="38" y="4"/>
                      </a:lnTo>
                      <a:lnTo>
                        <a:pt x="38" y="5"/>
                      </a:lnTo>
                      <a:lnTo>
                        <a:pt x="38" y="5"/>
                      </a:lnTo>
                      <a:lnTo>
                        <a:pt x="38" y="7"/>
                      </a:lnTo>
                      <a:lnTo>
                        <a:pt x="38" y="5"/>
                      </a:lnTo>
                      <a:lnTo>
                        <a:pt x="38" y="7"/>
                      </a:lnTo>
                      <a:lnTo>
                        <a:pt x="38" y="7"/>
                      </a:lnTo>
                      <a:lnTo>
                        <a:pt x="38" y="8"/>
                      </a:lnTo>
                      <a:lnTo>
                        <a:pt x="38" y="7"/>
                      </a:lnTo>
                      <a:lnTo>
                        <a:pt x="38" y="8"/>
                      </a:lnTo>
                      <a:lnTo>
                        <a:pt x="38" y="8"/>
                      </a:lnTo>
                      <a:lnTo>
                        <a:pt x="38" y="9"/>
                      </a:lnTo>
                      <a:lnTo>
                        <a:pt x="38" y="8"/>
                      </a:lnTo>
                      <a:lnTo>
                        <a:pt x="38" y="9"/>
                      </a:lnTo>
                      <a:lnTo>
                        <a:pt x="39" y="9"/>
                      </a:lnTo>
                      <a:lnTo>
                        <a:pt x="39" y="10"/>
                      </a:lnTo>
                      <a:lnTo>
                        <a:pt x="39" y="9"/>
                      </a:lnTo>
                      <a:lnTo>
                        <a:pt x="39" y="10"/>
                      </a:lnTo>
                      <a:lnTo>
                        <a:pt x="39" y="10"/>
                      </a:lnTo>
                      <a:lnTo>
                        <a:pt x="39" y="10"/>
                      </a:lnTo>
                      <a:lnTo>
                        <a:pt x="39" y="10"/>
                      </a:lnTo>
                      <a:lnTo>
                        <a:pt x="39" y="10"/>
                      </a:lnTo>
                      <a:lnTo>
                        <a:pt x="39" y="10"/>
                      </a:lnTo>
                      <a:lnTo>
                        <a:pt x="39" y="11"/>
                      </a:lnTo>
                      <a:lnTo>
                        <a:pt x="39" y="10"/>
                      </a:lnTo>
                      <a:lnTo>
                        <a:pt x="39" y="11"/>
                      </a:lnTo>
                      <a:lnTo>
                        <a:pt x="39" y="11"/>
                      </a:lnTo>
                      <a:lnTo>
                        <a:pt x="39" y="11"/>
                      </a:lnTo>
                      <a:lnTo>
                        <a:pt x="39" y="11"/>
                      </a:lnTo>
                      <a:lnTo>
                        <a:pt x="39" y="11"/>
                      </a:lnTo>
                      <a:lnTo>
                        <a:pt x="40" y="11"/>
                      </a:lnTo>
                      <a:lnTo>
                        <a:pt x="40" y="11"/>
                      </a:lnTo>
                      <a:lnTo>
                        <a:pt x="40" y="11"/>
                      </a:lnTo>
                      <a:lnTo>
                        <a:pt x="40" y="11"/>
                      </a:lnTo>
                      <a:lnTo>
                        <a:pt x="40" y="11"/>
                      </a:lnTo>
                      <a:lnTo>
                        <a:pt x="40" y="11"/>
                      </a:lnTo>
                      <a:lnTo>
                        <a:pt x="40" y="11"/>
                      </a:lnTo>
                      <a:lnTo>
                        <a:pt x="40" y="11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0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1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2"/>
                      </a:lnTo>
                      <a:lnTo>
                        <a:pt x="42" y="13"/>
                      </a:lnTo>
                      <a:lnTo>
                        <a:pt x="42" y="12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2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3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4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5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6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4"/>
                      </a:lnTo>
                      <a:lnTo>
                        <a:pt x="47" y="14"/>
                      </a:lnTo>
                      <a:lnTo>
                        <a:pt x="47" y="14"/>
                      </a:lnTo>
                      <a:lnTo>
                        <a:pt x="47" y="14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7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3"/>
                      </a:lnTo>
                      <a:lnTo>
                        <a:pt x="48" y="12"/>
                      </a:lnTo>
                      <a:lnTo>
                        <a:pt x="48" y="12"/>
                      </a:lnTo>
                      <a:lnTo>
                        <a:pt x="49" y="12"/>
                      </a:lnTo>
                      <a:lnTo>
                        <a:pt x="49" y="12"/>
                      </a:lnTo>
                      <a:lnTo>
                        <a:pt x="49" y="12"/>
                      </a:lnTo>
                      <a:lnTo>
                        <a:pt x="49" y="12"/>
                      </a:lnTo>
                      <a:lnTo>
                        <a:pt x="49" y="12"/>
                      </a:lnTo>
                      <a:lnTo>
                        <a:pt x="49" y="13"/>
                      </a:lnTo>
                      <a:lnTo>
                        <a:pt x="49" y="12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49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3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0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1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2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3" y="14"/>
                      </a:lnTo>
                      <a:lnTo>
                        <a:pt x="54" y="14"/>
                      </a:lnTo>
                      <a:lnTo>
                        <a:pt x="54" y="14"/>
                      </a:lnTo>
                      <a:lnTo>
                        <a:pt x="54" y="14"/>
                      </a:lnTo>
                      <a:lnTo>
                        <a:pt x="54" y="14"/>
                      </a:lnTo>
                      <a:lnTo>
                        <a:pt x="55" y="14"/>
                      </a:lnTo>
                      <a:lnTo>
                        <a:pt x="55" y="14"/>
                      </a:lnTo>
                      <a:lnTo>
                        <a:pt x="55" y="14"/>
                      </a:lnTo>
                      <a:lnTo>
                        <a:pt x="55" y="14"/>
                      </a:lnTo>
                      <a:lnTo>
                        <a:pt x="55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6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4"/>
                      </a:lnTo>
                      <a:lnTo>
                        <a:pt x="57" y="13"/>
                      </a:lnTo>
                      <a:lnTo>
                        <a:pt x="57" y="13"/>
                      </a:lnTo>
                      <a:lnTo>
                        <a:pt x="57" y="13"/>
                      </a:lnTo>
                      <a:lnTo>
                        <a:pt x="57" y="13"/>
                      </a:lnTo>
                      <a:lnTo>
                        <a:pt x="57" y="13"/>
                      </a:lnTo>
                      <a:lnTo>
                        <a:pt x="58" y="13"/>
                      </a:lnTo>
                      <a:lnTo>
                        <a:pt x="58" y="13"/>
                      </a:lnTo>
                      <a:lnTo>
                        <a:pt x="58" y="13"/>
                      </a:lnTo>
                      <a:lnTo>
                        <a:pt x="58" y="13"/>
                      </a:lnTo>
                      <a:lnTo>
                        <a:pt x="58" y="13"/>
                      </a:lnTo>
                      <a:lnTo>
                        <a:pt x="58" y="13"/>
                      </a:lnTo>
                      <a:lnTo>
                        <a:pt x="58" y="13"/>
                      </a:lnTo>
                      <a:lnTo>
                        <a:pt x="58" y="14"/>
                      </a:lnTo>
                      <a:lnTo>
                        <a:pt x="58" y="13"/>
                      </a:lnTo>
                      <a:lnTo>
                        <a:pt x="58" y="14"/>
                      </a:lnTo>
                      <a:lnTo>
                        <a:pt x="58" y="14"/>
                      </a:lnTo>
                      <a:lnTo>
                        <a:pt x="58" y="14"/>
                      </a:lnTo>
                      <a:lnTo>
                        <a:pt x="58" y="14"/>
                      </a:lnTo>
                      <a:lnTo>
                        <a:pt x="58" y="14"/>
                      </a:lnTo>
                      <a:lnTo>
                        <a:pt x="58" y="14"/>
                      </a:lnTo>
                      <a:lnTo>
                        <a:pt x="58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59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3" y="14"/>
                      </a:lnTo>
                      <a:lnTo>
                        <a:pt x="64" y="14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3"/>
                      </a:lnTo>
                      <a:lnTo>
                        <a:pt x="65" y="14"/>
                      </a:lnTo>
                      <a:lnTo>
                        <a:pt x="65" y="13"/>
                      </a:lnTo>
                      <a:lnTo>
                        <a:pt x="65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6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3"/>
                      </a:lnTo>
                      <a:lnTo>
                        <a:pt x="68" y="14"/>
                      </a:lnTo>
                      <a:lnTo>
                        <a:pt x="68" y="13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8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69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0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1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4" y="14"/>
                      </a:lnTo>
                      <a:lnTo>
                        <a:pt x="75" y="14"/>
                      </a:lnTo>
                      <a:lnTo>
                        <a:pt x="75" y="14"/>
                      </a:lnTo>
                      <a:lnTo>
                        <a:pt x="75" y="14"/>
                      </a:lnTo>
                      <a:lnTo>
                        <a:pt x="75" y="14"/>
                      </a:lnTo>
                      <a:lnTo>
                        <a:pt x="75" y="14"/>
                      </a:lnTo>
                      <a:lnTo>
                        <a:pt x="75" y="14"/>
                      </a:lnTo>
                      <a:lnTo>
                        <a:pt x="75" y="13"/>
                      </a:lnTo>
                      <a:lnTo>
                        <a:pt x="75" y="14"/>
                      </a:lnTo>
                      <a:lnTo>
                        <a:pt x="75" y="13"/>
                      </a:lnTo>
                      <a:lnTo>
                        <a:pt x="75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6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7" y="14"/>
                      </a:lnTo>
                      <a:lnTo>
                        <a:pt x="78" y="14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6" name="Freeform 158"/>
                <p:cNvSpPr>
                  <a:spLocks/>
                </p:cNvSpPr>
                <p:nvPr/>
              </p:nvSpPr>
              <p:spPr bwMode="auto">
                <a:xfrm>
                  <a:off x="3413125" y="5010150"/>
                  <a:ext cx="122238" cy="6350"/>
                </a:xfrm>
                <a:custGeom>
                  <a:avLst/>
                  <a:gdLst/>
                  <a:ahLst/>
                  <a:cxnLst>
                    <a:cxn ang="0">
                      <a:pos x="1" y="4"/>
                    </a:cxn>
                    <a:cxn ang="0">
                      <a:pos x="2" y="4"/>
                    </a:cxn>
                    <a:cxn ang="0">
                      <a:pos x="3" y="4"/>
                    </a:cxn>
                    <a:cxn ang="0">
                      <a:pos x="4" y="4"/>
                    </a:cxn>
                    <a:cxn ang="0">
                      <a:pos x="5" y="4"/>
                    </a:cxn>
                    <a:cxn ang="0">
                      <a:pos x="6" y="4"/>
                    </a:cxn>
                    <a:cxn ang="0">
                      <a:pos x="8" y="4"/>
                    </a:cxn>
                    <a:cxn ang="0">
                      <a:pos x="9" y="4"/>
                    </a:cxn>
                    <a:cxn ang="0">
                      <a:pos x="10" y="4"/>
                    </a:cxn>
                    <a:cxn ang="0">
                      <a:pos x="11" y="4"/>
                    </a:cxn>
                    <a:cxn ang="0">
                      <a:pos x="12" y="4"/>
                    </a:cxn>
                    <a:cxn ang="0">
                      <a:pos x="14" y="3"/>
                    </a:cxn>
                    <a:cxn ang="0">
                      <a:pos x="15" y="4"/>
                    </a:cxn>
                    <a:cxn ang="0">
                      <a:pos x="16" y="4"/>
                    </a:cxn>
                    <a:cxn ang="0">
                      <a:pos x="17" y="4"/>
                    </a:cxn>
                    <a:cxn ang="0">
                      <a:pos x="18" y="4"/>
                    </a:cxn>
                    <a:cxn ang="0">
                      <a:pos x="19" y="4"/>
                    </a:cxn>
                    <a:cxn ang="0">
                      <a:pos x="20" y="4"/>
                    </a:cxn>
                    <a:cxn ang="0">
                      <a:pos x="21" y="4"/>
                    </a:cxn>
                    <a:cxn ang="0">
                      <a:pos x="22" y="4"/>
                    </a:cxn>
                    <a:cxn ang="0">
                      <a:pos x="24" y="4"/>
                    </a:cxn>
                    <a:cxn ang="0">
                      <a:pos x="25" y="4"/>
                    </a:cxn>
                    <a:cxn ang="0">
                      <a:pos x="26" y="4"/>
                    </a:cxn>
                    <a:cxn ang="0">
                      <a:pos x="27" y="4"/>
                    </a:cxn>
                    <a:cxn ang="0">
                      <a:pos x="28" y="4"/>
                    </a:cxn>
                    <a:cxn ang="0">
                      <a:pos x="30" y="3"/>
                    </a:cxn>
                    <a:cxn ang="0">
                      <a:pos x="31" y="3"/>
                    </a:cxn>
                    <a:cxn ang="0">
                      <a:pos x="32" y="3"/>
                    </a:cxn>
                    <a:cxn ang="0">
                      <a:pos x="34" y="3"/>
                    </a:cxn>
                    <a:cxn ang="0">
                      <a:pos x="35" y="3"/>
                    </a:cxn>
                    <a:cxn ang="0">
                      <a:pos x="37" y="3"/>
                    </a:cxn>
                    <a:cxn ang="0">
                      <a:pos x="38" y="2"/>
                    </a:cxn>
                    <a:cxn ang="0">
                      <a:pos x="39" y="3"/>
                    </a:cxn>
                    <a:cxn ang="0">
                      <a:pos x="40" y="2"/>
                    </a:cxn>
                    <a:cxn ang="0">
                      <a:pos x="42" y="2"/>
                    </a:cxn>
                    <a:cxn ang="0">
                      <a:pos x="43" y="2"/>
                    </a:cxn>
                    <a:cxn ang="0">
                      <a:pos x="45" y="1"/>
                    </a:cxn>
                    <a:cxn ang="0">
                      <a:pos x="46" y="2"/>
                    </a:cxn>
                    <a:cxn ang="0">
                      <a:pos x="47" y="2"/>
                    </a:cxn>
                    <a:cxn ang="0">
                      <a:pos x="48" y="3"/>
                    </a:cxn>
                    <a:cxn ang="0">
                      <a:pos x="49" y="3"/>
                    </a:cxn>
                    <a:cxn ang="0">
                      <a:pos x="50" y="3"/>
                    </a:cxn>
                    <a:cxn ang="0">
                      <a:pos x="50" y="3"/>
                    </a:cxn>
                    <a:cxn ang="0">
                      <a:pos x="52" y="4"/>
                    </a:cxn>
                    <a:cxn ang="0">
                      <a:pos x="53" y="4"/>
                    </a:cxn>
                    <a:cxn ang="0">
                      <a:pos x="54" y="4"/>
                    </a:cxn>
                    <a:cxn ang="0">
                      <a:pos x="55" y="4"/>
                    </a:cxn>
                    <a:cxn ang="0">
                      <a:pos x="57" y="3"/>
                    </a:cxn>
                    <a:cxn ang="0">
                      <a:pos x="58" y="3"/>
                    </a:cxn>
                    <a:cxn ang="0">
                      <a:pos x="59" y="3"/>
                    </a:cxn>
                    <a:cxn ang="0">
                      <a:pos x="60" y="4"/>
                    </a:cxn>
                    <a:cxn ang="0">
                      <a:pos x="61" y="4"/>
                    </a:cxn>
                    <a:cxn ang="0">
                      <a:pos x="63" y="4"/>
                    </a:cxn>
                    <a:cxn ang="0">
                      <a:pos x="64" y="4"/>
                    </a:cxn>
                    <a:cxn ang="0">
                      <a:pos x="65" y="4"/>
                    </a:cxn>
                    <a:cxn ang="0">
                      <a:pos x="66" y="4"/>
                    </a:cxn>
                    <a:cxn ang="0">
                      <a:pos x="67" y="4"/>
                    </a:cxn>
                    <a:cxn ang="0">
                      <a:pos x="68" y="4"/>
                    </a:cxn>
                    <a:cxn ang="0">
                      <a:pos x="70" y="3"/>
                    </a:cxn>
                    <a:cxn ang="0">
                      <a:pos x="72" y="3"/>
                    </a:cxn>
                    <a:cxn ang="0">
                      <a:pos x="74" y="2"/>
                    </a:cxn>
                    <a:cxn ang="0">
                      <a:pos x="75" y="0"/>
                    </a:cxn>
                    <a:cxn ang="0">
                      <a:pos x="76" y="1"/>
                    </a:cxn>
                  </a:cxnLst>
                  <a:rect l="0" t="0" r="r" b="b"/>
                  <a:pathLst>
                    <a:path w="77" h="4">
                      <a:moveTo>
                        <a:pt x="0" y="4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6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7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19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5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6" y="4"/>
                      </a:lnTo>
                      <a:lnTo>
                        <a:pt x="27" y="3"/>
                      </a:lnTo>
                      <a:lnTo>
                        <a:pt x="27" y="3"/>
                      </a:lnTo>
                      <a:lnTo>
                        <a:pt x="27" y="3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9" y="4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29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0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6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8" y="3"/>
                      </a:lnTo>
                      <a:lnTo>
                        <a:pt x="38" y="3"/>
                      </a:lnTo>
                      <a:lnTo>
                        <a:pt x="38" y="3"/>
                      </a:lnTo>
                      <a:lnTo>
                        <a:pt x="38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0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2" y="2"/>
                      </a:lnTo>
                      <a:lnTo>
                        <a:pt x="43" y="2"/>
                      </a:lnTo>
                      <a:lnTo>
                        <a:pt x="43" y="2"/>
                      </a:lnTo>
                      <a:lnTo>
                        <a:pt x="43" y="2"/>
                      </a:lnTo>
                      <a:lnTo>
                        <a:pt x="43" y="2"/>
                      </a:lnTo>
                      <a:lnTo>
                        <a:pt x="43" y="2"/>
                      </a:lnTo>
                      <a:lnTo>
                        <a:pt x="43" y="2"/>
                      </a:lnTo>
                      <a:lnTo>
                        <a:pt x="43" y="2"/>
                      </a:lnTo>
                      <a:lnTo>
                        <a:pt x="43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7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8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0" y="3"/>
                      </a:lnTo>
                      <a:lnTo>
                        <a:pt x="51" y="3"/>
                      </a:lnTo>
                      <a:lnTo>
                        <a:pt x="51" y="4"/>
                      </a:lnTo>
                      <a:lnTo>
                        <a:pt x="51" y="3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1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2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3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4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3"/>
                      </a:lnTo>
                      <a:lnTo>
                        <a:pt x="57" y="3"/>
                      </a:lnTo>
                      <a:lnTo>
                        <a:pt x="57" y="3"/>
                      </a:lnTo>
                      <a:lnTo>
                        <a:pt x="57" y="3"/>
                      </a:lnTo>
                      <a:lnTo>
                        <a:pt x="57" y="3"/>
                      </a:lnTo>
                      <a:lnTo>
                        <a:pt x="57" y="3"/>
                      </a:lnTo>
                      <a:lnTo>
                        <a:pt x="57" y="3"/>
                      </a:lnTo>
                      <a:lnTo>
                        <a:pt x="57" y="3"/>
                      </a:lnTo>
                      <a:lnTo>
                        <a:pt x="57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8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59" y="3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0" y="4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1" y="3"/>
                      </a:lnTo>
                      <a:lnTo>
                        <a:pt x="61" y="3"/>
                      </a:lnTo>
                      <a:lnTo>
                        <a:pt x="61" y="3"/>
                      </a:lnTo>
                      <a:lnTo>
                        <a:pt x="61" y="4"/>
                      </a:lnTo>
                      <a:lnTo>
                        <a:pt x="61" y="3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1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2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3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5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6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4"/>
                      </a:lnTo>
                      <a:lnTo>
                        <a:pt x="68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69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0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1" y="3"/>
                      </a:lnTo>
                      <a:lnTo>
                        <a:pt x="72" y="3"/>
                      </a:lnTo>
                      <a:lnTo>
                        <a:pt x="72" y="3"/>
                      </a:lnTo>
                      <a:lnTo>
                        <a:pt x="72" y="3"/>
                      </a:lnTo>
                      <a:lnTo>
                        <a:pt x="72" y="3"/>
                      </a:lnTo>
                      <a:lnTo>
                        <a:pt x="72" y="3"/>
                      </a:lnTo>
                      <a:lnTo>
                        <a:pt x="72" y="3"/>
                      </a:lnTo>
                      <a:lnTo>
                        <a:pt x="72" y="2"/>
                      </a:lnTo>
                      <a:lnTo>
                        <a:pt x="72" y="2"/>
                      </a:lnTo>
                      <a:lnTo>
                        <a:pt x="72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3" y="2"/>
                      </a:lnTo>
                      <a:lnTo>
                        <a:pt x="74" y="2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1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75" y="1"/>
                      </a:lnTo>
                      <a:lnTo>
                        <a:pt x="75" y="1"/>
                      </a:lnTo>
                      <a:lnTo>
                        <a:pt x="75" y="1"/>
                      </a:lnTo>
                      <a:lnTo>
                        <a:pt x="75" y="1"/>
                      </a:lnTo>
                      <a:lnTo>
                        <a:pt x="76" y="1"/>
                      </a:lnTo>
                      <a:lnTo>
                        <a:pt x="76" y="1"/>
                      </a:lnTo>
                      <a:lnTo>
                        <a:pt x="76" y="1"/>
                      </a:lnTo>
                      <a:lnTo>
                        <a:pt x="76" y="1"/>
                      </a:lnTo>
                      <a:lnTo>
                        <a:pt x="76" y="1"/>
                      </a:lnTo>
                      <a:lnTo>
                        <a:pt x="76" y="2"/>
                      </a:lnTo>
                      <a:lnTo>
                        <a:pt x="76" y="1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6" y="2"/>
                      </a:lnTo>
                      <a:lnTo>
                        <a:pt x="77" y="2"/>
                      </a:lnTo>
                      <a:lnTo>
                        <a:pt x="77" y="2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7" name="Freeform 159"/>
                <p:cNvSpPr>
                  <a:spLocks/>
                </p:cNvSpPr>
                <p:nvPr/>
              </p:nvSpPr>
              <p:spPr bwMode="auto">
                <a:xfrm>
                  <a:off x="3535363" y="4976813"/>
                  <a:ext cx="122238" cy="38100"/>
                </a:xfrm>
                <a:custGeom>
                  <a:avLst/>
                  <a:gdLst/>
                  <a:ahLst/>
                  <a:cxnLst>
                    <a:cxn ang="0">
                      <a:pos x="1" y="24"/>
                    </a:cxn>
                    <a:cxn ang="0">
                      <a:pos x="2" y="24"/>
                    </a:cxn>
                    <a:cxn ang="0">
                      <a:pos x="2" y="24"/>
                    </a:cxn>
                    <a:cxn ang="0">
                      <a:pos x="4" y="24"/>
                    </a:cxn>
                    <a:cxn ang="0">
                      <a:pos x="5" y="24"/>
                    </a:cxn>
                    <a:cxn ang="0">
                      <a:pos x="6" y="24"/>
                    </a:cxn>
                    <a:cxn ang="0">
                      <a:pos x="7" y="24"/>
                    </a:cxn>
                    <a:cxn ang="0">
                      <a:pos x="8" y="24"/>
                    </a:cxn>
                    <a:cxn ang="0">
                      <a:pos x="10" y="24"/>
                    </a:cxn>
                    <a:cxn ang="0">
                      <a:pos x="11" y="24"/>
                    </a:cxn>
                    <a:cxn ang="0">
                      <a:pos x="12" y="23"/>
                    </a:cxn>
                    <a:cxn ang="0">
                      <a:pos x="14" y="23"/>
                    </a:cxn>
                    <a:cxn ang="0">
                      <a:pos x="16" y="22"/>
                    </a:cxn>
                    <a:cxn ang="0">
                      <a:pos x="17" y="22"/>
                    </a:cxn>
                    <a:cxn ang="0">
                      <a:pos x="18" y="22"/>
                    </a:cxn>
                    <a:cxn ang="0">
                      <a:pos x="19" y="22"/>
                    </a:cxn>
                    <a:cxn ang="0">
                      <a:pos x="21" y="21"/>
                    </a:cxn>
                    <a:cxn ang="0">
                      <a:pos x="23" y="20"/>
                    </a:cxn>
                    <a:cxn ang="0">
                      <a:pos x="25" y="14"/>
                    </a:cxn>
                    <a:cxn ang="0">
                      <a:pos x="26" y="14"/>
                    </a:cxn>
                    <a:cxn ang="0">
                      <a:pos x="27" y="18"/>
                    </a:cxn>
                    <a:cxn ang="0">
                      <a:pos x="28" y="17"/>
                    </a:cxn>
                    <a:cxn ang="0">
                      <a:pos x="29" y="17"/>
                    </a:cxn>
                    <a:cxn ang="0">
                      <a:pos x="30" y="19"/>
                    </a:cxn>
                    <a:cxn ang="0">
                      <a:pos x="31" y="20"/>
                    </a:cxn>
                    <a:cxn ang="0">
                      <a:pos x="32" y="21"/>
                    </a:cxn>
                    <a:cxn ang="0">
                      <a:pos x="33" y="21"/>
                    </a:cxn>
                    <a:cxn ang="0">
                      <a:pos x="34" y="22"/>
                    </a:cxn>
                    <a:cxn ang="0">
                      <a:pos x="35" y="22"/>
                    </a:cxn>
                    <a:cxn ang="0">
                      <a:pos x="36" y="22"/>
                    </a:cxn>
                    <a:cxn ang="0">
                      <a:pos x="37" y="22"/>
                    </a:cxn>
                    <a:cxn ang="0">
                      <a:pos x="38" y="23"/>
                    </a:cxn>
                    <a:cxn ang="0">
                      <a:pos x="39" y="23"/>
                    </a:cxn>
                    <a:cxn ang="0">
                      <a:pos x="40" y="23"/>
                    </a:cxn>
                    <a:cxn ang="0">
                      <a:pos x="41" y="23"/>
                    </a:cxn>
                    <a:cxn ang="0">
                      <a:pos x="42" y="23"/>
                    </a:cxn>
                    <a:cxn ang="0">
                      <a:pos x="43" y="23"/>
                    </a:cxn>
                    <a:cxn ang="0">
                      <a:pos x="45" y="23"/>
                    </a:cxn>
                    <a:cxn ang="0">
                      <a:pos x="46" y="23"/>
                    </a:cxn>
                    <a:cxn ang="0">
                      <a:pos x="48" y="22"/>
                    </a:cxn>
                    <a:cxn ang="0">
                      <a:pos x="49" y="22"/>
                    </a:cxn>
                    <a:cxn ang="0">
                      <a:pos x="51" y="20"/>
                    </a:cxn>
                    <a:cxn ang="0">
                      <a:pos x="53" y="19"/>
                    </a:cxn>
                    <a:cxn ang="0">
                      <a:pos x="54" y="19"/>
                    </a:cxn>
                    <a:cxn ang="0">
                      <a:pos x="54" y="19"/>
                    </a:cxn>
                    <a:cxn ang="0">
                      <a:pos x="56" y="19"/>
                    </a:cxn>
                    <a:cxn ang="0">
                      <a:pos x="58" y="18"/>
                    </a:cxn>
                    <a:cxn ang="0">
                      <a:pos x="60" y="16"/>
                    </a:cxn>
                    <a:cxn ang="0">
                      <a:pos x="62" y="13"/>
                    </a:cxn>
                    <a:cxn ang="0">
                      <a:pos x="63" y="9"/>
                    </a:cxn>
                    <a:cxn ang="0">
                      <a:pos x="65" y="0"/>
                    </a:cxn>
                    <a:cxn ang="0">
                      <a:pos x="66" y="2"/>
                    </a:cxn>
                    <a:cxn ang="0">
                      <a:pos x="67" y="5"/>
                    </a:cxn>
                    <a:cxn ang="0">
                      <a:pos x="68" y="8"/>
                    </a:cxn>
                    <a:cxn ang="0">
                      <a:pos x="69" y="10"/>
                    </a:cxn>
                    <a:cxn ang="0">
                      <a:pos x="70" y="12"/>
                    </a:cxn>
                    <a:cxn ang="0">
                      <a:pos x="71" y="13"/>
                    </a:cxn>
                    <a:cxn ang="0">
                      <a:pos x="72" y="14"/>
                    </a:cxn>
                    <a:cxn ang="0">
                      <a:pos x="73" y="14"/>
                    </a:cxn>
                    <a:cxn ang="0">
                      <a:pos x="74" y="15"/>
                    </a:cxn>
                    <a:cxn ang="0">
                      <a:pos x="75" y="15"/>
                    </a:cxn>
                    <a:cxn ang="0">
                      <a:pos x="75" y="16"/>
                    </a:cxn>
                    <a:cxn ang="0">
                      <a:pos x="76" y="17"/>
                    </a:cxn>
                  </a:cxnLst>
                  <a:rect l="0" t="0" r="r" b="b"/>
                  <a:pathLst>
                    <a:path w="77" h="24">
                      <a:moveTo>
                        <a:pt x="0" y="23"/>
                      </a:move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4"/>
                      </a:lnTo>
                      <a:lnTo>
                        <a:pt x="0" y="23"/>
                      </a:lnTo>
                      <a:lnTo>
                        <a:pt x="0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1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4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7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8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9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1" y="24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3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15" y="23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6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20" y="22"/>
                      </a:lnTo>
                      <a:lnTo>
                        <a:pt x="20" y="22"/>
                      </a:lnTo>
                      <a:lnTo>
                        <a:pt x="20" y="22"/>
                      </a:lnTo>
                      <a:lnTo>
                        <a:pt x="20" y="22"/>
                      </a:lnTo>
                      <a:lnTo>
                        <a:pt x="20" y="22"/>
                      </a:lnTo>
                      <a:lnTo>
                        <a:pt x="20" y="22"/>
                      </a:lnTo>
                      <a:lnTo>
                        <a:pt x="20" y="22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0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2" y="21"/>
                      </a:lnTo>
                      <a:lnTo>
                        <a:pt x="22" y="21"/>
                      </a:lnTo>
                      <a:lnTo>
                        <a:pt x="22" y="21"/>
                      </a:lnTo>
                      <a:lnTo>
                        <a:pt x="22" y="21"/>
                      </a:lnTo>
                      <a:lnTo>
                        <a:pt x="22" y="20"/>
                      </a:lnTo>
                      <a:lnTo>
                        <a:pt x="22" y="20"/>
                      </a:lnTo>
                      <a:lnTo>
                        <a:pt x="22" y="20"/>
                      </a:lnTo>
                      <a:lnTo>
                        <a:pt x="22" y="20"/>
                      </a:lnTo>
                      <a:lnTo>
                        <a:pt x="23" y="20"/>
                      </a:lnTo>
                      <a:lnTo>
                        <a:pt x="23" y="20"/>
                      </a:lnTo>
                      <a:lnTo>
                        <a:pt x="23" y="20"/>
                      </a:lnTo>
                      <a:lnTo>
                        <a:pt x="23" y="20"/>
                      </a:lnTo>
                      <a:lnTo>
                        <a:pt x="23" y="20"/>
                      </a:lnTo>
                      <a:lnTo>
                        <a:pt x="23" y="20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3" y="19"/>
                      </a:lnTo>
                      <a:lnTo>
                        <a:pt x="24" y="19"/>
                      </a:lnTo>
                      <a:lnTo>
                        <a:pt x="24" y="19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8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6"/>
                      </a:lnTo>
                      <a:lnTo>
                        <a:pt x="25" y="16"/>
                      </a:lnTo>
                      <a:lnTo>
                        <a:pt x="25" y="15"/>
                      </a:lnTo>
                      <a:lnTo>
                        <a:pt x="25" y="14"/>
                      </a:lnTo>
                      <a:lnTo>
                        <a:pt x="25" y="13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1"/>
                      </a:lnTo>
                      <a:lnTo>
                        <a:pt x="25" y="11"/>
                      </a:lnTo>
                      <a:lnTo>
                        <a:pt x="25" y="11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6" y="12"/>
                      </a:lnTo>
                      <a:lnTo>
                        <a:pt x="26" y="13"/>
                      </a:lnTo>
                      <a:lnTo>
                        <a:pt x="26" y="12"/>
                      </a:lnTo>
                      <a:lnTo>
                        <a:pt x="26" y="13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6" y="15"/>
                      </a:lnTo>
                      <a:lnTo>
                        <a:pt x="26" y="16"/>
                      </a:lnTo>
                      <a:lnTo>
                        <a:pt x="26" y="15"/>
                      </a:lnTo>
                      <a:lnTo>
                        <a:pt x="26" y="16"/>
                      </a:lnTo>
                      <a:lnTo>
                        <a:pt x="26" y="16"/>
                      </a:lnTo>
                      <a:lnTo>
                        <a:pt x="26" y="17"/>
                      </a:lnTo>
                      <a:lnTo>
                        <a:pt x="26" y="16"/>
                      </a:lnTo>
                      <a:lnTo>
                        <a:pt x="26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7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7" y="18"/>
                      </a:lnTo>
                      <a:lnTo>
                        <a:pt x="28" y="18"/>
                      </a:lnTo>
                      <a:lnTo>
                        <a:pt x="28" y="18"/>
                      </a:lnTo>
                      <a:lnTo>
                        <a:pt x="28" y="18"/>
                      </a:lnTo>
                      <a:lnTo>
                        <a:pt x="28" y="18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8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7"/>
                      </a:lnTo>
                      <a:lnTo>
                        <a:pt x="29" y="18"/>
                      </a:lnTo>
                      <a:lnTo>
                        <a:pt x="29" y="17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29" y="18"/>
                      </a:lnTo>
                      <a:lnTo>
                        <a:pt x="30" y="18"/>
                      </a:lnTo>
                      <a:lnTo>
                        <a:pt x="30" y="19"/>
                      </a:lnTo>
                      <a:lnTo>
                        <a:pt x="30" y="18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19"/>
                      </a:lnTo>
                      <a:lnTo>
                        <a:pt x="30" y="20"/>
                      </a:lnTo>
                      <a:lnTo>
                        <a:pt x="30" y="19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0" y="20"/>
                      </a:lnTo>
                      <a:lnTo>
                        <a:pt x="31" y="20"/>
                      </a:lnTo>
                      <a:lnTo>
                        <a:pt x="31" y="20"/>
                      </a:lnTo>
                      <a:lnTo>
                        <a:pt x="31" y="20"/>
                      </a:lnTo>
                      <a:lnTo>
                        <a:pt x="31" y="20"/>
                      </a:lnTo>
                      <a:lnTo>
                        <a:pt x="31" y="20"/>
                      </a:lnTo>
                      <a:lnTo>
                        <a:pt x="31" y="21"/>
                      </a:lnTo>
                      <a:lnTo>
                        <a:pt x="31" y="20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3" y="21"/>
                      </a:lnTo>
                      <a:lnTo>
                        <a:pt x="33" y="21"/>
                      </a:lnTo>
                      <a:lnTo>
                        <a:pt x="33" y="21"/>
                      </a:lnTo>
                      <a:lnTo>
                        <a:pt x="33" y="21"/>
                      </a:lnTo>
                      <a:lnTo>
                        <a:pt x="33" y="21"/>
                      </a:lnTo>
                      <a:lnTo>
                        <a:pt x="33" y="22"/>
                      </a:lnTo>
                      <a:lnTo>
                        <a:pt x="33" y="21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3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4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5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6" y="22"/>
                      </a:lnTo>
                      <a:lnTo>
                        <a:pt x="37" y="22"/>
                      </a:lnTo>
                      <a:lnTo>
                        <a:pt x="37" y="22"/>
                      </a:lnTo>
                      <a:lnTo>
                        <a:pt x="37" y="22"/>
                      </a:lnTo>
                      <a:lnTo>
                        <a:pt x="37" y="22"/>
                      </a:lnTo>
                      <a:lnTo>
                        <a:pt x="37" y="22"/>
                      </a:lnTo>
                      <a:lnTo>
                        <a:pt x="37" y="23"/>
                      </a:lnTo>
                      <a:lnTo>
                        <a:pt x="37" y="22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7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8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39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0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1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2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3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4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5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3"/>
                      </a:lnTo>
                      <a:lnTo>
                        <a:pt x="47" y="22"/>
                      </a:lnTo>
                      <a:lnTo>
                        <a:pt x="47" y="22"/>
                      </a:lnTo>
                      <a:lnTo>
                        <a:pt x="48" y="22"/>
                      </a:lnTo>
                      <a:lnTo>
                        <a:pt x="48" y="22"/>
                      </a:lnTo>
                      <a:lnTo>
                        <a:pt x="48" y="22"/>
                      </a:lnTo>
                      <a:lnTo>
                        <a:pt x="48" y="22"/>
                      </a:lnTo>
                      <a:lnTo>
                        <a:pt x="48" y="22"/>
                      </a:lnTo>
                      <a:lnTo>
                        <a:pt x="48" y="22"/>
                      </a:lnTo>
                      <a:lnTo>
                        <a:pt x="48" y="22"/>
                      </a:lnTo>
                      <a:lnTo>
                        <a:pt x="48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49" y="22"/>
                      </a:lnTo>
                      <a:lnTo>
                        <a:pt x="50" y="22"/>
                      </a:lnTo>
                      <a:lnTo>
                        <a:pt x="50" y="21"/>
                      </a:lnTo>
                      <a:lnTo>
                        <a:pt x="50" y="21"/>
                      </a:lnTo>
                      <a:lnTo>
                        <a:pt x="50" y="21"/>
                      </a:lnTo>
                      <a:lnTo>
                        <a:pt x="50" y="21"/>
                      </a:lnTo>
                      <a:lnTo>
                        <a:pt x="50" y="21"/>
                      </a:lnTo>
                      <a:lnTo>
                        <a:pt x="50" y="21"/>
                      </a:lnTo>
                      <a:lnTo>
                        <a:pt x="50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1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1" y="20"/>
                      </a:lnTo>
                      <a:lnTo>
                        <a:pt x="52" y="20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2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3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4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5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9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6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7" y="18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8" y="18"/>
                      </a:lnTo>
                      <a:lnTo>
                        <a:pt x="58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7"/>
                      </a:lnTo>
                      <a:lnTo>
                        <a:pt x="59" y="16"/>
                      </a:lnTo>
                      <a:lnTo>
                        <a:pt x="60" y="16"/>
                      </a:lnTo>
                      <a:lnTo>
                        <a:pt x="60" y="16"/>
                      </a:lnTo>
                      <a:lnTo>
                        <a:pt x="60" y="16"/>
                      </a:lnTo>
                      <a:lnTo>
                        <a:pt x="60" y="16"/>
                      </a:lnTo>
                      <a:lnTo>
                        <a:pt x="60" y="16"/>
                      </a:lnTo>
                      <a:lnTo>
                        <a:pt x="60" y="16"/>
                      </a:lnTo>
                      <a:lnTo>
                        <a:pt x="60" y="16"/>
                      </a:lnTo>
                      <a:lnTo>
                        <a:pt x="60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5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1" y="14"/>
                      </a:lnTo>
                      <a:lnTo>
                        <a:pt x="62" y="13"/>
                      </a:lnTo>
                      <a:lnTo>
                        <a:pt x="62" y="13"/>
                      </a:lnTo>
                      <a:lnTo>
                        <a:pt x="62" y="13"/>
                      </a:lnTo>
                      <a:lnTo>
                        <a:pt x="62" y="13"/>
                      </a:lnTo>
                      <a:lnTo>
                        <a:pt x="62" y="12"/>
                      </a:lnTo>
                      <a:lnTo>
                        <a:pt x="62" y="12"/>
                      </a:lnTo>
                      <a:lnTo>
                        <a:pt x="62" y="12"/>
                      </a:lnTo>
                      <a:lnTo>
                        <a:pt x="62" y="12"/>
                      </a:lnTo>
                      <a:lnTo>
                        <a:pt x="62" y="11"/>
                      </a:lnTo>
                      <a:lnTo>
                        <a:pt x="62" y="11"/>
                      </a:lnTo>
                      <a:lnTo>
                        <a:pt x="63" y="11"/>
                      </a:lnTo>
                      <a:lnTo>
                        <a:pt x="63" y="11"/>
                      </a:lnTo>
                      <a:lnTo>
                        <a:pt x="63" y="10"/>
                      </a:lnTo>
                      <a:lnTo>
                        <a:pt x="63" y="10"/>
                      </a:lnTo>
                      <a:lnTo>
                        <a:pt x="63" y="10"/>
                      </a:lnTo>
                      <a:lnTo>
                        <a:pt x="63" y="9"/>
                      </a:lnTo>
                      <a:lnTo>
                        <a:pt x="63" y="9"/>
                      </a:lnTo>
                      <a:lnTo>
                        <a:pt x="63" y="9"/>
                      </a:lnTo>
                      <a:lnTo>
                        <a:pt x="64" y="9"/>
                      </a:lnTo>
                      <a:lnTo>
                        <a:pt x="64" y="8"/>
                      </a:lnTo>
                      <a:lnTo>
                        <a:pt x="64" y="8"/>
                      </a:lnTo>
                      <a:lnTo>
                        <a:pt x="64" y="7"/>
                      </a:lnTo>
                      <a:lnTo>
                        <a:pt x="64" y="7"/>
                      </a:lnTo>
                      <a:lnTo>
                        <a:pt x="64" y="6"/>
                      </a:lnTo>
                      <a:lnTo>
                        <a:pt x="64" y="5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3"/>
                      </a:lnTo>
                      <a:lnTo>
                        <a:pt x="65" y="3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0"/>
                      </a:lnTo>
                      <a:lnTo>
                        <a:pt x="65" y="0"/>
                      </a:lnTo>
                      <a:lnTo>
                        <a:pt x="65" y="0"/>
                      </a:lnTo>
                      <a:lnTo>
                        <a:pt x="65" y="0"/>
                      </a:lnTo>
                      <a:lnTo>
                        <a:pt x="65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6" y="1"/>
                      </a:lnTo>
                      <a:lnTo>
                        <a:pt x="66" y="0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2"/>
                      </a:lnTo>
                      <a:lnTo>
                        <a:pt x="66" y="1"/>
                      </a:lnTo>
                      <a:lnTo>
                        <a:pt x="66" y="2"/>
                      </a:lnTo>
                      <a:lnTo>
                        <a:pt x="67" y="2"/>
                      </a:lnTo>
                      <a:lnTo>
                        <a:pt x="67" y="3"/>
                      </a:lnTo>
                      <a:lnTo>
                        <a:pt x="67" y="2"/>
                      </a:lnTo>
                      <a:lnTo>
                        <a:pt x="67" y="3"/>
                      </a:lnTo>
                      <a:lnTo>
                        <a:pt x="67" y="3"/>
                      </a:lnTo>
                      <a:lnTo>
                        <a:pt x="67" y="4"/>
                      </a:lnTo>
                      <a:lnTo>
                        <a:pt x="67" y="3"/>
                      </a:lnTo>
                      <a:lnTo>
                        <a:pt x="67" y="4"/>
                      </a:lnTo>
                      <a:lnTo>
                        <a:pt x="67" y="4"/>
                      </a:lnTo>
                      <a:lnTo>
                        <a:pt x="67" y="5"/>
                      </a:lnTo>
                      <a:lnTo>
                        <a:pt x="67" y="4"/>
                      </a:lnTo>
                      <a:lnTo>
                        <a:pt x="67" y="5"/>
                      </a:lnTo>
                      <a:lnTo>
                        <a:pt x="67" y="5"/>
                      </a:lnTo>
                      <a:lnTo>
                        <a:pt x="67" y="5"/>
                      </a:lnTo>
                      <a:lnTo>
                        <a:pt x="67" y="5"/>
                      </a:lnTo>
                      <a:lnTo>
                        <a:pt x="67" y="5"/>
                      </a:lnTo>
                      <a:lnTo>
                        <a:pt x="67" y="6"/>
                      </a:lnTo>
                      <a:lnTo>
                        <a:pt x="67" y="6"/>
                      </a:lnTo>
                      <a:lnTo>
                        <a:pt x="67" y="6"/>
                      </a:lnTo>
                      <a:lnTo>
                        <a:pt x="67" y="6"/>
                      </a:lnTo>
                      <a:lnTo>
                        <a:pt x="68" y="7"/>
                      </a:lnTo>
                      <a:lnTo>
                        <a:pt x="68" y="7"/>
                      </a:lnTo>
                      <a:lnTo>
                        <a:pt x="68" y="7"/>
                      </a:lnTo>
                      <a:lnTo>
                        <a:pt x="68" y="7"/>
                      </a:lnTo>
                      <a:lnTo>
                        <a:pt x="68" y="7"/>
                      </a:lnTo>
                      <a:lnTo>
                        <a:pt x="68" y="8"/>
                      </a:lnTo>
                      <a:lnTo>
                        <a:pt x="68" y="7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8"/>
                      </a:lnTo>
                      <a:lnTo>
                        <a:pt x="68" y="9"/>
                      </a:lnTo>
                      <a:lnTo>
                        <a:pt x="68" y="9"/>
                      </a:lnTo>
                      <a:lnTo>
                        <a:pt x="68" y="9"/>
                      </a:lnTo>
                      <a:lnTo>
                        <a:pt x="68" y="9"/>
                      </a:lnTo>
                      <a:lnTo>
                        <a:pt x="69" y="9"/>
                      </a:lnTo>
                      <a:lnTo>
                        <a:pt x="69" y="9"/>
                      </a:lnTo>
                      <a:lnTo>
                        <a:pt x="69" y="9"/>
                      </a:lnTo>
                      <a:lnTo>
                        <a:pt x="69" y="9"/>
                      </a:lnTo>
                      <a:lnTo>
                        <a:pt x="69" y="9"/>
                      </a:lnTo>
                      <a:lnTo>
                        <a:pt x="69" y="10"/>
                      </a:lnTo>
                      <a:lnTo>
                        <a:pt x="69" y="9"/>
                      </a:lnTo>
                      <a:lnTo>
                        <a:pt x="69" y="10"/>
                      </a:lnTo>
                      <a:lnTo>
                        <a:pt x="69" y="10"/>
                      </a:lnTo>
                      <a:lnTo>
                        <a:pt x="69" y="10"/>
                      </a:lnTo>
                      <a:lnTo>
                        <a:pt x="69" y="10"/>
                      </a:lnTo>
                      <a:lnTo>
                        <a:pt x="69" y="10"/>
                      </a:lnTo>
                      <a:lnTo>
                        <a:pt x="69" y="11"/>
                      </a:lnTo>
                      <a:lnTo>
                        <a:pt x="69" y="11"/>
                      </a:lnTo>
                      <a:lnTo>
                        <a:pt x="69" y="11"/>
                      </a:lnTo>
                      <a:lnTo>
                        <a:pt x="69" y="11"/>
                      </a:lnTo>
                      <a:lnTo>
                        <a:pt x="69" y="11"/>
                      </a:lnTo>
                      <a:lnTo>
                        <a:pt x="69" y="11"/>
                      </a:lnTo>
                      <a:lnTo>
                        <a:pt x="69" y="11"/>
                      </a:lnTo>
                      <a:lnTo>
                        <a:pt x="69" y="11"/>
                      </a:lnTo>
                      <a:lnTo>
                        <a:pt x="70" y="11"/>
                      </a:lnTo>
                      <a:lnTo>
                        <a:pt x="70" y="12"/>
                      </a:lnTo>
                      <a:lnTo>
                        <a:pt x="70" y="11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3"/>
                      </a:lnTo>
                      <a:lnTo>
                        <a:pt x="70" y="12"/>
                      </a:lnTo>
                      <a:lnTo>
                        <a:pt x="70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3"/>
                      </a:lnTo>
                      <a:lnTo>
                        <a:pt x="71" y="14"/>
                      </a:lnTo>
                      <a:lnTo>
                        <a:pt x="71" y="13"/>
                      </a:lnTo>
                      <a:lnTo>
                        <a:pt x="71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4"/>
                      </a:lnTo>
                      <a:lnTo>
                        <a:pt x="73" y="15"/>
                      </a:lnTo>
                      <a:lnTo>
                        <a:pt x="73" y="14"/>
                      </a:lnTo>
                      <a:lnTo>
                        <a:pt x="73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4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5"/>
                      </a:lnTo>
                      <a:lnTo>
                        <a:pt x="75" y="16"/>
                      </a:lnTo>
                      <a:lnTo>
                        <a:pt x="75" y="15"/>
                      </a:lnTo>
                      <a:lnTo>
                        <a:pt x="75" y="16"/>
                      </a:lnTo>
                      <a:lnTo>
                        <a:pt x="75" y="16"/>
                      </a:lnTo>
                      <a:lnTo>
                        <a:pt x="75" y="16"/>
                      </a:lnTo>
                      <a:lnTo>
                        <a:pt x="75" y="16"/>
                      </a:lnTo>
                      <a:lnTo>
                        <a:pt x="75" y="16"/>
                      </a:lnTo>
                      <a:lnTo>
                        <a:pt x="75" y="16"/>
                      </a:lnTo>
                      <a:lnTo>
                        <a:pt x="75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6"/>
                      </a:lnTo>
                      <a:lnTo>
                        <a:pt x="76" y="17"/>
                      </a:lnTo>
                      <a:lnTo>
                        <a:pt x="76" y="16"/>
                      </a:lnTo>
                      <a:lnTo>
                        <a:pt x="76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8" name="Freeform 160"/>
                <p:cNvSpPr>
                  <a:spLocks/>
                </p:cNvSpPr>
                <p:nvPr/>
              </p:nvSpPr>
              <p:spPr bwMode="auto">
                <a:xfrm>
                  <a:off x="3657600" y="4914900"/>
                  <a:ext cx="117475" cy="101600"/>
                </a:xfrm>
                <a:custGeom>
                  <a:avLst/>
                  <a:gdLst/>
                  <a:ahLst/>
                  <a:cxnLst>
                    <a:cxn ang="0">
                      <a:pos x="1" y="56"/>
                    </a:cxn>
                    <a:cxn ang="0">
                      <a:pos x="3" y="56"/>
                    </a:cxn>
                    <a:cxn ang="0">
                      <a:pos x="4" y="56"/>
                    </a:cxn>
                    <a:cxn ang="0">
                      <a:pos x="6" y="55"/>
                    </a:cxn>
                    <a:cxn ang="0">
                      <a:pos x="8" y="53"/>
                    </a:cxn>
                    <a:cxn ang="0">
                      <a:pos x="9" y="50"/>
                    </a:cxn>
                    <a:cxn ang="0">
                      <a:pos x="11" y="48"/>
                    </a:cxn>
                    <a:cxn ang="0">
                      <a:pos x="13" y="42"/>
                    </a:cxn>
                    <a:cxn ang="0">
                      <a:pos x="15" y="33"/>
                    </a:cxn>
                    <a:cxn ang="0">
                      <a:pos x="17" y="12"/>
                    </a:cxn>
                    <a:cxn ang="0">
                      <a:pos x="18" y="6"/>
                    </a:cxn>
                    <a:cxn ang="0">
                      <a:pos x="19" y="27"/>
                    </a:cxn>
                    <a:cxn ang="0">
                      <a:pos x="20" y="36"/>
                    </a:cxn>
                    <a:cxn ang="0">
                      <a:pos x="21" y="40"/>
                    </a:cxn>
                    <a:cxn ang="0">
                      <a:pos x="22" y="43"/>
                    </a:cxn>
                    <a:cxn ang="0">
                      <a:pos x="23" y="47"/>
                    </a:cxn>
                    <a:cxn ang="0">
                      <a:pos x="24" y="49"/>
                    </a:cxn>
                    <a:cxn ang="0">
                      <a:pos x="25" y="49"/>
                    </a:cxn>
                    <a:cxn ang="0">
                      <a:pos x="26" y="50"/>
                    </a:cxn>
                    <a:cxn ang="0">
                      <a:pos x="26" y="52"/>
                    </a:cxn>
                    <a:cxn ang="0">
                      <a:pos x="27" y="53"/>
                    </a:cxn>
                    <a:cxn ang="0">
                      <a:pos x="29" y="52"/>
                    </a:cxn>
                    <a:cxn ang="0">
                      <a:pos x="30" y="52"/>
                    </a:cxn>
                    <a:cxn ang="0">
                      <a:pos x="31" y="53"/>
                    </a:cxn>
                    <a:cxn ang="0">
                      <a:pos x="33" y="52"/>
                    </a:cxn>
                    <a:cxn ang="0">
                      <a:pos x="34" y="50"/>
                    </a:cxn>
                    <a:cxn ang="0">
                      <a:pos x="35" y="51"/>
                    </a:cxn>
                    <a:cxn ang="0">
                      <a:pos x="36" y="52"/>
                    </a:cxn>
                    <a:cxn ang="0">
                      <a:pos x="37" y="53"/>
                    </a:cxn>
                    <a:cxn ang="0">
                      <a:pos x="38" y="53"/>
                    </a:cxn>
                    <a:cxn ang="0">
                      <a:pos x="39" y="53"/>
                    </a:cxn>
                    <a:cxn ang="0">
                      <a:pos x="41" y="49"/>
                    </a:cxn>
                    <a:cxn ang="0">
                      <a:pos x="43" y="44"/>
                    </a:cxn>
                    <a:cxn ang="0">
                      <a:pos x="44" y="48"/>
                    </a:cxn>
                    <a:cxn ang="0">
                      <a:pos x="44" y="52"/>
                    </a:cxn>
                    <a:cxn ang="0">
                      <a:pos x="45" y="54"/>
                    </a:cxn>
                    <a:cxn ang="0">
                      <a:pos x="46" y="56"/>
                    </a:cxn>
                    <a:cxn ang="0">
                      <a:pos x="47" y="57"/>
                    </a:cxn>
                    <a:cxn ang="0">
                      <a:pos x="48" y="58"/>
                    </a:cxn>
                    <a:cxn ang="0">
                      <a:pos x="49" y="58"/>
                    </a:cxn>
                    <a:cxn ang="0">
                      <a:pos x="50" y="59"/>
                    </a:cxn>
                    <a:cxn ang="0">
                      <a:pos x="51" y="59"/>
                    </a:cxn>
                    <a:cxn ang="0">
                      <a:pos x="52" y="60"/>
                    </a:cxn>
                    <a:cxn ang="0">
                      <a:pos x="53" y="60"/>
                    </a:cxn>
                    <a:cxn ang="0">
                      <a:pos x="54" y="61"/>
                    </a:cxn>
                    <a:cxn ang="0">
                      <a:pos x="55" y="61"/>
                    </a:cxn>
                    <a:cxn ang="0">
                      <a:pos x="55" y="61"/>
                    </a:cxn>
                    <a:cxn ang="0">
                      <a:pos x="56" y="62"/>
                    </a:cxn>
                    <a:cxn ang="0">
                      <a:pos x="57" y="62"/>
                    </a:cxn>
                    <a:cxn ang="0">
                      <a:pos x="58" y="62"/>
                    </a:cxn>
                    <a:cxn ang="0">
                      <a:pos x="60" y="62"/>
                    </a:cxn>
                    <a:cxn ang="0">
                      <a:pos x="61" y="62"/>
                    </a:cxn>
                    <a:cxn ang="0">
                      <a:pos x="62" y="63"/>
                    </a:cxn>
                    <a:cxn ang="0">
                      <a:pos x="63" y="63"/>
                    </a:cxn>
                    <a:cxn ang="0">
                      <a:pos x="64" y="63"/>
                    </a:cxn>
                    <a:cxn ang="0">
                      <a:pos x="65" y="63"/>
                    </a:cxn>
                    <a:cxn ang="0">
                      <a:pos x="66" y="63"/>
                    </a:cxn>
                    <a:cxn ang="0">
                      <a:pos x="67" y="63"/>
                    </a:cxn>
                    <a:cxn ang="0">
                      <a:pos x="68" y="63"/>
                    </a:cxn>
                    <a:cxn ang="0">
                      <a:pos x="70" y="63"/>
                    </a:cxn>
                    <a:cxn ang="0">
                      <a:pos x="71" y="63"/>
                    </a:cxn>
                    <a:cxn ang="0">
                      <a:pos x="72" y="63"/>
                    </a:cxn>
                    <a:cxn ang="0">
                      <a:pos x="73" y="64"/>
                    </a:cxn>
                  </a:cxnLst>
                  <a:rect l="0" t="0" r="r" b="b"/>
                  <a:pathLst>
                    <a:path w="74" h="64">
                      <a:moveTo>
                        <a:pt x="0" y="56"/>
                      </a:moveTo>
                      <a:lnTo>
                        <a:pt x="0" y="56"/>
                      </a:lnTo>
                      <a:lnTo>
                        <a:pt x="0" y="56"/>
                      </a:lnTo>
                      <a:lnTo>
                        <a:pt x="0" y="56"/>
                      </a:lnTo>
                      <a:lnTo>
                        <a:pt x="0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1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2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3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4" y="56"/>
                      </a:lnTo>
                      <a:lnTo>
                        <a:pt x="5" y="56"/>
                      </a:lnTo>
                      <a:lnTo>
                        <a:pt x="5" y="56"/>
                      </a:lnTo>
                      <a:lnTo>
                        <a:pt x="5" y="55"/>
                      </a:lnTo>
                      <a:lnTo>
                        <a:pt x="5" y="55"/>
                      </a:lnTo>
                      <a:lnTo>
                        <a:pt x="5" y="55"/>
                      </a:lnTo>
                      <a:lnTo>
                        <a:pt x="5" y="55"/>
                      </a:lnTo>
                      <a:lnTo>
                        <a:pt x="5" y="55"/>
                      </a:lnTo>
                      <a:lnTo>
                        <a:pt x="5" y="55"/>
                      </a:lnTo>
                      <a:lnTo>
                        <a:pt x="5" y="55"/>
                      </a:lnTo>
                      <a:lnTo>
                        <a:pt x="5" y="55"/>
                      </a:lnTo>
                      <a:lnTo>
                        <a:pt x="6" y="55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6" y="54"/>
                      </a:lnTo>
                      <a:lnTo>
                        <a:pt x="7" y="54"/>
                      </a:lnTo>
                      <a:lnTo>
                        <a:pt x="7" y="54"/>
                      </a:lnTo>
                      <a:lnTo>
                        <a:pt x="7" y="54"/>
                      </a:lnTo>
                      <a:lnTo>
                        <a:pt x="7" y="53"/>
                      </a:lnTo>
                      <a:lnTo>
                        <a:pt x="7" y="53"/>
                      </a:lnTo>
                      <a:lnTo>
                        <a:pt x="7" y="53"/>
                      </a:lnTo>
                      <a:lnTo>
                        <a:pt x="7" y="53"/>
                      </a:lnTo>
                      <a:lnTo>
                        <a:pt x="7" y="53"/>
                      </a:lnTo>
                      <a:lnTo>
                        <a:pt x="8" y="53"/>
                      </a:lnTo>
                      <a:lnTo>
                        <a:pt x="8" y="53"/>
                      </a:lnTo>
                      <a:lnTo>
                        <a:pt x="8" y="53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2"/>
                      </a:lnTo>
                      <a:lnTo>
                        <a:pt x="8" y="51"/>
                      </a:lnTo>
                      <a:lnTo>
                        <a:pt x="8" y="51"/>
                      </a:lnTo>
                      <a:lnTo>
                        <a:pt x="9" y="51"/>
                      </a:lnTo>
                      <a:lnTo>
                        <a:pt x="9" y="51"/>
                      </a:lnTo>
                      <a:lnTo>
                        <a:pt x="9" y="50"/>
                      </a:lnTo>
                      <a:lnTo>
                        <a:pt x="9" y="50"/>
                      </a:lnTo>
                      <a:lnTo>
                        <a:pt x="9" y="50"/>
                      </a:lnTo>
                      <a:lnTo>
                        <a:pt x="9" y="50"/>
                      </a:lnTo>
                      <a:lnTo>
                        <a:pt x="9" y="50"/>
                      </a:lnTo>
                      <a:lnTo>
                        <a:pt x="9" y="50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0" y="49"/>
                      </a:lnTo>
                      <a:lnTo>
                        <a:pt x="11" y="49"/>
                      </a:lnTo>
                      <a:lnTo>
                        <a:pt x="11" y="48"/>
                      </a:lnTo>
                      <a:lnTo>
                        <a:pt x="11" y="48"/>
                      </a:lnTo>
                      <a:lnTo>
                        <a:pt x="11" y="48"/>
                      </a:lnTo>
                      <a:lnTo>
                        <a:pt x="11" y="48"/>
                      </a:lnTo>
                      <a:lnTo>
                        <a:pt x="11" y="48"/>
                      </a:lnTo>
                      <a:lnTo>
                        <a:pt x="11" y="48"/>
                      </a:lnTo>
                      <a:lnTo>
                        <a:pt x="11" y="47"/>
                      </a:lnTo>
                      <a:lnTo>
                        <a:pt x="11" y="47"/>
                      </a:lnTo>
                      <a:lnTo>
                        <a:pt x="11" y="47"/>
                      </a:lnTo>
                      <a:lnTo>
                        <a:pt x="12" y="47"/>
                      </a:lnTo>
                      <a:lnTo>
                        <a:pt x="12" y="46"/>
                      </a:lnTo>
                      <a:lnTo>
                        <a:pt x="12" y="46"/>
                      </a:lnTo>
                      <a:lnTo>
                        <a:pt x="12" y="46"/>
                      </a:lnTo>
                      <a:lnTo>
                        <a:pt x="12" y="45"/>
                      </a:lnTo>
                      <a:lnTo>
                        <a:pt x="12" y="45"/>
                      </a:lnTo>
                      <a:lnTo>
                        <a:pt x="12" y="45"/>
                      </a:lnTo>
                      <a:lnTo>
                        <a:pt x="12" y="44"/>
                      </a:lnTo>
                      <a:lnTo>
                        <a:pt x="13" y="44"/>
                      </a:lnTo>
                      <a:lnTo>
                        <a:pt x="13" y="43"/>
                      </a:lnTo>
                      <a:lnTo>
                        <a:pt x="13" y="43"/>
                      </a:lnTo>
                      <a:lnTo>
                        <a:pt x="13" y="42"/>
                      </a:lnTo>
                      <a:lnTo>
                        <a:pt x="13" y="42"/>
                      </a:lnTo>
                      <a:lnTo>
                        <a:pt x="13" y="42"/>
                      </a:lnTo>
                      <a:lnTo>
                        <a:pt x="13" y="41"/>
                      </a:lnTo>
                      <a:lnTo>
                        <a:pt x="13" y="40"/>
                      </a:lnTo>
                      <a:lnTo>
                        <a:pt x="13" y="40"/>
                      </a:lnTo>
                      <a:lnTo>
                        <a:pt x="13" y="39"/>
                      </a:lnTo>
                      <a:lnTo>
                        <a:pt x="14" y="39"/>
                      </a:lnTo>
                      <a:lnTo>
                        <a:pt x="14" y="38"/>
                      </a:lnTo>
                      <a:lnTo>
                        <a:pt x="14" y="38"/>
                      </a:lnTo>
                      <a:lnTo>
                        <a:pt x="14" y="37"/>
                      </a:lnTo>
                      <a:lnTo>
                        <a:pt x="14" y="36"/>
                      </a:lnTo>
                      <a:lnTo>
                        <a:pt x="14" y="36"/>
                      </a:lnTo>
                      <a:lnTo>
                        <a:pt x="14" y="35"/>
                      </a:lnTo>
                      <a:lnTo>
                        <a:pt x="14" y="35"/>
                      </a:lnTo>
                      <a:lnTo>
                        <a:pt x="15" y="34"/>
                      </a:lnTo>
                      <a:lnTo>
                        <a:pt x="15" y="33"/>
                      </a:lnTo>
                      <a:lnTo>
                        <a:pt x="15" y="33"/>
                      </a:lnTo>
                      <a:lnTo>
                        <a:pt x="15" y="32"/>
                      </a:lnTo>
                      <a:lnTo>
                        <a:pt x="15" y="32"/>
                      </a:lnTo>
                      <a:lnTo>
                        <a:pt x="15" y="31"/>
                      </a:lnTo>
                      <a:lnTo>
                        <a:pt x="15" y="30"/>
                      </a:lnTo>
                      <a:lnTo>
                        <a:pt x="15" y="29"/>
                      </a:lnTo>
                      <a:lnTo>
                        <a:pt x="16" y="29"/>
                      </a:lnTo>
                      <a:lnTo>
                        <a:pt x="16" y="28"/>
                      </a:lnTo>
                      <a:lnTo>
                        <a:pt x="16" y="27"/>
                      </a:lnTo>
                      <a:lnTo>
                        <a:pt x="16" y="26"/>
                      </a:lnTo>
                      <a:lnTo>
                        <a:pt x="16" y="25"/>
                      </a:lnTo>
                      <a:lnTo>
                        <a:pt x="16" y="23"/>
                      </a:lnTo>
                      <a:lnTo>
                        <a:pt x="16" y="21"/>
                      </a:lnTo>
                      <a:lnTo>
                        <a:pt x="16" y="19"/>
                      </a:lnTo>
                      <a:lnTo>
                        <a:pt x="16" y="17"/>
                      </a:lnTo>
                      <a:lnTo>
                        <a:pt x="16" y="14"/>
                      </a:lnTo>
                      <a:lnTo>
                        <a:pt x="17" y="12"/>
                      </a:lnTo>
                      <a:lnTo>
                        <a:pt x="17" y="10"/>
                      </a:lnTo>
                      <a:lnTo>
                        <a:pt x="17" y="8"/>
                      </a:lnTo>
                      <a:lnTo>
                        <a:pt x="17" y="5"/>
                      </a:lnTo>
                      <a:lnTo>
                        <a:pt x="17" y="3"/>
                      </a:lnTo>
                      <a:lnTo>
                        <a:pt x="17" y="1"/>
                      </a:lnTo>
                      <a:lnTo>
                        <a:pt x="17" y="0"/>
                      </a:lnTo>
                      <a:lnTo>
                        <a:pt x="17" y="0"/>
                      </a:lnTo>
                      <a:lnTo>
                        <a:pt x="18" y="0"/>
                      </a:lnTo>
                      <a:lnTo>
                        <a:pt x="18" y="2"/>
                      </a:lnTo>
                      <a:lnTo>
                        <a:pt x="18" y="0"/>
                      </a:lnTo>
                      <a:lnTo>
                        <a:pt x="18" y="2"/>
                      </a:lnTo>
                      <a:lnTo>
                        <a:pt x="18" y="3"/>
                      </a:lnTo>
                      <a:lnTo>
                        <a:pt x="18" y="4"/>
                      </a:lnTo>
                      <a:lnTo>
                        <a:pt x="18" y="3"/>
                      </a:lnTo>
                      <a:lnTo>
                        <a:pt x="18" y="4"/>
                      </a:lnTo>
                      <a:lnTo>
                        <a:pt x="18" y="6"/>
                      </a:lnTo>
                      <a:lnTo>
                        <a:pt x="18" y="9"/>
                      </a:lnTo>
                      <a:lnTo>
                        <a:pt x="18" y="6"/>
                      </a:lnTo>
                      <a:lnTo>
                        <a:pt x="18" y="9"/>
                      </a:lnTo>
                      <a:lnTo>
                        <a:pt x="18" y="11"/>
                      </a:lnTo>
                      <a:lnTo>
                        <a:pt x="18" y="15"/>
                      </a:lnTo>
                      <a:lnTo>
                        <a:pt x="18" y="11"/>
                      </a:lnTo>
                      <a:lnTo>
                        <a:pt x="18" y="15"/>
                      </a:lnTo>
                      <a:lnTo>
                        <a:pt x="18" y="17"/>
                      </a:lnTo>
                      <a:lnTo>
                        <a:pt x="18" y="21"/>
                      </a:lnTo>
                      <a:lnTo>
                        <a:pt x="18" y="17"/>
                      </a:lnTo>
                      <a:lnTo>
                        <a:pt x="18" y="21"/>
                      </a:lnTo>
                      <a:lnTo>
                        <a:pt x="19" y="22"/>
                      </a:lnTo>
                      <a:lnTo>
                        <a:pt x="19" y="25"/>
                      </a:lnTo>
                      <a:lnTo>
                        <a:pt x="19" y="22"/>
                      </a:lnTo>
                      <a:lnTo>
                        <a:pt x="19" y="25"/>
                      </a:lnTo>
                      <a:lnTo>
                        <a:pt x="19" y="27"/>
                      </a:lnTo>
                      <a:lnTo>
                        <a:pt x="19" y="28"/>
                      </a:lnTo>
                      <a:lnTo>
                        <a:pt x="19" y="27"/>
                      </a:lnTo>
                      <a:lnTo>
                        <a:pt x="19" y="28"/>
                      </a:lnTo>
                      <a:lnTo>
                        <a:pt x="19" y="29"/>
                      </a:lnTo>
                      <a:lnTo>
                        <a:pt x="19" y="31"/>
                      </a:lnTo>
                      <a:lnTo>
                        <a:pt x="19" y="29"/>
                      </a:lnTo>
                      <a:lnTo>
                        <a:pt x="19" y="31"/>
                      </a:lnTo>
                      <a:lnTo>
                        <a:pt x="19" y="31"/>
                      </a:lnTo>
                      <a:lnTo>
                        <a:pt x="19" y="33"/>
                      </a:lnTo>
                      <a:lnTo>
                        <a:pt x="19" y="31"/>
                      </a:lnTo>
                      <a:lnTo>
                        <a:pt x="19" y="33"/>
                      </a:lnTo>
                      <a:lnTo>
                        <a:pt x="20" y="34"/>
                      </a:lnTo>
                      <a:lnTo>
                        <a:pt x="20" y="35"/>
                      </a:lnTo>
                      <a:lnTo>
                        <a:pt x="20" y="34"/>
                      </a:lnTo>
                      <a:lnTo>
                        <a:pt x="20" y="35"/>
                      </a:lnTo>
                      <a:lnTo>
                        <a:pt x="20" y="36"/>
                      </a:lnTo>
                      <a:lnTo>
                        <a:pt x="20" y="37"/>
                      </a:lnTo>
                      <a:lnTo>
                        <a:pt x="20" y="36"/>
                      </a:lnTo>
                      <a:lnTo>
                        <a:pt x="20" y="37"/>
                      </a:lnTo>
                      <a:lnTo>
                        <a:pt x="20" y="37"/>
                      </a:lnTo>
                      <a:lnTo>
                        <a:pt x="20" y="37"/>
                      </a:lnTo>
                      <a:lnTo>
                        <a:pt x="20" y="37"/>
                      </a:lnTo>
                      <a:lnTo>
                        <a:pt x="20" y="37"/>
                      </a:lnTo>
                      <a:lnTo>
                        <a:pt x="20" y="38"/>
                      </a:lnTo>
                      <a:lnTo>
                        <a:pt x="20" y="39"/>
                      </a:lnTo>
                      <a:lnTo>
                        <a:pt x="20" y="38"/>
                      </a:lnTo>
                      <a:lnTo>
                        <a:pt x="20" y="39"/>
                      </a:lnTo>
                      <a:lnTo>
                        <a:pt x="21" y="39"/>
                      </a:lnTo>
                      <a:lnTo>
                        <a:pt x="21" y="39"/>
                      </a:lnTo>
                      <a:lnTo>
                        <a:pt x="21" y="39"/>
                      </a:lnTo>
                      <a:lnTo>
                        <a:pt x="21" y="39"/>
                      </a:lnTo>
                      <a:lnTo>
                        <a:pt x="21" y="40"/>
                      </a:lnTo>
                      <a:lnTo>
                        <a:pt x="21" y="41"/>
                      </a:lnTo>
                      <a:lnTo>
                        <a:pt x="21" y="40"/>
                      </a:lnTo>
                      <a:lnTo>
                        <a:pt x="21" y="41"/>
                      </a:lnTo>
                      <a:lnTo>
                        <a:pt x="21" y="41"/>
                      </a:lnTo>
                      <a:lnTo>
                        <a:pt x="21" y="41"/>
                      </a:lnTo>
                      <a:lnTo>
                        <a:pt x="21" y="41"/>
                      </a:lnTo>
                      <a:lnTo>
                        <a:pt x="21" y="41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2"/>
                      </a:lnTo>
                      <a:lnTo>
                        <a:pt x="21" y="43"/>
                      </a:lnTo>
                      <a:lnTo>
                        <a:pt x="21" y="43"/>
                      </a:lnTo>
                      <a:lnTo>
                        <a:pt x="21" y="43"/>
                      </a:lnTo>
                      <a:lnTo>
                        <a:pt x="21" y="43"/>
                      </a:lnTo>
                      <a:lnTo>
                        <a:pt x="22" y="43"/>
                      </a:lnTo>
                      <a:lnTo>
                        <a:pt x="22" y="44"/>
                      </a:lnTo>
                      <a:lnTo>
                        <a:pt x="22" y="43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22" y="45"/>
                      </a:lnTo>
                      <a:lnTo>
                        <a:pt x="22" y="44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22" y="46"/>
                      </a:lnTo>
                      <a:lnTo>
                        <a:pt x="22" y="45"/>
                      </a:lnTo>
                      <a:lnTo>
                        <a:pt x="22" y="46"/>
                      </a:lnTo>
                      <a:lnTo>
                        <a:pt x="22" y="46"/>
                      </a:lnTo>
                      <a:lnTo>
                        <a:pt x="22" y="47"/>
                      </a:lnTo>
                      <a:lnTo>
                        <a:pt x="22" y="46"/>
                      </a:lnTo>
                      <a:lnTo>
                        <a:pt x="22" y="47"/>
                      </a:lnTo>
                      <a:lnTo>
                        <a:pt x="23" y="47"/>
                      </a:lnTo>
                      <a:lnTo>
                        <a:pt x="23" y="48"/>
                      </a:lnTo>
                      <a:lnTo>
                        <a:pt x="23" y="47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23" y="49"/>
                      </a:lnTo>
                      <a:lnTo>
                        <a:pt x="23" y="48"/>
                      </a:lnTo>
                      <a:lnTo>
                        <a:pt x="23" y="49"/>
                      </a:lnTo>
                      <a:lnTo>
                        <a:pt x="23" y="49"/>
                      </a:lnTo>
                      <a:lnTo>
                        <a:pt x="23" y="49"/>
                      </a:lnTo>
                      <a:lnTo>
                        <a:pt x="23" y="49"/>
                      </a:lnTo>
                      <a:lnTo>
                        <a:pt x="23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4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49"/>
                      </a:lnTo>
                      <a:lnTo>
                        <a:pt x="25" y="50"/>
                      </a:lnTo>
                      <a:lnTo>
                        <a:pt x="25" y="49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5" y="50"/>
                      </a:lnTo>
                      <a:lnTo>
                        <a:pt x="26" y="50"/>
                      </a:lnTo>
                      <a:lnTo>
                        <a:pt x="26" y="50"/>
                      </a:lnTo>
                      <a:lnTo>
                        <a:pt x="26" y="50"/>
                      </a:lnTo>
                      <a:lnTo>
                        <a:pt x="26" y="50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1"/>
                      </a:lnTo>
                      <a:lnTo>
                        <a:pt x="26" y="52"/>
                      </a:lnTo>
                      <a:lnTo>
                        <a:pt x="26" y="51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6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2"/>
                      </a:lnTo>
                      <a:lnTo>
                        <a:pt x="27" y="53"/>
                      </a:lnTo>
                      <a:lnTo>
                        <a:pt x="27" y="53"/>
                      </a:lnTo>
                      <a:lnTo>
                        <a:pt x="27" y="53"/>
                      </a:lnTo>
                      <a:lnTo>
                        <a:pt x="27" y="53"/>
                      </a:lnTo>
                      <a:lnTo>
                        <a:pt x="27" y="53"/>
                      </a:lnTo>
                      <a:lnTo>
                        <a:pt x="27" y="53"/>
                      </a:lnTo>
                      <a:lnTo>
                        <a:pt x="27" y="53"/>
                      </a:lnTo>
                      <a:lnTo>
                        <a:pt x="27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8" y="53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29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2"/>
                      </a:lnTo>
                      <a:lnTo>
                        <a:pt x="30" y="53"/>
                      </a:lnTo>
                      <a:lnTo>
                        <a:pt x="30" y="52"/>
                      </a:lnTo>
                      <a:lnTo>
                        <a:pt x="30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1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2" y="52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1"/>
                      </a:lnTo>
                      <a:lnTo>
                        <a:pt x="33" y="51"/>
                      </a:lnTo>
                      <a:lnTo>
                        <a:pt x="33" y="51"/>
                      </a:lnTo>
                      <a:lnTo>
                        <a:pt x="33" y="51"/>
                      </a:lnTo>
                      <a:lnTo>
                        <a:pt x="33" y="51"/>
                      </a:lnTo>
                      <a:lnTo>
                        <a:pt x="33" y="51"/>
                      </a:lnTo>
                      <a:lnTo>
                        <a:pt x="34" y="51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0"/>
                      </a:lnTo>
                      <a:lnTo>
                        <a:pt x="34" y="51"/>
                      </a:lnTo>
                      <a:lnTo>
                        <a:pt x="34" y="51"/>
                      </a:lnTo>
                      <a:lnTo>
                        <a:pt x="34" y="51"/>
                      </a:lnTo>
                      <a:lnTo>
                        <a:pt x="34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1"/>
                      </a:lnTo>
                      <a:lnTo>
                        <a:pt x="35" y="52"/>
                      </a:lnTo>
                      <a:lnTo>
                        <a:pt x="35" y="51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5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2"/>
                      </a:lnTo>
                      <a:lnTo>
                        <a:pt x="36" y="53"/>
                      </a:lnTo>
                      <a:lnTo>
                        <a:pt x="36" y="52"/>
                      </a:lnTo>
                      <a:lnTo>
                        <a:pt x="36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4"/>
                      </a:lnTo>
                      <a:lnTo>
                        <a:pt x="38" y="54"/>
                      </a:lnTo>
                      <a:lnTo>
                        <a:pt x="38" y="54"/>
                      </a:lnTo>
                      <a:lnTo>
                        <a:pt x="38" y="54"/>
                      </a:lnTo>
                      <a:lnTo>
                        <a:pt x="38" y="54"/>
                      </a:lnTo>
                      <a:lnTo>
                        <a:pt x="38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39" y="53"/>
                      </a:lnTo>
                      <a:lnTo>
                        <a:pt x="40" y="53"/>
                      </a:lnTo>
                      <a:lnTo>
                        <a:pt x="40" y="52"/>
                      </a:lnTo>
                      <a:lnTo>
                        <a:pt x="40" y="52"/>
                      </a:lnTo>
                      <a:lnTo>
                        <a:pt x="40" y="52"/>
                      </a:lnTo>
                      <a:lnTo>
                        <a:pt x="40" y="52"/>
                      </a:lnTo>
                      <a:lnTo>
                        <a:pt x="40" y="52"/>
                      </a:lnTo>
                      <a:lnTo>
                        <a:pt x="40" y="52"/>
                      </a:lnTo>
                      <a:lnTo>
                        <a:pt x="40" y="51"/>
                      </a:lnTo>
                      <a:lnTo>
                        <a:pt x="41" y="51"/>
                      </a:lnTo>
                      <a:lnTo>
                        <a:pt x="41" y="50"/>
                      </a:lnTo>
                      <a:lnTo>
                        <a:pt x="41" y="50"/>
                      </a:lnTo>
                      <a:lnTo>
                        <a:pt x="41" y="49"/>
                      </a:lnTo>
                      <a:lnTo>
                        <a:pt x="41" y="49"/>
                      </a:lnTo>
                      <a:lnTo>
                        <a:pt x="41" y="48"/>
                      </a:lnTo>
                      <a:lnTo>
                        <a:pt x="41" y="48"/>
                      </a:lnTo>
                      <a:lnTo>
                        <a:pt x="41" y="47"/>
                      </a:lnTo>
                      <a:lnTo>
                        <a:pt x="42" y="46"/>
                      </a:lnTo>
                      <a:lnTo>
                        <a:pt x="42" y="46"/>
                      </a:lnTo>
                      <a:lnTo>
                        <a:pt x="42" y="45"/>
                      </a:lnTo>
                      <a:lnTo>
                        <a:pt x="42" y="45"/>
                      </a:lnTo>
                      <a:lnTo>
                        <a:pt x="42" y="44"/>
                      </a:lnTo>
                      <a:lnTo>
                        <a:pt x="42" y="44"/>
                      </a:lnTo>
                      <a:lnTo>
                        <a:pt x="42" y="44"/>
                      </a:lnTo>
                      <a:lnTo>
                        <a:pt x="42" y="44"/>
                      </a:lnTo>
                      <a:lnTo>
                        <a:pt x="42" y="44"/>
                      </a:lnTo>
                      <a:lnTo>
                        <a:pt x="42" y="44"/>
                      </a:lnTo>
                      <a:lnTo>
                        <a:pt x="42" y="44"/>
                      </a:lnTo>
                      <a:lnTo>
                        <a:pt x="42" y="44"/>
                      </a:lnTo>
                      <a:lnTo>
                        <a:pt x="43" y="44"/>
                      </a:lnTo>
                      <a:lnTo>
                        <a:pt x="43" y="45"/>
                      </a:lnTo>
                      <a:lnTo>
                        <a:pt x="43" y="44"/>
                      </a:lnTo>
                      <a:lnTo>
                        <a:pt x="43" y="45"/>
                      </a:lnTo>
                      <a:lnTo>
                        <a:pt x="43" y="45"/>
                      </a:lnTo>
                      <a:lnTo>
                        <a:pt x="43" y="45"/>
                      </a:lnTo>
                      <a:lnTo>
                        <a:pt x="43" y="45"/>
                      </a:lnTo>
                      <a:lnTo>
                        <a:pt x="43" y="45"/>
                      </a:lnTo>
                      <a:lnTo>
                        <a:pt x="43" y="46"/>
                      </a:lnTo>
                      <a:lnTo>
                        <a:pt x="43" y="47"/>
                      </a:lnTo>
                      <a:lnTo>
                        <a:pt x="43" y="46"/>
                      </a:lnTo>
                      <a:lnTo>
                        <a:pt x="43" y="47"/>
                      </a:lnTo>
                      <a:lnTo>
                        <a:pt x="43" y="47"/>
                      </a:lnTo>
                      <a:lnTo>
                        <a:pt x="43" y="48"/>
                      </a:lnTo>
                      <a:lnTo>
                        <a:pt x="43" y="47"/>
                      </a:lnTo>
                      <a:lnTo>
                        <a:pt x="43" y="48"/>
                      </a:lnTo>
                      <a:lnTo>
                        <a:pt x="44" y="48"/>
                      </a:lnTo>
                      <a:lnTo>
                        <a:pt x="44" y="49"/>
                      </a:lnTo>
                      <a:lnTo>
                        <a:pt x="44" y="48"/>
                      </a:lnTo>
                      <a:lnTo>
                        <a:pt x="44" y="49"/>
                      </a:lnTo>
                      <a:lnTo>
                        <a:pt x="44" y="49"/>
                      </a:lnTo>
                      <a:lnTo>
                        <a:pt x="44" y="50"/>
                      </a:lnTo>
                      <a:lnTo>
                        <a:pt x="44" y="49"/>
                      </a:lnTo>
                      <a:lnTo>
                        <a:pt x="44" y="50"/>
                      </a:lnTo>
                      <a:lnTo>
                        <a:pt x="44" y="51"/>
                      </a:lnTo>
                      <a:lnTo>
                        <a:pt x="44" y="51"/>
                      </a:lnTo>
                      <a:lnTo>
                        <a:pt x="44" y="51"/>
                      </a:lnTo>
                      <a:lnTo>
                        <a:pt x="44" y="51"/>
                      </a:lnTo>
                      <a:lnTo>
                        <a:pt x="44" y="51"/>
                      </a:lnTo>
                      <a:lnTo>
                        <a:pt x="44" y="52"/>
                      </a:lnTo>
                      <a:lnTo>
                        <a:pt x="44" y="51"/>
                      </a:lnTo>
                      <a:lnTo>
                        <a:pt x="44" y="52"/>
                      </a:lnTo>
                      <a:lnTo>
                        <a:pt x="44" y="52"/>
                      </a:lnTo>
                      <a:lnTo>
                        <a:pt x="44" y="52"/>
                      </a:lnTo>
                      <a:lnTo>
                        <a:pt x="44" y="52"/>
                      </a:lnTo>
                      <a:lnTo>
                        <a:pt x="44" y="52"/>
                      </a:lnTo>
                      <a:lnTo>
                        <a:pt x="45" y="53"/>
                      </a:lnTo>
                      <a:lnTo>
                        <a:pt x="45" y="53"/>
                      </a:lnTo>
                      <a:lnTo>
                        <a:pt x="45" y="53"/>
                      </a:lnTo>
                      <a:lnTo>
                        <a:pt x="45" y="53"/>
                      </a:lnTo>
                      <a:lnTo>
                        <a:pt x="45" y="53"/>
                      </a:lnTo>
                      <a:lnTo>
                        <a:pt x="45" y="53"/>
                      </a:lnTo>
                      <a:lnTo>
                        <a:pt x="45" y="53"/>
                      </a:lnTo>
                      <a:lnTo>
                        <a:pt x="45" y="53"/>
                      </a:lnTo>
                      <a:lnTo>
                        <a:pt x="45" y="54"/>
                      </a:lnTo>
                      <a:lnTo>
                        <a:pt x="45" y="54"/>
                      </a:lnTo>
                      <a:lnTo>
                        <a:pt x="45" y="54"/>
                      </a:lnTo>
                      <a:lnTo>
                        <a:pt x="45" y="54"/>
                      </a:lnTo>
                      <a:lnTo>
                        <a:pt x="45" y="54"/>
                      </a:lnTo>
                      <a:lnTo>
                        <a:pt x="45" y="54"/>
                      </a:lnTo>
                      <a:lnTo>
                        <a:pt x="45" y="54"/>
                      </a:lnTo>
                      <a:lnTo>
                        <a:pt x="45" y="54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5"/>
                      </a:lnTo>
                      <a:lnTo>
                        <a:pt x="46" y="56"/>
                      </a:lnTo>
                      <a:lnTo>
                        <a:pt x="46" y="55"/>
                      </a:lnTo>
                      <a:lnTo>
                        <a:pt x="46" y="56"/>
                      </a:lnTo>
                      <a:lnTo>
                        <a:pt x="46" y="56"/>
                      </a:lnTo>
                      <a:lnTo>
                        <a:pt x="46" y="56"/>
                      </a:lnTo>
                      <a:lnTo>
                        <a:pt x="46" y="56"/>
                      </a:lnTo>
                      <a:lnTo>
                        <a:pt x="46" y="56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6"/>
                      </a:lnTo>
                      <a:lnTo>
                        <a:pt x="47" y="57"/>
                      </a:lnTo>
                      <a:lnTo>
                        <a:pt x="47" y="56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7" y="57"/>
                      </a:lnTo>
                      <a:lnTo>
                        <a:pt x="48" y="57"/>
                      </a:lnTo>
                      <a:lnTo>
                        <a:pt x="48" y="57"/>
                      </a:lnTo>
                      <a:lnTo>
                        <a:pt x="48" y="57"/>
                      </a:lnTo>
                      <a:lnTo>
                        <a:pt x="48" y="57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49" y="58"/>
                      </a:lnTo>
                      <a:lnTo>
                        <a:pt x="50" y="58"/>
                      </a:lnTo>
                      <a:lnTo>
                        <a:pt x="50" y="59"/>
                      </a:lnTo>
                      <a:lnTo>
                        <a:pt x="50" y="58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0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59"/>
                      </a:lnTo>
                      <a:lnTo>
                        <a:pt x="51" y="60"/>
                      </a:lnTo>
                      <a:lnTo>
                        <a:pt x="51" y="60"/>
                      </a:lnTo>
                      <a:lnTo>
                        <a:pt x="51" y="60"/>
                      </a:lnTo>
                      <a:lnTo>
                        <a:pt x="51" y="60"/>
                      </a:lnTo>
                      <a:lnTo>
                        <a:pt x="51" y="60"/>
                      </a:lnTo>
                      <a:lnTo>
                        <a:pt x="51" y="60"/>
                      </a:lnTo>
                      <a:lnTo>
                        <a:pt x="51" y="60"/>
                      </a:lnTo>
                      <a:lnTo>
                        <a:pt x="51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2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0"/>
                      </a:lnTo>
                      <a:lnTo>
                        <a:pt x="53" y="61"/>
                      </a:lnTo>
                      <a:lnTo>
                        <a:pt x="53" y="60"/>
                      </a:lnTo>
                      <a:lnTo>
                        <a:pt x="53" y="61"/>
                      </a:lnTo>
                      <a:lnTo>
                        <a:pt x="53" y="61"/>
                      </a:lnTo>
                      <a:lnTo>
                        <a:pt x="53" y="61"/>
                      </a:lnTo>
                      <a:lnTo>
                        <a:pt x="53" y="61"/>
                      </a:lnTo>
                      <a:lnTo>
                        <a:pt x="53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4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5" y="61"/>
                      </a:lnTo>
                      <a:lnTo>
                        <a:pt x="56" y="61"/>
                      </a:lnTo>
                      <a:lnTo>
                        <a:pt x="56" y="62"/>
                      </a:lnTo>
                      <a:lnTo>
                        <a:pt x="56" y="61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0" y="62"/>
                      </a:lnTo>
                      <a:lnTo>
                        <a:pt x="61" y="62"/>
                      </a:lnTo>
                      <a:lnTo>
                        <a:pt x="61" y="62"/>
                      </a:lnTo>
                      <a:lnTo>
                        <a:pt x="61" y="62"/>
                      </a:lnTo>
                      <a:lnTo>
                        <a:pt x="61" y="62"/>
                      </a:lnTo>
                      <a:lnTo>
                        <a:pt x="61" y="62"/>
                      </a:lnTo>
                      <a:lnTo>
                        <a:pt x="61" y="62"/>
                      </a:lnTo>
                      <a:lnTo>
                        <a:pt x="61" y="62"/>
                      </a:lnTo>
                      <a:lnTo>
                        <a:pt x="61" y="63"/>
                      </a:lnTo>
                      <a:lnTo>
                        <a:pt x="61" y="63"/>
                      </a:lnTo>
                      <a:lnTo>
                        <a:pt x="61" y="63"/>
                      </a:lnTo>
                      <a:lnTo>
                        <a:pt x="61" y="63"/>
                      </a:lnTo>
                      <a:lnTo>
                        <a:pt x="61" y="63"/>
                      </a:lnTo>
                      <a:lnTo>
                        <a:pt x="61" y="63"/>
                      </a:lnTo>
                      <a:lnTo>
                        <a:pt x="61" y="63"/>
                      </a:lnTo>
                      <a:lnTo>
                        <a:pt x="61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2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3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4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5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6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7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8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0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1" y="63"/>
                      </a:lnTo>
                      <a:lnTo>
                        <a:pt x="72" y="63"/>
                      </a:lnTo>
                      <a:lnTo>
                        <a:pt x="72" y="63"/>
                      </a:lnTo>
                      <a:lnTo>
                        <a:pt x="72" y="63"/>
                      </a:lnTo>
                      <a:lnTo>
                        <a:pt x="72" y="64"/>
                      </a:lnTo>
                      <a:lnTo>
                        <a:pt x="72" y="63"/>
                      </a:lnTo>
                      <a:lnTo>
                        <a:pt x="72" y="64"/>
                      </a:lnTo>
                      <a:lnTo>
                        <a:pt x="72" y="64"/>
                      </a:lnTo>
                      <a:lnTo>
                        <a:pt x="72" y="63"/>
                      </a:lnTo>
                      <a:lnTo>
                        <a:pt x="72" y="63"/>
                      </a:lnTo>
                      <a:lnTo>
                        <a:pt x="72" y="64"/>
                      </a:lnTo>
                      <a:lnTo>
                        <a:pt x="72" y="63"/>
                      </a:lnTo>
                      <a:lnTo>
                        <a:pt x="72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3" y="64"/>
                      </a:lnTo>
                      <a:lnTo>
                        <a:pt x="74" y="64"/>
                      </a:lnTo>
                      <a:lnTo>
                        <a:pt x="74" y="64"/>
                      </a:lnTo>
                      <a:lnTo>
                        <a:pt x="74" y="64"/>
                      </a:lnTo>
                      <a:lnTo>
                        <a:pt x="74" y="64"/>
                      </a:lnTo>
                      <a:lnTo>
                        <a:pt x="74" y="64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209" name="Freeform 161"/>
                <p:cNvSpPr>
                  <a:spLocks/>
                </p:cNvSpPr>
                <p:nvPr/>
              </p:nvSpPr>
              <p:spPr bwMode="auto">
                <a:xfrm>
                  <a:off x="3775075" y="5013325"/>
                  <a:ext cx="114300" cy="3175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2" y="2"/>
                    </a:cxn>
                    <a:cxn ang="0">
                      <a:pos x="3" y="2"/>
                    </a:cxn>
                    <a:cxn ang="0">
                      <a:pos x="4" y="2"/>
                    </a:cxn>
                    <a:cxn ang="0">
                      <a:pos x="5" y="2"/>
                    </a:cxn>
                    <a:cxn ang="0">
                      <a:pos x="7" y="2"/>
                    </a:cxn>
                    <a:cxn ang="0">
                      <a:pos x="8" y="2"/>
                    </a:cxn>
                    <a:cxn ang="0">
                      <a:pos x="9" y="2"/>
                    </a:cxn>
                    <a:cxn ang="0">
                      <a:pos x="10" y="2"/>
                    </a:cxn>
                    <a:cxn ang="0">
                      <a:pos x="11" y="2"/>
                    </a:cxn>
                    <a:cxn ang="0">
                      <a:pos x="13" y="2"/>
                    </a:cxn>
                    <a:cxn ang="0">
                      <a:pos x="14" y="2"/>
                    </a:cxn>
                    <a:cxn ang="0">
                      <a:pos x="15" y="2"/>
                    </a:cxn>
                    <a:cxn ang="0">
                      <a:pos x="17" y="2"/>
                    </a:cxn>
                    <a:cxn ang="0">
                      <a:pos x="18" y="2"/>
                    </a:cxn>
                    <a:cxn ang="0">
                      <a:pos x="19" y="2"/>
                    </a:cxn>
                    <a:cxn ang="0">
                      <a:pos x="21" y="1"/>
                    </a:cxn>
                    <a:cxn ang="0">
                      <a:pos x="22" y="0"/>
                    </a:cxn>
                    <a:cxn ang="0">
                      <a:pos x="23" y="1"/>
                    </a:cxn>
                    <a:cxn ang="0">
                      <a:pos x="24" y="1"/>
                    </a:cxn>
                    <a:cxn ang="0">
                      <a:pos x="25" y="2"/>
                    </a:cxn>
                    <a:cxn ang="0">
                      <a:pos x="26" y="2"/>
                    </a:cxn>
                    <a:cxn ang="0">
                      <a:pos x="27" y="2"/>
                    </a:cxn>
                    <a:cxn ang="0">
                      <a:pos x="29" y="2"/>
                    </a:cxn>
                    <a:cxn ang="0">
                      <a:pos x="30" y="2"/>
                    </a:cxn>
                    <a:cxn ang="0">
                      <a:pos x="31" y="2"/>
                    </a:cxn>
                    <a:cxn ang="0">
                      <a:pos x="32" y="2"/>
                    </a:cxn>
                    <a:cxn ang="0">
                      <a:pos x="33" y="1"/>
                    </a:cxn>
                    <a:cxn ang="0">
                      <a:pos x="35" y="1"/>
                    </a:cxn>
                    <a:cxn ang="0">
                      <a:pos x="36" y="1"/>
                    </a:cxn>
                    <a:cxn ang="0">
                      <a:pos x="37" y="1"/>
                    </a:cxn>
                    <a:cxn ang="0">
                      <a:pos x="38" y="1"/>
                    </a:cxn>
                    <a:cxn ang="0">
                      <a:pos x="39" y="1"/>
                    </a:cxn>
                    <a:cxn ang="0">
                      <a:pos x="41" y="1"/>
                    </a:cxn>
                    <a:cxn ang="0">
                      <a:pos x="42" y="1"/>
                    </a:cxn>
                    <a:cxn ang="0">
                      <a:pos x="43" y="1"/>
                    </a:cxn>
                    <a:cxn ang="0">
                      <a:pos x="44" y="1"/>
                    </a:cxn>
                    <a:cxn ang="0">
                      <a:pos x="45" y="1"/>
                    </a:cxn>
                    <a:cxn ang="0">
                      <a:pos x="46" y="1"/>
                    </a:cxn>
                    <a:cxn ang="0">
                      <a:pos x="47" y="1"/>
                    </a:cxn>
                    <a:cxn ang="0">
                      <a:pos x="48" y="1"/>
                    </a:cxn>
                    <a:cxn ang="0">
                      <a:pos x="49" y="1"/>
                    </a:cxn>
                    <a:cxn ang="0">
                      <a:pos x="51" y="1"/>
                    </a:cxn>
                    <a:cxn ang="0">
                      <a:pos x="52" y="1"/>
                    </a:cxn>
                    <a:cxn ang="0">
                      <a:pos x="53" y="1"/>
                    </a:cxn>
                    <a:cxn ang="0">
                      <a:pos x="54" y="1"/>
                    </a:cxn>
                    <a:cxn ang="0">
                      <a:pos x="55" y="1"/>
                    </a:cxn>
                    <a:cxn ang="0">
                      <a:pos x="56" y="1"/>
                    </a:cxn>
                    <a:cxn ang="0">
                      <a:pos x="57" y="1"/>
                    </a:cxn>
                    <a:cxn ang="0">
                      <a:pos x="58" y="1"/>
                    </a:cxn>
                    <a:cxn ang="0">
                      <a:pos x="60" y="1"/>
                    </a:cxn>
                    <a:cxn ang="0">
                      <a:pos x="61" y="1"/>
                    </a:cxn>
                    <a:cxn ang="0">
                      <a:pos x="63" y="0"/>
                    </a:cxn>
                    <a:cxn ang="0">
                      <a:pos x="64" y="0"/>
                    </a:cxn>
                    <a:cxn ang="0">
                      <a:pos x="64" y="1"/>
                    </a:cxn>
                    <a:cxn ang="0">
                      <a:pos x="65" y="1"/>
                    </a:cxn>
                    <a:cxn ang="0">
                      <a:pos x="66" y="1"/>
                    </a:cxn>
                    <a:cxn ang="0">
                      <a:pos x="67" y="1"/>
                    </a:cxn>
                    <a:cxn ang="0">
                      <a:pos x="68" y="1"/>
                    </a:cxn>
                    <a:cxn ang="0">
                      <a:pos x="69" y="1"/>
                    </a:cxn>
                    <a:cxn ang="0">
                      <a:pos x="70" y="1"/>
                    </a:cxn>
                    <a:cxn ang="0">
                      <a:pos x="72" y="1"/>
                    </a:cxn>
                  </a:cxnLst>
                  <a:rect l="0" t="0" r="r" b="b"/>
                  <a:pathLst>
                    <a:path w="7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2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6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1" y="1"/>
                      </a:lnTo>
                      <a:lnTo>
                        <a:pt x="22" y="1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3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5" y="1"/>
                      </a:lnTo>
                      <a:lnTo>
                        <a:pt x="25" y="2"/>
                      </a:lnTo>
                      <a:lnTo>
                        <a:pt x="25" y="1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5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6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7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2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2"/>
                      </a:lnTo>
                      <a:lnTo>
                        <a:pt x="33" y="1"/>
                      </a:lnTo>
                      <a:lnTo>
                        <a:pt x="34" y="1"/>
                      </a:lnTo>
                      <a:lnTo>
                        <a:pt x="34" y="2"/>
                      </a:lnTo>
                      <a:lnTo>
                        <a:pt x="34" y="1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3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6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8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49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0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2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5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7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59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0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1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1"/>
                      </a:lnTo>
                      <a:lnTo>
                        <a:pt x="62" y="0"/>
                      </a:lnTo>
                      <a:lnTo>
                        <a:pt x="62" y="0"/>
                      </a:lnTo>
                      <a:lnTo>
                        <a:pt x="62" y="0"/>
                      </a:lnTo>
                      <a:lnTo>
                        <a:pt x="62" y="0"/>
                      </a:lnTo>
                      <a:lnTo>
                        <a:pt x="62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0"/>
                      </a:lnTo>
                      <a:lnTo>
                        <a:pt x="64" y="1"/>
                      </a:lnTo>
                      <a:lnTo>
                        <a:pt x="64" y="0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4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5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6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7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8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69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0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1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  <a:lnTo>
                        <a:pt x="72" y="1"/>
                      </a:lnTo>
                    </a:path>
                  </a:pathLst>
                </a:custGeom>
                <a:noFill/>
                <a:ln w="4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75" name="Group 163"/>
              <p:cNvGrpSpPr/>
              <p:nvPr/>
            </p:nvGrpSpPr>
            <p:grpSpPr>
              <a:xfrm>
                <a:off x="2724145" y="-2052685"/>
                <a:ext cx="5029826" cy="3153308"/>
                <a:chOff x="408962" y="5948374"/>
                <a:chExt cx="5029826" cy="3153308"/>
              </a:xfrm>
            </p:grpSpPr>
            <p:sp>
              <p:nvSpPr>
                <p:cNvPr id="176" name="Rectangle 54"/>
                <p:cNvSpPr>
                  <a:spLocks noChangeArrowheads="1"/>
                </p:cNvSpPr>
                <p:nvPr/>
              </p:nvSpPr>
              <p:spPr bwMode="auto">
                <a:xfrm>
                  <a:off x="2656027" y="8907474"/>
                  <a:ext cx="407662" cy="1942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 m/z</a:t>
                  </a:r>
                  <a:endParaRPr kumimoji="0" lang="en-US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411109" y="6872788"/>
                  <a:ext cx="438527" cy="2157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100</a:t>
                  </a:r>
                  <a:endParaRPr lang="en-GB" sz="1400" dirty="0"/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501377" y="7713282"/>
                  <a:ext cx="348259" cy="2157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50</a:t>
                  </a:r>
                  <a:endParaRPr lang="en-GB" sz="1400" dirty="0"/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591645" y="8491392"/>
                  <a:ext cx="257991" cy="2157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0</a:t>
                  </a:r>
                  <a:endParaRPr lang="en-GB" sz="1400" dirty="0"/>
                </a:p>
              </p:txBody>
            </p:sp>
            <p:grpSp>
              <p:nvGrpSpPr>
                <p:cNvPr id="180" name="Group 208"/>
                <p:cNvGrpSpPr/>
                <p:nvPr/>
              </p:nvGrpSpPr>
              <p:grpSpPr>
                <a:xfrm>
                  <a:off x="723248" y="5948374"/>
                  <a:ext cx="4715540" cy="2960224"/>
                  <a:chOff x="793290" y="4765365"/>
                  <a:chExt cx="5191873" cy="4222153"/>
                </a:xfrm>
              </p:grpSpPr>
              <p:grpSp>
                <p:nvGrpSpPr>
                  <p:cNvPr id="182" name="Group 207"/>
                  <p:cNvGrpSpPr/>
                  <p:nvPr/>
                </p:nvGrpSpPr>
                <p:grpSpPr>
                  <a:xfrm>
                    <a:off x="1312214" y="8675961"/>
                    <a:ext cx="3683613" cy="311557"/>
                    <a:chOff x="1312214" y="8675961"/>
                    <a:chExt cx="3683613" cy="311557"/>
                  </a:xfrm>
                </p:grpSpPr>
                <p:sp>
                  <p:nvSpPr>
                    <p:cNvPr id="207" name="TextBox 206"/>
                    <p:cNvSpPr txBox="1"/>
                    <p:nvPr/>
                  </p:nvSpPr>
                  <p:spPr>
                    <a:xfrm>
                      <a:off x="1312214" y="8675961"/>
                      <a:ext cx="58221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400" dirty="0" smtClean="0"/>
                        <a:t>2000</a:t>
                      </a:r>
                      <a:endParaRPr lang="en-GB" sz="1400" dirty="0"/>
                    </a:p>
                  </p:txBody>
                </p:sp>
                <p:sp>
                  <p:nvSpPr>
                    <p:cNvPr id="208" name="TextBox 207"/>
                    <p:cNvSpPr txBox="1"/>
                    <p:nvPr/>
                  </p:nvSpPr>
                  <p:spPr>
                    <a:xfrm>
                      <a:off x="2340479" y="8677220"/>
                      <a:ext cx="58221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400" dirty="0" smtClean="0"/>
                        <a:t>4000</a:t>
                      </a:r>
                      <a:endParaRPr lang="en-GB" sz="1400" dirty="0"/>
                    </a:p>
                  </p:txBody>
                </p:sp>
                <p:sp>
                  <p:nvSpPr>
                    <p:cNvPr id="209" name="TextBox 208"/>
                    <p:cNvSpPr txBox="1"/>
                    <p:nvPr/>
                  </p:nvSpPr>
                  <p:spPr>
                    <a:xfrm>
                      <a:off x="3369491" y="8678481"/>
                      <a:ext cx="58221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400" dirty="0" smtClean="0"/>
                        <a:t>6000</a:t>
                      </a:r>
                      <a:endParaRPr lang="en-GB" sz="1400" dirty="0"/>
                    </a:p>
                  </p:txBody>
                </p:sp>
                <p:sp>
                  <p:nvSpPr>
                    <p:cNvPr id="210" name="TextBox 209"/>
                    <p:cNvSpPr txBox="1"/>
                    <p:nvPr/>
                  </p:nvSpPr>
                  <p:spPr>
                    <a:xfrm>
                      <a:off x="4413616" y="8679741"/>
                      <a:ext cx="58221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400" dirty="0" smtClean="0"/>
                        <a:t>8000</a:t>
                      </a:r>
                      <a:endParaRPr lang="en-GB" sz="1400" dirty="0"/>
                    </a:p>
                  </p:txBody>
                </p:sp>
              </p:grpSp>
              <p:grpSp>
                <p:nvGrpSpPr>
                  <p:cNvPr id="183" name="Group 206"/>
                  <p:cNvGrpSpPr/>
                  <p:nvPr/>
                </p:nvGrpSpPr>
                <p:grpSpPr>
                  <a:xfrm>
                    <a:off x="793290" y="4765365"/>
                    <a:ext cx="5191873" cy="3992865"/>
                    <a:chOff x="793290" y="4765365"/>
                    <a:chExt cx="5191873" cy="3992865"/>
                  </a:xfrm>
                </p:grpSpPr>
                <p:grpSp>
                  <p:nvGrpSpPr>
                    <p:cNvPr id="184" name="Group 205"/>
                    <p:cNvGrpSpPr/>
                    <p:nvPr/>
                  </p:nvGrpSpPr>
                  <p:grpSpPr>
                    <a:xfrm>
                      <a:off x="793290" y="4765365"/>
                      <a:ext cx="5006149" cy="3947869"/>
                      <a:chOff x="793290" y="4765365"/>
                      <a:chExt cx="5006149" cy="3947869"/>
                    </a:xfrm>
                  </p:grpSpPr>
                  <p:cxnSp>
                    <p:nvCxnSpPr>
                      <p:cNvPr id="196" name="Straight Connector 195"/>
                      <p:cNvCxnSpPr/>
                      <p:nvPr/>
                    </p:nvCxnSpPr>
                    <p:spPr>
                      <a:xfrm rot="5400000">
                        <a:off x="-930396" y="6764195"/>
                        <a:ext cx="3770955" cy="1588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7" name="Straight Connector 196"/>
                      <p:cNvCxnSpPr/>
                      <p:nvPr/>
                    </p:nvCxnSpPr>
                    <p:spPr>
                      <a:xfrm rot="10800000" flipV="1">
                        <a:off x="963110" y="8641492"/>
                        <a:ext cx="4836329" cy="2676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98" name="Group 185"/>
                      <p:cNvGrpSpPr/>
                      <p:nvPr/>
                    </p:nvGrpSpPr>
                    <p:grpSpPr>
                      <a:xfrm>
                        <a:off x="793290" y="4765365"/>
                        <a:ext cx="261610" cy="3947869"/>
                        <a:chOff x="993750" y="4745814"/>
                        <a:chExt cx="261610" cy="3947869"/>
                      </a:xfrm>
                    </p:grpSpPr>
                    <p:sp>
                      <p:nvSpPr>
                        <p:cNvPr id="199" name="TextBox 198"/>
                        <p:cNvSpPr txBox="1"/>
                        <p:nvPr/>
                      </p:nvSpPr>
                      <p:spPr>
                        <a:xfrm>
                          <a:off x="993750" y="4745814"/>
                          <a:ext cx="2616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GB" dirty="0" smtClean="0"/>
                            <a:t>-</a:t>
                          </a:r>
                          <a:endParaRPr lang="en-GB" dirty="0"/>
                        </a:p>
                      </p:txBody>
                    </p:sp>
                    <p:sp>
                      <p:nvSpPr>
                        <p:cNvPr id="200" name="TextBox 199"/>
                        <p:cNvSpPr txBox="1"/>
                        <p:nvPr/>
                      </p:nvSpPr>
                      <p:spPr>
                        <a:xfrm>
                          <a:off x="993750" y="5331340"/>
                          <a:ext cx="2616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GB" dirty="0" smtClean="0"/>
                            <a:t>-</a:t>
                          </a:r>
                          <a:endParaRPr lang="en-GB" dirty="0"/>
                        </a:p>
                      </p:txBody>
                    </p:sp>
                    <p:sp>
                      <p:nvSpPr>
                        <p:cNvPr id="201" name="TextBox 200"/>
                        <p:cNvSpPr txBox="1"/>
                        <p:nvPr/>
                      </p:nvSpPr>
                      <p:spPr>
                        <a:xfrm>
                          <a:off x="993750" y="5963751"/>
                          <a:ext cx="2616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GB" dirty="0" smtClean="0"/>
                            <a:t>-</a:t>
                          </a:r>
                          <a:endParaRPr lang="en-GB" dirty="0"/>
                        </a:p>
                      </p:txBody>
                    </p:sp>
                    <p:sp>
                      <p:nvSpPr>
                        <p:cNvPr id="202" name="TextBox 201"/>
                        <p:cNvSpPr txBox="1"/>
                        <p:nvPr/>
                      </p:nvSpPr>
                      <p:spPr>
                        <a:xfrm>
                          <a:off x="993750" y="6562014"/>
                          <a:ext cx="2616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GB" dirty="0" smtClean="0"/>
                            <a:t>-</a:t>
                          </a:r>
                          <a:endParaRPr lang="en-GB" dirty="0"/>
                        </a:p>
                      </p:txBody>
                    </p:sp>
                    <p:sp>
                      <p:nvSpPr>
                        <p:cNvPr id="203" name="TextBox 202"/>
                        <p:cNvSpPr txBox="1"/>
                        <p:nvPr/>
                      </p:nvSpPr>
                      <p:spPr>
                        <a:xfrm>
                          <a:off x="993750" y="7196802"/>
                          <a:ext cx="2616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GB" dirty="0" smtClean="0"/>
                            <a:t>-</a:t>
                          </a:r>
                          <a:endParaRPr lang="en-GB" dirty="0"/>
                        </a:p>
                      </p:txBody>
                    </p:sp>
                    <p:sp>
                      <p:nvSpPr>
                        <p:cNvPr id="204" name="TextBox 203"/>
                        <p:cNvSpPr txBox="1"/>
                        <p:nvPr/>
                      </p:nvSpPr>
                      <p:spPr>
                        <a:xfrm>
                          <a:off x="993750" y="7507899"/>
                          <a:ext cx="203392" cy="526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endParaRPr lang="en-GB" dirty="0"/>
                        </a:p>
                      </p:txBody>
                    </p:sp>
                    <p:sp>
                      <p:nvSpPr>
                        <p:cNvPr id="205" name="TextBox 204"/>
                        <p:cNvSpPr txBox="1"/>
                        <p:nvPr/>
                      </p:nvSpPr>
                      <p:spPr>
                        <a:xfrm>
                          <a:off x="993750" y="7816476"/>
                          <a:ext cx="2616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GB" dirty="0" smtClean="0"/>
                            <a:t>-</a:t>
                          </a:r>
                          <a:endParaRPr lang="en-GB" dirty="0"/>
                        </a:p>
                      </p:txBody>
                    </p:sp>
                    <p:sp>
                      <p:nvSpPr>
                        <p:cNvPr id="206" name="TextBox 205"/>
                        <p:cNvSpPr txBox="1"/>
                        <p:nvPr/>
                      </p:nvSpPr>
                      <p:spPr>
                        <a:xfrm>
                          <a:off x="993750" y="8324351"/>
                          <a:ext cx="2616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GB" dirty="0" smtClean="0"/>
                            <a:t>-</a:t>
                          </a:r>
                          <a:endParaRPr lang="en-GB" dirty="0"/>
                        </a:p>
                      </p:txBody>
                    </p:sp>
                  </p:grpSp>
                </p:grpSp>
                <p:grpSp>
                  <p:nvGrpSpPr>
                    <p:cNvPr id="185" name="Group 202"/>
                    <p:cNvGrpSpPr/>
                    <p:nvPr/>
                  </p:nvGrpSpPr>
                  <p:grpSpPr>
                    <a:xfrm>
                      <a:off x="816232" y="8496620"/>
                      <a:ext cx="5168931" cy="261610"/>
                      <a:chOff x="816232" y="8616587"/>
                      <a:chExt cx="5168931" cy="261610"/>
                    </a:xfrm>
                  </p:grpSpPr>
                  <p:sp>
                    <p:nvSpPr>
                      <p:cNvPr id="186" name="TextBox 185"/>
                      <p:cNvSpPr txBox="1"/>
                      <p:nvPr/>
                    </p:nvSpPr>
                    <p:spPr>
                      <a:xfrm rot="5400000">
                        <a:off x="5610309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87" name="TextBox 186"/>
                      <p:cNvSpPr txBox="1"/>
                      <p:nvPr/>
                    </p:nvSpPr>
                    <p:spPr>
                      <a:xfrm rot="5400000">
                        <a:off x="5093374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88" name="TextBox 187"/>
                      <p:cNvSpPr txBox="1"/>
                      <p:nvPr/>
                    </p:nvSpPr>
                    <p:spPr>
                      <a:xfrm rot="5400000">
                        <a:off x="4567223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89" name="TextBox 188"/>
                      <p:cNvSpPr txBox="1"/>
                      <p:nvPr/>
                    </p:nvSpPr>
                    <p:spPr>
                      <a:xfrm rot="5400000">
                        <a:off x="4053617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90" name="TextBox 189"/>
                      <p:cNvSpPr txBox="1"/>
                      <p:nvPr/>
                    </p:nvSpPr>
                    <p:spPr>
                      <a:xfrm rot="5400000">
                        <a:off x="3529126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91" name="TextBox 190"/>
                      <p:cNvSpPr txBox="1"/>
                      <p:nvPr/>
                    </p:nvSpPr>
                    <p:spPr>
                      <a:xfrm rot="5400000">
                        <a:off x="3021146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92" name="TextBox 191"/>
                      <p:cNvSpPr txBox="1"/>
                      <p:nvPr/>
                    </p:nvSpPr>
                    <p:spPr>
                      <a:xfrm rot="5400000">
                        <a:off x="2492066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93" name="TextBox 192"/>
                      <p:cNvSpPr txBox="1"/>
                      <p:nvPr/>
                    </p:nvSpPr>
                    <p:spPr>
                      <a:xfrm rot="5400000">
                        <a:off x="1967574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94" name="TextBox 193"/>
                      <p:cNvSpPr txBox="1"/>
                      <p:nvPr/>
                    </p:nvSpPr>
                    <p:spPr>
                      <a:xfrm rot="5400000">
                        <a:off x="1446412" y="8503342"/>
                        <a:ext cx="261610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  <p:sp>
                    <p:nvSpPr>
                      <p:cNvPr id="195" name="TextBox 194"/>
                      <p:cNvSpPr txBox="1"/>
                      <p:nvPr/>
                    </p:nvSpPr>
                    <p:spPr>
                      <a:xfrm rot="5400000">
                        <a:off x="929477" y="8503342"/>
                        <a:ext cx="261609" cy="4880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dirty="0" smtClean="0"/>
                          <a:t>-</a:t>
                        </a:r>
                        <a:endParaRPr lang="en-GB" dirty="0"/>
                      </a:p>
                    </p:txBody>
                  </p:sp>
                </p:grpSp>
              </p:grpSp>
            </p:grpSp>
            <p:sp>
              <p:nvSpPr>
                <p:cNvPr id="181" name="TextBox 180"/>
                <p:cNvSpPr txBox="1"/>
                <p:nvPr/>
              </p:nvSpPr>
              <p:spPr>
                <a:xfrm>
                  <a:off x="408962" y="5984583"/>
                  <a:ext cx="45878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150</a:t>
                  </a:r>
                  <a:endParaRPr lang="en-GB" sz="1400" dirty="0"/>
                </a:p>
              </p:txBody>
            </p:sp>
          </p:grpSp>
        </p:grpSp>
      </p:grpSp>
      <p:sp>
        <p:nvSpPr>
          <p:cNvPr id="237" name="TextBox 236"/>
          <p:cNvSpPr txBox="1"/>
          <p:nvPr/>
        </p:nvSpPr>
        <p:spPr>
          <a:xfrm>
            <a:off x="295253" y="304769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1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55599584"/>
              </p:ext>
            </p:extLst>
          </p:nvPr>
        </p:nvGraphicFramePr>
        <p:xfrm>
          <a:off x="1341560" y="2555225"/>
          <a:ext cx="4071966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056072" y="1480266"/>
            <a:ext cx="10474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dirty="0" smtClean="0"/>
              <a:t>Tiss et al.</a:t>
            </a:r>
          </a:p>
          <a:p>
            <a:pPr lvl="0" algn="ctr"/>
            <a:r>
              <a:rPr lang="en-GB" b="1" dirty="0" smtClean="0"/>
              <a:t>(81)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4036137" y="6127125"/>
            <a:ext cx="11630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dirty="0" err="1" smtClean="0"/>
              <a:t>Peng</a:t>
            </a:r>
            <a:r>
              <a:rPr lang="en-GB" dirty="0" smtClean="0"/>
              <a:t> et al.</a:t>
            </a:r>
          </a:p>
          <a:p>
            <a:pPr lvl="0" algn="ctr"/>
            <a:r>
              <a:rPr lang="en-GB" b="1" dirty="0" smtClean="0"/>
              <a:t>(21)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2026120" y="6552364"/>
            <a:ext cx="16728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dirty="0" smtClean="0"/>
              <a:t>Villanueva et al.</a:t>
            </a:r>
          </a:p>
          <a:p>
            <a:pPr lvl="0" algn="ctr"/>
            <a:r>
              <a:rPr lang="en-GB" b="1" dirty="0" smtClean="0"/>
              <a:t>(79)</a:t>
            </a:r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4358988" y="441261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4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2556006" y="3983985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17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3556138" y="53082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5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3484700" y="452245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8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2127378" y="5308270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49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3489117" y="302225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52</a:t>
            </a:r>
            <a:endParaRPr lang="en-GB" sz="2400" dirty="0"/>
          </a:p>
        </p:txBody>
      </p:sp>
      <p:sp>
        <p:nvSpPr>
          <p:cNvPr id="12" name="Rectangle 11"/>
          <p:cNvSpPr/>
          <p:nvPr/>
        </p:nvSpPr>
        <p:spPr>
          <a:xfrm>
            <a:off x="4413394" y="519843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4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98165" y="269999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23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802528" y="7901"/>
            <a:ext cx="1045361" cy="376642"/>
          </a:xfrm>
          <a:prstGeom prst="rect">
            <a:avLst/>
          </a:prstGeom>
          <a:noFill/>
        </p:spPr>
        <p:txBody>
          <a:bodyPr wrap="none" lIns="92583" tIns="46292" rIns="92583" bIns="46292" rtlCol="0">
            <a:spAutoFit/>
          </a:bodyPr>
          <a:lstStyle/>
          <a:p>
            <a:r>
              <a:rPr lang="en-GB" dirty="0" smtClean="0"/>
              <a:t>Figure S1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278527" y="72819"/>
            <a:ext cx="5086187" cy="9106485"/>
            <a:chOff x="285728" y="71406"/>
            <a:chExt cx="4979406" cy="10859972"/>
          </a:xfrm>
        </p:grpSpPr>
        <p:pic>
          <p:nvPicPr>
            <p:cNvPr id="4" name="Picture 3" descr="msms_1465-MALDI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5728" y="71406"/>
              <a:ext cx="4979406" cy="2716040"/>
            </a:xfrm>
            <a:prstGeom prst="rect">
              <a:avLst/>
            </a:prstGeom>
          </p:spPr>
        </p:pic>
        <p:pic>
          <p:nvPicPr>
            <p:cNvPr id="7" name="Picture 6" descr="msms_1616-2-MALDI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728" y="2786050"/>
              <a:ext cx="4979406" cy="2716040"/>
            </a:xfrm>
            <a:prstGeom prst="rect">
              <a:avLst/>
            </a:prstGeom>
          </p:spPr>
        </p:pic>
        <p:pic>
          <p:nvPicPr>
            <p:cNvPr id="12" name="Picture 11" descr="msms_1465-ESI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728" y="5500694"/>
              <a:ext cx="4979406" cy="2716040"/>
            </a:xfrm>
            <a:prstGeom prst="rect">
              <a:avLst/>
            </a:prstGeom>
          </p:spPr>
        </p:pic>
        <p:pic>
          <p:nvPicPr>
            <p:cNvPr id="14" name="Picture 13" descr="msms_1616-ESI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5728" y="8215338"/>
              <a:ext cx="4979406" cy="271604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4091291" y="364227"/>
            <a:ext cx="2586717" cy="313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92583" tIns="46292" rIns="92583" bIns="46292" rtlCol="0">
            <a:spAutoFit/>
          </a:bodyPr>
          <a:lstStyle/>
          <a:p>
            <a:r>
              <a:rPr lang="en-GB" sz="1400" b="1" dirty="0"/>
              <a:t>(a) </a:t>
            </a:r>
            <a:r>
              <a:rPr lang="en-GB" sz="1400" dirty="0"/>
              <a:t>MALDI-MS/MS, peak 1466.51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083253" y="2549784"/>
            <a:ext cx="2594756" cy="313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92583" tIns="46292" rIns="92583" bIns="46292" rtlCol="0">
            <a:spAutoFit/>
          </a:bodyPr>
          <a:lstStyle/>
          <a:p>
            <a:r>
              <a:rPr lang="en-GB" sz="1400" b="1" dirty="0"/>
              <a:t>(b) </a:t>
            </a:r>
            <a:r>
              <a:rPr lang="en-GB" sz="1400" dirty="0"/>
              <a:t>MALDI-MS/MS, peak 1617.55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380761" y="4858583"/>
            <a:ext cx="2297248" cy="313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92583" tIns="46292" rIns="92583" bIns="46292" rtlCol="0">
            <a:spAutoFit/>
          </a:bodyPr>
          <a:lstStyle/>
          <a:p>
            <a:r>
              <a:rPr lang="en-GB" sz="1400" b="1" dirty="0"/>
              <a:t>(c) </a:t>
            </a:r>
            <a:r>
              <a:rPr lang="en-GB" sz="1400" dirty="0"/>
              <a:t>ESI-MS/MS, peak 1466.51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359865" y="7163575"/>
            <a:ext cx="2318144" cy="313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92583" tIns="46292" rIns="92583" bIns="46292" rtlCol="0">
            <a:spAutoFit/>
          </a:bodyPr>
          <a:lstStyle/>
          <a:p>
            <a:r>
              <a:rPr lang="en-GB" sz="1400" b="1" dirty="0"/>
              <a:t>(</a:t>
            </a:r>
            <a:r>
              <a:rPr lang="en-GB" sz="1400" b="1" dirty="0" err="1"/>
              <a:t>d</a:t>
            </a:r>
            <a:r>
              <a:rPr lang="en-GB" sz="1400" b="1" dirty="0"/>
              <a:t>) </a:t>
            </a:r>
            <a:r>
              <a:rPr lang="en-GB" sz="1400" dirty="0"/>
              <a:t>ESI-MS/MS, peak 1617.55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4417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810" y="545798"/>
            <a:ext cx="5747431" cy="375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810" y="4552651"/>
            <a:ext cx="5747431" cy="375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60077" y="72819"/>
            <a:ext cx="1045361" cy="376642"/>
          </a:xfrm>
          <a:prstGeom prst="rect">
            <a:avLst/>
          </a:prstGeom>
          <a:noFill/>
        </p:spPr>
        <p:txBody>
          <a:bodyPr wrap="none" lIns="92583" tIns="46292" rIns="92583" bIns="46292" rtlCol="0">
            <a:spAutoFit/>
          </a:bodyPr>
          <a:lstStyle/>
          <a:p>
            <a:r>
              <a:rPr lang="en-GB" dirty="0" smtClean="0"/>
              <a:t>Figure S2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40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118</Words>
  <Application>Microsoft Office PowerPoint</Application>
  <PresentationFormat>Custom</PresentationFormat>
  <Paragraphs>69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Reading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TISS</dc:creator>
  <cp:lastModifiedBy>John Timms</cp:lastModifiedBy>
  <cp:revision>10</cp:revision>
  <dcterms:created xsi:type="dcterms:W3CDTF">2009-02-26T17:01:00Z</dcterms:created>
  <dcterms:modified xsi:type="dcterms:W3CDTF">2015-10-02T11:12:00Z</dcterms:modified>
</cp:coreProperties>
</file>