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xhtml="http://www.w3.org/1999/xhtml" xmlns:p="http://schemas.openxmlformats.org/presentation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smtClean="0">
              <a:latin typeface="Arial" charset="0"/>
              <a:ea typeface="DejaVu Sans" charset="0"/>
              <a:cs typeface="DejaVu Sans" charset="0"/>
            </a:endParaRPr>
          </a:p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smtClean="0">
              <a:latin typeface="Arial" charset="0"/>
              <a:ea typeface="DejaVu Sans" charset="0"/>
              <a:cs typeface="DejaVu Sans" charset="0"/>
            </a:endParaRPr>
          </a:p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smtClean="0">
              <a:latin typeface="Arial" charset="0"/>
              <a:ea typeface="DejaVu Sans" charset="0"/>
              <a:cs typeface="DejaVu Sans" charset="0"/>
            </a:endParaRPr>
          </a:p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/>
              <a:t>Histogram of lengths of (</a:t>
            </a:r>
            <a:r>
              <a:rPr b="1"/>
              <a:t>a</a:t>
            </a:r>
            <a:r>
              <a:rPr/>
              <a:t>) roots and fragments after 120 s shearing at 75 s</a:t>
            </a:r>
            <a:r>
              <a:rPr baseline="30000"/>
              <a:t>−1</a:t>
            </a:r>
            <a:r>
              <a:rPr/>
              <a:t> in the shearing device, showing a typical bimodal distribution, (</a:t>
            </a:r>
            <a:r>
              <a:rPr b="1"/>
              <a:t>b</a:t>
            </a:r>
            <a:r>
              <a:rPr/>
              <a:t>) fragment lengths for fragments up to 0.2 mm in length.</a:t>
            </a:r>
          </a:p>
          <a:p>
            <a:endParaRPr/>
          </a:p>
          <a:p>
            <a:r>
              <a:rPr lang="en-GB"/>
              <a:t>© This slide is made available for non-commercial use only. Please note that permission may be required for re-use of images in which the copyright is owned by a third party.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Mode="External" Target="http://onlinelibrary.wiley.com/doi/10.1002/bit.v111.1/issuetoc"/><Relationship Id="rId6" Type="http://schemas.openxmlformats.org/officeDocument/2006/relationships/hyperlink" TargetMode="External" Target="http://onlinelibrary.wiley.com/doi/10.1002/bit.25006/full#bit25006-fig-0001"/></Relationships>
</file>

<file path=ppt/slides/slide1.xml><?xml version="1.0" encoding="utf-8"?>
<p:sld xmlns:a="http://schemas.openxmlformats.org/drawingml/2006/main" xmlns:xhtml="http://www.w3.org/1999/xhtml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61963"/>
            <a:ext cx="9070975" cy="798512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Breakage of transgenic tobacco roots for monoclonal antibody release in an ultra‐scale down shearing device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6254" y="1659052"/>
            <a:ext cx="3171492" cy="4323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7000" y="6840538"/>
            <a:ext cx="68929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>
                <a:solidFill>
                  <a:srgbClr val="000000"/>
                </a:solidFill>
              </a:rPr>
              <a:t>Biotechnology and Bioengineering</a:t>
            </a:r>
            <a:r>
              <a:rPr lang="en-GB" sz="1100">
                <a:solidFill>
                  <a:srgbClr val="000000"/>
                </a:solidFill>
              </a:rPr>
              <a:t/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5"/>
              </a:rPr>
              <a:t>Volume 111, Issue 1, </a:t>
            </a:r>
            <a:r>
              <a:rPr lang="en-GB" sz="1100">
                <a:solidFill>
                  <a:srgbClr val="000000"/>
                </a:solidFill>
              </a:rPr>
              <a:t>pages 196-201, 20 SEP 2013 DOI: 10.1002/bit.25006</a:t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6"/>
              </a:rPr>
              <a:t>http://onlinelibrary.wiley.com/doi/10.1002/bit.25006/full#bit25006-fig-0001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RNA interference as a resistance mechanism against crop parasites in Africa: a ‘Trojan horse’ approach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WileyService</cp:lastModifiedBy>
  <cp:revision>1</cp:revision>
  <cp:lastPrinted>1601-01-01T00:00:00Z</cp:lastPrinted>
  <dcterms:created xsi:type="dcterms:W3CDTF">2011-01-20T16:54:28Z</dcterms:created>
  <dcterms:modified xsi:type="dcterms:W3CDTF">2011-03-25T10:19:16Z</dcterms:modified>
</cp:coreProperties>
</file>