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6" r:id="rId2"/>
  </p:sldIdLst>
  <p:sldSz cx="10080625" cy="7559675"/>
  <p:notesSz cx="7559675" cy="10691813"/>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mn-cs"/>
      </a:defRPr>
    </a:lvl1pPr>
    <a:lvl2pPr marL="742950" indent="-28575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mn-cs"/>
      </a:defRPr>
    </a:lvl2pPr>
    <a:lvl3pPr marL="11430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mn-cs"/>
      </a:defRPr>
    </a:lvl3pPr>
    <a:lvl4pPr marL="16002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mn-cs"/>
      </a:defRPr>
    </a:lvl4pPr>
    <a:lvl5pPr marL="20574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206"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Rectangle 1"/>
          <p:cNvSpPr>
            <a:spLocks noGrp="1" noChangeArrowheads="1"/>
          </p:cNvSpPr>
          <p:nvPr>
            <p:ph type="sldImg"/>
          </p:nvPr>
        </p:nvSpPr>
        <p:spPr bwMode="auto">
          <a:xfrm>
            <a:off x="1106488" y="812800"/>
            <a:ext cx="5343525" cy="4006850"/>
          </a:xfrm>
          <a:prstGeom prst="rect">
            <a:avLst/>
          </a:prstGeom>
          <a:noFill/>
          <a:ln w="9525">
            <a:noFill/>
            <a:round/>
            <a:headEnd/>
            <a:tailEnd/>
          </a:ln>
        </p:spPr>
      </p:sp>
      <p:sp>
        <p:nvSpPr>
          <p:cNvPr id="2050" name="Rectangle 2"/>
          <p:cNvSpPr>
            <a:spLocks noGrp="1" noChangeArrowheads="1"/>
          </p:cNvSpPr>
          <p:nvPr>
            <p:ph type="body"/>
          </p:nvPr>
        </p:nvSpPr>
        <p:spPr bwMode="auto">
          <a:xfrm>
            <a:off x="755650" y="5078413"/>
            <a:ext cx="6046788" cy="48101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noProof="0" smtClean="0"/>
          </a:p>
        </p:txBody>
      </p:sp>
      <p:sp>
        <p:nvSpPr>
          <p:cNvPr id="2051" name="Rectangle 3"/>
          <p:cNvSpPr>
            <a:spLocks noGrp="1" noChangeArrowheads="1"/>
          </p:cNvSpPr>
          <p:nvPr>
            <p:ph type="hdr"/>
          </p:nvPr>
        </p:nvSpPr>
        <p:spPr bwMode="auto">
          <a:xfrm>
            <a:off x="0" y="0"/>
            <a:ext cx="3279775" cy="5334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tabLst>
                <a:tab pos="723900" algn="l"/>
                <a:tab pos="1447800" algn="l"/>
                <a:tab pos="2171700" algn="l"/>
                <a:tab pos="2895600" algn="l"/>
              </a:tabLst>
              <a:defRPr sz="1400">
                <a:solidFill>
                  <a:srgbClr val="000000"/>
                </a:solidFill>
                <a:latin typeface="Times New Roman" pitchFamily="16" charset="0"/>
                <a:ea typeface="DejaVu Sans" charset="0"/>
                <a:cs typeface="DejaVu Sans" charset="0"/>
              </a:defRPr>
            </a:lvl1pPr>
          </a:lstStyle>
          <a:p>
            <a:endParaRPr lang="en-US"/>
          </a:p>
        </p:txBody>
      </p:sp>
      <p:sp>
        <p:nvSpPr>
          <p:cNvPr id="2052" name="Rectangle 4"/>
          <p:cNvSpPr>
            <a:spLocks noGrp="1" noChangeArrowheads="1"/>
          </p:cNvSpPr>
          <p:nvPr>
            <p:ph type="dt"/>
          </p:nvPr>
        </p:nvSpPr>
        <p:spPr bwMode="auto">
          <a:xfrm>
            <a:off x="4278313" y="0"/>
            <a:ext cx="3279775" cy="5334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723900" algn="l"/>
                <a:tab pos="1447800" algn="l"/>
                <a:tab pos="2171700" algn="l"/>
                <a:tab pos="2895600" algn="l"/>
              </a:tabLst>
              <a:defRPr sz="1400">
                <a:solidFill>
                  <a:srgbClr val="000000"/>
                </a:solidFill>
                <a:latin typeface="Times New Roman" pitchFamily="16" charset="0"/>
                <a:ea typeface="DejaVu Sans" charset="0"/>
                <a:cs typeface="DejaVu Sans" charset="0"/>
              </a:defRPr>
            </a:lvl1pPr>
          </a:lstStyle>
          <a:p>
            <a:endParaRPr lang="en-US"/>
          </a:p>
        </p:txBody>
      </p:sp>
      <p:sp>
        <p:nvSpPr>
          <p:cNvPr id="2053" name="Rectangle 5"/>
          <p:cNvSpPr>
            <a:spLocks noGrp="1" noChangeArrowheads="1"/>
          </p:cNvSpPr>
          <p:nvPr>
            <p:ph type="ftr"/>
          </p:nvPr>
        </p:nvSpPr>
        <p:spPr bwMode="auto">
          <a:xfrm>
            <a:off x="0" y="10156825"/>
            <a:ext cx="3279775" cy="5334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723900" algn="l"/>
                <a:tab pos="1447800" algn="l"/>
                <a:tab pos="2171700" algn="l"/>
                <a:tab pos="2895600" algn="l"/>
              </a:tabLst>
              <a:defRPr sz="1400">
                <a:solidFill>
                  <a:srgbClr val="000000"/>
                </a:solidFill>
                <a:latin typeface="Times New Roman" pitchFamily="16" charset="0"/>
                <a:ea typeface="DejaVu Sans" charset="0"/>
                <a:cs typeface="DejaVu Sans" charset="0"/>
              </a:defRPr>
            </a:lvl1pPr>
          </a:lstStyle>
          <a:p>
            <a:endParaRPr lang="en-US"/>
          </a:p>
        </p:txBody>
      </p:sp>
      <p:sp>
        <p:nvSpPr>
          <p:cNvPr id="2054" name="Rectangle 6"/>
          <p:cNvSpPr>
            <a:spLocks noGrp="1" noChangeArrowheads="1"/>
          </p:cNvSpPr>
          <p:nvPr>
            <p:ph type="sldNum"/>
          </p:nvPr>
        </p:nvSpPr>
        <p:spPr bwMode="auto">
          <a:xfrm>
            <a:off x="4278313" y="10156825"/>
            <a:ext cx="3279775" cy="5334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723900" algn="l"/>
                <a:tab pos="1447800" algn="l"/>
                <a:tab pos="2171700" algn="l"/>
                <a:tab pos="2895600" algn="l"/>
              </a:tabLst>
              <a:defRPr sz="1400">
                <a:solidFill>
                  <a:srgbClr val="000000"/>
                </a:solidFill>
                <a:latin typeface="Times New Roman" pitchFamily="16" charset="0"/>
                <a:ea typeface="DejaVu Sans" charset="0"/>
                <a:cs typeface="DejaVu Sans" charset="0"/>
              </a:defRPr>
            </a:lvl1pPr>
          </a:lstStyle>
          <a:p>
            <a:fld id="{3DB8634D-6861-4123-B33E-4A69BC3594D0}" type="slidenum">
              <a:rPr lang="en-GB"/>
              <a:pPr/>
              <a:t>‹#›</a:t>
            </a:fld>
            <a:endParaRPr lang="en-GB"/>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xhtml="http://www.w3.org/1999/xhtml" xmlns:p="http://schemas.openxmlformats.org/presentationml/2006/main" xmlns:r="http://schemas.openxmlformats.org/officeDocument/2006/relationships">
  <p:cSld>
    <p:bg>
      <p:bgPr>
        <a:solidFill>
          <a:srgbClr val="FFFFFF"/>
        </a:solidFill>
        <a:effectLst/>
      </p:bgPr>
    </p:bg>
    <p:spTree>
      <p:nvGrpSpPr>
        <p:cNvPr id="1" name=""/>
        <p:cNvGrpSpPr/>
        <p:nvPr/>
      </p:nvGrpSpPr>
      <p:grpSpPr>
        <a:xfrm>
          <a:off x="0" y="0"/>
          <a:ext cx="0" cy="0"/>
          <a:chOff x="0" y="0"/>
          <a:chExt cx="0" cy="0"/>
        </a:xfrm>
      </p:grpSpPr>
      <p:sp>
        <p:nvSpPr>
          <p:cNvPr id="4098" name="Rectangle 6"/>
          <p:cNvSpPr>
            <a:spLocks noGrp="1" noChangeArrowheads="1"/>
          </p:cNvSpPr>
          <p:nvPr>
            <p:ph type="sldNum" sz="quarter"/>
          </p:nvPr>
        </p:nvSpPr>
        <p:spPr>
          <a:noFill/>
        </p:spPr>
        <p:txBody>
          <a:bodyPr/>
          <a:lstStyle/>
          <a:p>
            <a:fld id="{0E78A471-D789-41F3-8A64-F8CE717DD838}" type="slidenum">
              <a:rPr lang="en-GB"/>
              <a:t>1</a:t>
            </a:fld>
            <a:endParaRPr lang="en-GB"/>
          </a:p>
        </p:txBody>
      </p:sp>
      <p:sp>
        <p:nvSpPr>
          <p:cNvPr id="4099" name="Rectangle 1"/>
          <p:cNvSpPr txBox="1">
            <a:spLocks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4100" name="Text Box 2"/>
          <p:cNvSpPr txBox="1">
            <a:spLocks noChangeArrowheads="1"/>
          </p:cNvSpPr>
          <p:nvPr>
            <p:ph type="body" idx="1"/>
          </p:nvPr>
        </p:nvSpPr>
        <p:spPr>
          <a:xfrm>
            <a:off x="755650" y="5078413"/>
            <a:ext cx="6048375" cy="4811712"/>
          </a:xfrm>
          <a:noFill/>
          <a:ln/>
        </p:spPr>
        <p:txBody>
          <a:bodyPr tIns="10584"/>
          <a:lstStyle/>
          <a:p>
            <a:pPr algn="just" eaLnBrk="1">
              <a:lnSpc>
                <a:spcPct val="93000"/>
              </a:lnSpc>
              <a:spcBef>
                <a:spcPct val="0"/>
              </a:spcBef>
              <a:tabLst>
                <a:tab pos="723900" algn="l"/>
                <a:tab pos="1447800" algn="l"/>
                <a:tab pos="2171700" algn="l"/>
                <a:tab pos="2895600" algn="l"/>
                <a:tab pos="3619500" algn="l"/>
                <a:tab pos="4343400" algn="l"/>
                <a:tab pos="5067300" algn="l"/>
                <a:tab pos="5791200" algn="l"/>
              </a:tabLst>
            </a:pPr>
            <a:endParaRPr lang="en-GB" smtClean="0">
              <a:latin typeface="Arial" charset="0"/>
              <a:ea typeface="DejaVu Sans" charset="0"/>
              <a:cs typeface="DejaVu Sans" charset="0"/>
            </a:endParaRPr>
          </a:p>
          <a:p>
            <a:pPr algn="just" eaLnBrk="1">
              <a:lnSpc>
                <a:spcPct val="93000"/>
              </a:lnSpc>
              <a:spcBef>
                <a:spcPct val="0"/>
              </a:spcBef>
              <a:tabLst>
                <a:tab pos="723900" algn="l"/>
                <a:tab pos="1447800" algn="l"/>
                <a:tab pos="2171700" algn="l"/>
                <a:tab pos="2895600" algn="l"/>
                <a:tab pos="3619500" algn="l"/>
                <a:tab pos="4343400" algn="l"/>
                <a:tab pos="5067300" algn="l"/>
                <a:tab pos="5791200" algn="l"/>
              </a:tabLst>
            </a:pPr>
            <a:endParaRPr lang="en-GB" smtClean="0">
              <a:latin typeface="Arial" charset="0"/>
              <a:ea typeface="DejaVu Sans" charset="0"/>
              <a:cs typeface="DejaVu Sans" charset="0"/>
            </a:endParaRPr>
          </a:p>
          <a:p>
            <a:pPr algn="just" eaLnBrk="1">
              <a:lnSpc>
                <a:spcPct val="93000"/>
              </a:lnSpc>
              <a:spcBef>
                <a:spcPct val="0"/>
              </a:spcBef>
              <a:tabLst>
                <a:tab pos="723900" algn="l"/>
                <a:tab pos="1447800" algn="l"/>
                <a:tab pos="2171700" algn="l"/>
                <a:tab pos="2895600" algn="l"/>
                <a:tab pos="3619500" algn="l"/>
                <a:tab pos="4343400" algn="l"/>
                <a:tab pos="5067300" algn="l"/>
                <a:tab pos="5791200" algn="l"/>
              </a:tabLst>
            </a:pPr>
            <a:endParaRPr lang="en-GB" smtClean="0">
              <a:latin typeface="Arial" charset="0"/>
              <a:ea typeface="DejaVu Sans" charset="0"/>
              <a:cs typeface="DejaVu Sans" charset="0"/>
            </a:endParaRPr>
          </a:p>
          <a:p>
            <a:pPr algn="just" eaLnBrk="1">
              <a:lnSpc>
                <a:spcPct val="93000"/>
              </a:lnSpc>
              <a:spcBef>
                <a:spcPct val="0"/>
              </a:spcBef>
              <a:tabLst>
                <a:tab pos="723900" algn="l"/>
                <a:tab pos="1447800" algn="l"/>
                <a:tab pos="2171700" algn="l"/>
                <a:tab pos="2895600" algn="l"/>
                <a:tab pos="3619500" algn="l"/>
                <a:tab pos="4343400" algn="l"/>
                <a:tab pos="5067300" algn="l"/>
                <a:tab pos="5791200" algn="l"/>
              </a:tabLst>
            </a:pPr>
            <a:r>
              <a:rPr/>
              <a:t>Methodology for root debris size analysis. Light microscopic images were taken at 2.5× magnification for individual samples at each time point. Image J software was used to analyse particle sizes. </a:t>
            </a:r>
            <a:r>
              <a:rPr b="1"/>
              <a:t>a</a:t>
            </a:r>
            <a:r>
              <a:rPr/>
              <a:t>–</a:t>
            </a:r>
            <a:r>
              <a:rPr b="1"/>
              <a:t>e</a:t>
            </a:r>
            <a:r>
              <a:rPr/>
              <a:t> represents the flow diagram of the image processing algorithm for the analysis. a: A raw image of root debris post‐shearing for 240 s, converted to greyscale. b: A thresholded binary image with the particles in white against a black background. c: Using the Freemanual selection tool, the area for analysis has been selected, clearing any shading (here the top right hand corner of the image) caused by shadows of the microscope lens' outer edge, and the image inverted. The particles appear black against a white background. d: Apparent holes or gaps within the root pieces have been filled using the Binary option of the software. e: Using a measured calibration factor of 144 pixels mm</a:t>
            </a:r>
            <a:r>
              <a:rPr baseline="30000"/>
              <a:t>−1</a:t>
            </a:r>
            <a:r>
              <a:rPr/>
              <a:t>, only root particles of projected area greater than 0.01 mm</a:t>
            </a:r>
            <a:r>
              <a:rPr baseline="30000"/>
              <a:t>2</a:t>
            </a:r>
            <a:r>
              <a:rPr/>
              <a:t> were measured, assuming that anything less than this was likely to be adventitious debris and dust, and the feret function (defined by the software as the longest distance between any two points along the selection boundary), considered to be the fragment length.</a:t>
            </a:r>
          </a:p>
          <a:p>
            <a:endParaRPr/>
          </a:p>
          <a:p>
            <a:r>
              <a:rPr lang="en-GB"/>
              <a:t>© This slide is made available for non-commercial use only. Please note that permission may be required for re-use of images in which the copyright is owned by a third party.</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dt" idx="10"/>
          </p:nvPr>
        </p:nvSpPr>
        <p:spPr>
          <a:ln/>
        </p:spPr>
        <p:txBody>
          <a:bodyPr/>
          <a:lstStyle>
            <a:lvl1pPr>
              <a:defRPr/>
            </a:lvl1pPr>
          </a:lstStyle>
          <a:p>
            <a:endParaRPr lang="en-US"/>
          </a:p>
        </p:txBody>
      </p:sp>
      <p:sp>
        <p:nvSpPr>
          <p:cNvPr id="5" name="Rectangle 4"/>
          <p:cNvSpPr>
            <a:spLocks noGrp="1" noChangeArrowheads="1"/>
          </p:cNvSpPr>
          <p:nvPr>
            <p:ph type="ftr" idx="11"/>
          </p:nvPr>
        </p:nvSpPr>
        <p:spPr>
          <a:ln/>
        </p:spPr>
        <p:txBody>
          <a:bodyPr/>
          <a:lstStyle>
            <a:lvl1pPr>
              <a:defRPr/>
            </a:lvl1pPr>
          </a:lstStyle>
          <a:p>
            <a:endParaRPr lang="en-US"/>
          </a:p>
        </p:txBody>
      </p:sp>
      <p:sp>
        <p:nvSpPr>
          <p:cNvPr id="6" name="Rectangle 5"/>
          <p:cNvSpPr>
            <a:spLocks noGrp="1" noChangeArrowheads="1"/>
          </p:cNvSpPr>
          <p:nvPr>
            <p:ph type="sldNum" idx="12"/>
          </p:nvPr>
        </p:nvSpPr>
        <p:spPr>
          <a:ln/>
        </p:spPr>
        <p:txBody>
          <a:bodyPr/>
          <a:lstStyle>
            <a:lvl1pPr>
              <a:defRPr/>
            </a:lvl1pPr>
          </a:lstStyle>
          <a:p>
            <a:fld id="{1B66835F-EAB0-4ED2-A968-0980A81755BE}"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endParaRPr lang="en-US"/>
          </a:p>
        </p:txBody>
      </p:sp>
      <p:sp>
        <p:nvSpPr>
          <p:cNvPr id="5" name="Rectangle 4"/>
          <p:cNvSpPr>
            <a:spLocks noGrp="1" noChangeArrowheads="1"/>
          </p:cNvSpPr>
          <p:nvPr>
            <p:ph type="ftr" idx="11"/>
          </p:nvPr>
        </p:nvSpPr>
        <p:spPr>
          <a:ln/>
        </p:spPr>
        <p:txBody>
          <a:bodyPr/>
          <a:lstStyle>
            <a:lvl1pPr>
              <a:defRPr/>
            </a:lvl1pPr>
          </a:lstStyle>
          <a:p>
            <a:endParaRPr lang="en-US"/>
          </a:p>
        </p:txBody>
      </p:sp>
      <p:sp>
        <p:nvSpPr>
          <p:cNvPr id="6" name="Rectangle 5"/>
          <p:cNvSpPr>
            <a:spLocks noGrp="1" noChangeArrowheads="1"/>
          </p:cNvSpPr>
          <p:nvPr>
            <p:ph type="sldNum" idx="12"/>
          </p:nvPr>
        </p:nvSpPr>
        <p:spPr>
          <a:ln/>
        </p:spPr>
        <p:txBody>
          <a:bodyPr/>
          <a:lstStyle>
            <a:lvl1pPr>
              <a:defRPr/>
            </a:lvl1pPr>
          </a:lstStyle>
          <a:p>
            <a:fld id="{A519A307-86D9-4069-899A-C1B09C8DFED4}"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5675" y="301625"/>
            <a:ext cx="2266950" cy="64547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238" y="301625"/>
            <a:ext cx="6650037" cy="6454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endParaRPr lang="en-US"/>
          </a:p>
        </p:txBody>
      </p:sp>
      <p:sp>
        <p:nvSpPr>
          <p:cNvPr id="5" name="Rectangle 4"/>
          <p:cNvSpPr>
            <a:spLocks noGrp="1" noChangeArrowheads="1"/>
          </p:cNvSpPr>
          <p:nvPr>
            <p:ph type="ftr" idx="11"/>
          </p:nvPr>
        </p:nvSpPr>
        <p:spPr>
          <a:ln/>
        </p:spPr>
        <p:txBody>
          <a:bodyPr/>
          <a:lstStyle>
            <a:lvl1pPr>
              <a:defRPr/>
            </a:lvl1pPr>
          </a:lstStyle>
          <a:p>
            <a:endParaRPr lang="en-US"/>
          </a:p>
        </p:txBody>
      </p:sp>
      <p:sp>
        <p:nvSpPr>
          <p:cNvPr id="6" name="Rectangle 5"/>
          <p:cNvSpPr>
            <a:spLocks noGrp="1" noChangeArrowheads="1"/>
          </p:cNvSpPr>
          <p:nvPr>
            <p:ph type="sldNum" idx="12"/>
          </p:nvPr>
        </p:nvSpPr>
        <p:spPr>
          <a:ln/>
        </p:spPr>
        <p:txBody>
          <a:bodyPr/>
          <a:lstStyle>
            <a:lvl1pPr>
              <a:defRPr/>
            </a:lvl1pPr>
          </a:lstStyle>
          <a:p>
            <a:fld id="{BF4B7843-4E17-42A9-8FE3-5E47CE8316BD}" type="slidenum">
              <a:rPr lang="en-GB"/>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503238" y="301625"/>
            <a:ext cx="9069387" cy="1260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8" y="1768475"/>
            <a:ext cx="9069387" cy="2417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4338638"/>
            <a:ext cx="9069387" cy="2417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idx="10"/>
          </p:nvPr>
        </p:nvSpPr>
        <p:spPr>
          <a:ln/>
        </p:spPr>
        <p:txBody>
          <a:bodyPr/>
          <a:lstStyle>
            <a:lvl1pPr>
              <a:defRPr/>
            </a:lvl1pPr>
          </a:lstStyle>
          <a:p>
            <a:endParaRPr lang="en-US"/>
          </a:p>
        </p:txBody>
      </p:sp>
      <p:sp>
        <p:nvSpPr>
          <p:cNvPr id="6" name="Rectangle 4"/>
          <p:cNvSpPr>
            <a:spLocks noGrp="1" noChangeArrowheads="1"/>
          </p:cNvSpPr>
          <p:nvPr>
            <p:ph type="ftr" idx="11"/>
          </p:nvPr>
        </p:nvSpPr>
        <p:spPr>
          <a:ln/>
        </p:spPr>
        <p:txBody>
          <a:bodyPr/>
          <a:lstStyle>
            <a:lvl1pPr>
              <a:defRPr/>
            </a:lvl1pPr>
          </a:lstStyle>
          <a:p>
            <a:endParaRPr lang="en-US"/>
          </a:p>
        </p:txBody>
      </p:sp>
      <p:sp>
        <p:nvSpPr>
          <p:cNvPr id="7" name="Rectangle 5"/>
          <p:cNvSpPr>
            <a:spLocks noGrp="1" noChangeArrowheads="1"/>
          </p:cNvSpPr>
          <p:nvPr>
            <p:ph type="sldNum" idx="12"/>
          </p:nvPr>
        </p:nvSpPr>
        <p:spPr>
          <a:ln/>
        </p:spPr>
        <p:txBody>
          <a:bodyPr/>
          <a:lstStyle>
            <a:lvl1pPr>
              <a:defRPr/>
            </a:lvl1pPr>
          </a:lstStyle>
          <a:p>
            <a:fld id="{D165E9B0-7DA8-466E-963D-86F25D5E43BA}"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endParaRPr lang="en-US"/>
          </a:p>
        </p:txBody>
      </p:sp>
      <p:sp>
        <p:nvSpPr>
          <p:cNvPr id="5" name="Rectangle 4"/>
          <p:cNvSpPr>
            <a:spLocks noGrp="1" noChangeArrowheads="1"/>
          </p:cNvSpPr>
          <p:nvPr>
            <p:ph type="ftr" idx="11"/>
          </p:nvPr>
        </p:nvSpPr>
        <p:spPr>
          <a:ln/>
        </p:spPr>
        <p:txBody>
          <a:bodyPr/>
          <a:lstStyle>
            <a:lvl1pPr>
              <a:defRPr/>
            </a:lvl1pPr>
          </a:lstStyle>
          <a:p>
            <a:endParaRPr lang="en-US"/>
          </a:p>
        </p:txBody>
      </p:sp>
      <p:sp>
        <p:nvSpPr>
          <p:cNvPr id="6" name="Rectangle 5"/>
          <p:cNvSpPr>
            <a:spLocks noGrp="1" noChangeArrowheads="1"/>
          </p:cNvSpPr>
          <p:nvPr>
            <p:ph type="sldNum" idx="12"/>
          </p:nvPr>
        </p:nvSpPr>
        <p:spPr>
          <a:ln/>
        </p:spPr>
        <p:txBody>
          <a:bodyPr/>
          <a:lstStyle>
            <a:lvl1pPr>
              <a:defRPr/>
            </a:lvl1pPr>
          </a:lstStyle>
          <a:p>
            <a:fld id="{F0102DDB-C13F-473E-AACA-21864AE54F49}"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endParaRPr lang="en-US"/>
          </a:p>
        </p:txBody>
      </p:sp>
      <p:sp>
        <p:nvSpPr>
          <p:cNvPr id="5" name="Rectangle 4"/>
          <p:cNvSpPr>
            <a:spLocks noGrp="1" noChangeArrowheads="1"/>
          </p:cNvSpPr>
          <p:nvPr>
            <p:ph type="ftr" idx="11"/>
          </p:nvPr>
        </p:nvSpPr>
        <p:spPr>
          <a:ln/>
        </p:spPr>
        <p:txBody>
          <a:bodyPr/>
          <a:lstStyle>
            <a:lvl1pPr>
              <a:defRPr/>
            </a:lvl1pPr>
          </a:lstStyle>
          <a:p>
            <a:endParaRPr lang="en-US"/>
          </a:p>
        </p:txBody>
      </p:sp>
      <p:sp>
        <p:nvSpPr>
          <p:cNvPr id="6" name="Rectangle 5"/>
          <p:cNvSpPr>
            <a:spLocks noGrp="1" noChangeArrowheads="1"/>
          </p:cNvSpPr>
          <p:nvPr>
            <p:ph type="sldNum" idx="12"/>
          </p:nvPr>
        </p:nvSpPr>
        <p:spPr>
          <a:ln/>
        </p:spPr>
        <p:txBody>
          <a:bodyPr/>
          <a:lstStyle>
            <a:lvl1pPr>
              <a:defRPr/>
            </a:lvl1pPr>
          </a:lstStyle>
          <a:p>
            <a:fld id="{07D227DA-043B-4C48-91A2-32B39C53C327}"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8" y="1768475"/>
            <a:ext cx="4457700"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3338" y="1768475"/>
            <a:ext cx="4459287"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idx="10"/>
          </p:nvPr>
        </p:nvSpPr>
        <p:spPr>
          <a:ln/>
        </p:spPr>
        <p:txBody>
          <a:bodyPr/>
          <a:lstStyle>
            <a:lvl1pPr>
              <a:defRPr/>
            </a:lvl1pPr>
          </a:lstStyle>
          <a:p>
            <a:endParaRPr lang="en-US"/>
          </a:p>
        </p:txBody>
      </p:sp>
      <p:sp>
        <p:nvSpPr>
          <p:cNvPr id="6" name="Rectangle 4"/>
          <p:cNvSpPr>
            <a:spLocks noGrp="1" noChangeArrowheads="1"/>
          </p:cNvSpPr>
          <p:nvPr>
            <p:ph type="ftr" idx="11"/>
          </p:nvPr>
        </p:nvSpPr>
        <p:spPr>
          <a:ln/>
        </p:spPr>
        <p:txBody>
          <a:bodyPr/>
          <a:lstStyle>
            <a:lvl1pPr>
              <a:defRPr/>
            </a:lvl1pPr>
          </a:lstStyle>
          <a:p>
            <a:endParaRPr lang="en-US"/>
          </a:p>
        </p:txBody>
      </p:sp>
      <p:sp>
        <p:nvSpPr>
          <p:cNvPr id="7" name="Rectangle 5"/>
          <p:cNvSpPr>
            <a:spLocks noGrp="1" noChangeArrowheads="1"/>
          </p:cNvSpPr>
          <p:nvPr>
            <p:ph type="sldNum" idx="12"/>
          </p:nvPr>
        </p:nvSpPr>
        <p:spPr>
          <a:ln/>
        </p:spPr>
        <p:txBody>
          <a:bodyPr/>
          <a:lstStyle>
            <a:lvl1pPr>
              <a:defRPr/>
            </a:lvl1pPr>
          </a:lstStyle>
          <a:p>
            <a:fld id="{47F22E44-FC5C-4E3E-8CAB-290F97FD3C17}"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idx="10"/>
          </p:nvPr>
        </p:nvSpPr>
        <p:spPr>
          <a:ln/>
        </p:spPr>
        <p:txBody>
          <a:bodyPr/>
          <a:lstStyle>
            <a:lvl1pPr>
              <a:defRPr/>
            </a:lvl1pPr>
          </a:lstStyle>
          <a:p>
            <a:endParaRPr lang="en-US"/>
          </a:p>
        </p:txBody>
      </p:sp>
      <p:sp>
        <p:nvSpPr>
          <p:cNvPr id="8" name="Rectangle 4"/>
          <p:cNvSpPr>
            <a:spLocks noGrp="1" noChangeArrowheads="1"/>
          </p:cNvSpPr>
          <p:nvPr>
            <p:ph type="ftr" idx="11"/>
          </p:nvPr>
        </p:nvSpPr>
        <p:spPr>
          <a:ln/>
        </p:spPr>
        <p:txBody>
          <a:bodyPr/>
          <a:lstStyle>
            <a:lvl1pPr>
              <a:defRPr/>
            </a:lvl1pPr>
          </a:lstStyle>
          <a:p>
            <a:endParaRPr lang="en-US"/>
          </a:p>
        </p:txBody>
      </p:sp>
      <p:sp>
        <p:nvSpPr>
          <p:cNvPr id="9" name="Rectangle 5"/>
          <p:cNvSpPr>
            <a:spLocks noGrp="1" noChangeArrowheads="1"/>
          </p:cNvSpPr>
          <p:nvPr>
            <p:ph type="sldNum" idx="12"/>
          </p:nvPr>
        </p:nvSpPr>
        <p:spPr>
          <a:ln/>
        </p:spPr>
        <p:txBody>
          <a:bodyPr/>
          <a:lstStyle>
            <a:lvl1pPr>
              <a:defRPr/>
            </a:lvl1pPr>
          </a:lstStyle>
          <a:p>
            <a:fld id="{BB4FD631-3533-49BF-8675-298A6C14A225}"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endParaRPr lang="en-US"/>
          </a:p>
        </p:txBody>
      </p:sp>
      <p:sp>
        <p:nvSpPr>
          <p:cNvPr id="4" name="Rectangle 4"/>
          <p:cNvSpPr>
            <a:spLocks noGrp="1" noChangeArrowheads="1"/>
          </p:cNvSpPr>
          <p:nvPr>
            <p:ph type="ftr" idx="11"/>
          </p:nvPr>
        </p:nvSpPr>
        <p:spPr>
          <a:ln/>
        </p:spPr>
        <p:txBody>
          <a:bodyPr/>
          <a:lstStyle>
            <a:lvl1pPr>
              <a:defRPr/>
            </a:lvl1pPr>
          </a:lstStyle>
          <a:p>
            <a:endParaRPr lang="en-US"/>
          </a:p>
        </p:txBody>
      </p:sp>
      <p:sp>
        <p:nvSpPr>
          <p:cNvPr id="5" name="Rectangle 5"/>
          <p:cNvSpPr>
            <a:spLocks noGrp="1" noChangeArrowheads="1"/>
          </p:cNvSpPr>
          <p:nvPr>
            <p:ph type="sldNum" idx="12"/>
          </p:nvPr>
        </p:nvSpPr>
        <p:spPr>
          <a:ln/>
        </p:spPr>
        <p:txBody>
          <a:bodyPr/>
          <a:lstStyle>
            <a:lvl1pPr>
              <a:defRPr/>
            </a:lvl1pPr>
          </a:lstStyle>
          <a:p>
            <a:fld id="{D63DBE94-DEC4-4881-8D14-AF6CCDF9C64D}"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endParaRPr lang="en-US"/>
          </a:p>
        </p:txBody>
      </p:sp>
      <p:sp>
        <p:nvSpPr>
          <p:cNvPr id="3" name="Rectangle 4"/>
          <p:cNvSpPr>
            <a:spLocks noGrp="1" noChangeArrowheads="1"/>
          </p:cNvSpPr>
          <p:nvPr>
            <p:ph type="ftr" idx="11"/>
          </p:nvPr>
        </p:nvSpPr>
        <p:spPr>
          <a:ln/>
        </p:spPr>
        <p:txBody>
          <a:bodyPr/>
          <a:lstStyle>
            <a:lvl1pPr>
              <a:defRPr/>
            </a:lvl1pPr>
          </a:lstStyle>
          <a:p>
            <a:endParaRPr lang="en-US"/>
          </a:p>
        </p:txBody>
      </p:sp>
      <p:sp>
        <p:nvSpPr>
          <p:cNvPr id="4" name="Rectangle 5"/>
          <p:cNvSpPr>
            <a:spLocks noGrp="1" noChangeArrowheads="1"/>
          </p:cNvSpPr>
          <p:nvPr>
            <p:ph type="sldNum" idx="12"/>
          </p:nvPr>
        </p:nvSpPr>
        <p:spPr>
          <a:ln/>
        </p:spPr>
        <p:txBody>
          <a:bodyPr/>
          <a:lstStyle>
            <a:lvl1pPr>
              <a:defRPr/>
            </a:lvl1pPr>
          </a:lstStyle>
          <a:p>
            <a:fld id="{0A11BC93-EF5F-4F33-8BFB-4A24491F25A9}"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endParaRPr lang="en-US"/>
          </a:p>
        </p:txBody>
      </p:sp>
      <p:sp>
        <p:nvSpPr>
          <p:cNvPr id="6" name="Rectangle 4"/>
          <p:cNvSpPr>
            <a:spLocks noGrp="1" noChangeArrowheads="1"/>
          </p:cNvSpPr>
          <p:nvPr>
            <p:ph type="ftr" idx="11"/>
          </p:nvPr>
        </p:nvSpPr>
        <p:spPr>
          <a:ln/>
        </p:spPr>
        <p:txBody>
          <a:bodyPr/>
          <a:lstStyle>
            <a:lvl1pPr>
              <a:defRPr/>
            </a:lvl1pPr>
          </a:lstStyle>
          <a:p>
            <a:endParaRPr lang="en-US"/>
          </a:p>
        </p:txBody>
      </p:sp>
      <p:sp>
        <p:nvSpPr>
          <p:cNvPr id="7" name="Rectangle 5"/>
          <p:cNvSpPr>
            <a:spLocks noGrp="1" noChangeArrowheads="1"/>
          </p:cNvSpPr>
          <p:nvPr>
            <p:ph type="sldNum" idx="12"/>
          </p:nvPr>
        </p:nvSpPr>
        <p:spPr>
          <a:ln/>
        </p:spPr>
        <p:txBody>
          <a:bodyPr/>
          <a:lstStyle>
            <a:lvl1pPr>
              <a:defRPr/>
            </a:lvl1pPr>
          </a:lstStyle>
          <a:p>
            <a:fld id="{C849EE62-BC28-4A7F-B1F5-B6ACB6EE66B8}"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endParaRPr lang="en-US"/>
          </a:p>
        </p:txBody>
      </p:sp>
      <p:sp>
        <p:nvSpPr>
          <p:cNvPr id="6" name="Rectangle 4"/>
          <p:cNvSpPr>
            <a:spLocks noGrp="1" noChangeArrowheads="1"/>
          </p:cNvSpPr>
          <p:nvPr>
            <p:ph type="ftr" idx="11"/>
          </p:nvPr>
        </p:nvSpPr>
        <p:spPr>
          <a:ln/>
        </p:spPr>
        <p:txBody>
          <a:bodyPr/>
          <a:lstStyle>
            <a:lvl1pPr>
              <a:defRPr/>
            </a:lvl1pPr>
          </a:lstStyle>
          <a:p>
            <a:endParaRPr lang="en-US"/>
          </a:p>
        </p:txBody>
      </p:sp>
      <p:sp>
        <p:nvSpPr>
          <p:cNvPr id="7" name="Rectangle 5"/>
          <p:cNvSpPr>
            <a:spLocks noGrp="1" noChangeArrowheads="1"/>
          </p:cNvSpPr>
          <p:nvPr>
            <p:ph type="sldNum" idx="12"/>
          </p:nvPr>
        </p:nvSpPr>
        <p:spPr>
          <a:ln/>
        </p:spPr>
        <p:txBody>
          <a:bodyPr/>
          <a:lstStyle>
            <a:lvl1pPr>
              <a:defRPr/>
            </a:lvl1pPr>
          </a:lstStyle>
          <a:p>
            <a:fld id="{A85FF142-1807-4DC6-9742-35132D50543A}"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503238" y="301625"/>
            <a:ext cx="9069387" cy="1260475"/>
          </a:xfrm>
          <a:prstGeom prst="rect">
            <a:avLst/>
          </a:prstGeom>
          <a:noFill/>
          <a:ln w="9525">
            <a:noFill/>
            <a:round/>
            <a:headEnd/>
            <a:tailEnd/>
          </a:ln>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1027" name="Rectangle 2"/>
          <p:cNvSpPr>
            <a:spLocks noGrp="1" noChangeArrowheads="1"/>
          </p:cNvSpPr>
          <p:nvPr>
            <p:ph type="body" idx="1"/>
          </p:nvPr>
        </p:nvSpPr>
        <p:spPr bwMode="auto">
          <a:xfrm>
            <a:off x="503238" y="1768475"/>
            <a:ext cx="9069387" cy="4987925"/>
          </a:xfrm>
          <a:prstGeom prst="rect">
            <a:avLst/>
          </a:prstGeom>
          <a:noFill/>
          <a:ln w="9525">
            <a:noFill/>
            <a:round/>
            <a:headEnd/>
            <a:tailEnd/>
          </a:ln>
        </p:spPr>
        <p:txBody>
          <a:bodyPr vert="horz" wrap="square" lIns="0" tIns="28224"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2" name="Rectangle 3"/>
          <p:cNvSpPr>
            <a:spLocks noGrp="1" noChangeArrowheads="1"/>
          </p:cNvSpPr>
          <p:nvPr>
            <p:ph type="dt"/>
          </p:nvPr>
        </p:nvSpPr>
        <p:spPr bwMode="auto">
          <a:xfrm>
            <a:off x="503238" y="6886575"/>
            <a:ext cx="2346325" cy="5191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sz="1400">
                <a:solidFill>
                  <a:srgbClr val="000000"/>
                </a:solidFill>
                <a:latin typeface="Times New Roman" pitchFamily="16" charset="0"/>
              </a:defRPr>
            </a:lvl1pPr>
          </a:lstStyle>
          <a:p>
            <a:endParaRPr lang="en-US"/>
          </a:p>
        </p:txBody>
      </p:sp>
      <p:sp>
        <p:nvSpPr>
          <p:cNvPr id="1028" name="Rectangle 4"/>
          <p:cNvSpPr>
            <a:spLocks noGrp="1" noChangeArrowheads="1"/>
          </p:cNvSpPr>
          <p:nvPr>
            <p:ph type="ftr"/>
          </p:nvPr>
        </p:nvSpPr>
        <p:spPr bwMode="auto">
          <a:xfrm>
            <a:off x="3448050" y="6886575"/>
            <a:ext cx="3194050" cy="5191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defRPr sz="1400">
                <a:solidFill>
                  <a:srgbClr val="000000"/>
                </a:solidFill>
                <a:latin typeface="Times New Roman" pitchFamily="16" charset="0"/>
              </a:defRPr>
            </a:lvl1pPr>
          </a:lstStyle>
          <a:p>
            <a:endParaRPr lang="en-US"/>
          </a:p>
        </p:txBody>
      </p:sp>
      <p:sp>
        <p:nvSpPr>
          <p:cNvPr id="1029" name="Rectangle 5"/>
          <p:cNvSpPr>
            <a:spLocks noGrp="1" noChangeArrowheads="1"/>
          </p:cNvSpPr>
          <p:nvPr>
            <p:ph type="sldNum"/>
          </p:nvPr>
        </p:nvSpPr>
        <p:spPr bwMode="auto">
          <a:xfrm>
            <a:off x="7227888" y="6886575"/>
            <a:ext cx="2346325" cy="5191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defRPr sz="1400">
                <a:solidFill>
                  <a:srgbClr val="000000"/>
                </a:solidFill>
                <a:latin typeface="Times New Roman" pitchFamily="16" charset="0"/>
              </a:defRPr>
            </a:lvl1pPr>
          </a:lstStyle>
          <a:p>
            <a:fld id="{AB055419-CB8B-4279-962F-1AC4AB6A6D26}"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algn="ctr"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2pPr>
      <a:lvl3pPr algn="ctr"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3pPr>
      <a:lvl4pPr algn="ctr"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4pPr>
      <a:lvl5pPr algn="ctr"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9pPr>
    </p:titleStyle>
    <p:bodyStyle>
      <a:lvl1pPr marL="342900" indent="-342900" algn="l" defTabSz="449263" rtl="0" eaLnBrk="0" fontAlgn="base" hangingPunct="0">
        <a:lnSpc>
          <a:spcPct val="93000"/>
        </a:lnSpc>
        <a:spcBef>
          <a:spcPct val="0"/>
        </a:spcBef>
        <a:spcAft>
          <a:spcPts val="1425"/>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eaLnBrk="0" fontAlgn="base" hangingPunct="0">
        <a:lnSpc>
          <a:spcPct val="93000"/>
        </a:lnSpc>
        <a:spcBef>
          <a:spcPct val="0"/>
        </a:spcBef>
        <a:spcAft>
          <a:spcPts val="1138"/>
        </a:spcAft>
        <a:buClr>
          <a:srgbClr val="000000"/>
        </a:buClr>
        <a:buSzPct val="100000"/>
        <a:buFont typeface="Times New Roman" pitchFamily="16" charset="0"/>
        <a:defRPr sz="2800">
          <a:solidFill>
            <a:srgbClr val="000000"/>
          </a:solidFill>
          <a:latin typeface="+mn-lt"/>
          <a:ea typeface="+mn-ea"/>
          <a:cs typeface="+mn-cs"/>
        </a:defRPr>
      </a:lvl2pPr>
      <a:lvl3pPr marL="1143000" indent="-228600" algn="l" defTabSz="449263" rtl="0" eaLnBrk="0" fontAlgn="base" hangingPunct="0">
        <a:lnSpc>
          <a:spcPct val="93000"/>
        </a:lnSpc>
        <a:spcBef>
          <a:spcPct val="0"/>
        </a:spcBef>
        <a:spcAft>
          <a:spcPts val="850"/>
        </a:spcAft>
        <a:buClr>
          <a:srgbClr val="000000"/>
        </a:buClr>
        <a:buSzPct val="100000"/>
        <a:buFont typeface="Times New Roman" pitchFamily="16" charset="0"/>
        <a:defRPr sz="2400">
          <a:solidFill>
            <a:srgbClr val="000000"/>
          </a:solidFill>
          <a:latin typeface="+mn-lt"/>
          <a:ea typeface="+mn-ea"/>
          <a:cs typeface="+mn-cs"/>
        </a:defRPr>
      </a:lvl3pPr>
      <a:lvl4pPr marL="1600200" indent="-228600" algn="l" defTabSz="449263" rtl="0" eaLnBrk="0" fontAlgn="base" hangingPunct="0">
        <a:lnSpc>
          <a:spcPct val="93000"/>
        </a:lnSpc>
        <a:spcBef>
          <a:spcPct val="0"/>
        </a:spcBef>
        <a:spcAft>
          <a:spcPts val="575"/>
        </a:spcAft>
        <a:buClr>
          <a:srgbClr val="000000"/>
        </a:buClr>
        <a:buSzPct val="100000"/>
        <a:buFont typeface="Times New Roman" pitchFamily="16" charset="0"/>
        <a:defRPr sz="2000">
          <a:solidFill>
            <a:srgbClr val="000000"/>
          </a:solidFill>
          <a:latin typeface="+mn-lt"/>
          <a:ea typeface="+mn-ea"/>
          <a:cs typeface="+mn-cs"/>
        </a:defRPr>
      </a:lvl4pPr>
      <a:lvl5pPr marL="2057400" indent="-228600" algn="l" defTabSz="449263" rtl="0" eaLnBrk="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5pPr>
      <a:lvl6pPr marL="25146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hyperlink" TargetMode="External" Target="http://onlinelibrary.wiley.com/doi/10.1002/bit.v111.1/issuetoc"/><Relationship Id="rId6" Type="http://schemas.openxmlformats.org/officeDocument/2006/relationships/hyperlink" TargetMode="External" Target="http://onlinelibrary.wiley.com/doi/10.1002/bit.25006/full#bit25006-fig-0003"/></Relationships>
</file>

<file path=ppt/slides/slide1.xml><?xml version="1.0" encoding="utf-8"?>
<p:sld xmlns:a="http://schemas.openxmlformats.org/drawingml/2006/main" xmlns:xhtml="http://www.w3.org/1999/xhtml"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a:xfrm>
            <a:off x="468313" y="461963"/>
            <a:ext cx="9070975" cy="798512"/>
          </a:xfrm>
        </p:spPr>
        <p:txBody>
          <a:bodyPr tIns="14112"/>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1600" b="1" smtClean="0"/>
              <a:t>Breakage of transgenic tobacco roots for monoclonal antibody release in an ultra‐scale down shearing device</a:t>
            </a:r>
          </a:p>
        </p:txBody>
      </p:sp>
      <p:pic>
        <p:nvPicPr>
          <p:cNvPr id="2051" name="Picture 2"/>
          <p:cNvPicPr>
            <a:picLocks noChangeAspect="1" noChangeArrowheads="1"/>
          </p:cNvPicPr>
          <p:nvPr/>
        </p:nvPicPr>
        <p:blipFill>
          <a:blip r:embed="rId3" cstate="print"/>
          <a:srcRect/>
          <a:stretch>
            <a:fillRect/>
          </a:stretch>
        </p:blipFill>
        <p:spPr bwMode="auto">
          <a:xfrm>
            <a:off x="3039192" y="1440000"/>
            <a:ext cx="3805615" cy="4762000"/>
          </a:xfrm>
          <a:prstGeom prst="rect">
            <a:avLst/>
          </a:prstGeom>
          <a:noFill/>
          <a:ln w="9525">
            <a:noFill/>
            <a:round/>
            <a:headEnd/>
            <a:tailEnd/>
          </a:ln>
        </p:spPr>
      </p:pic>
      <p:pic>
        <p:nvPicPr>
          <p:cNvPr id="2052" name="Picture 3"/>
          <p:cNvPicPr>
            <a:picLocks noChangeAspect="1" noChangeArrowheads="1"/>
          </p:cNvPicPr>
          <p:nvPr/>
        </p:nvPicPr>
        <p:blipFill>
          <a:blip r:embed="rId4" cstate="print"/>
          <a:srcRect/>
          <a:stretch>
            <a:fillRect/>
          </a:stretch>
        </p:blipFill>
        <p:spPr bwMode="auto">
          <a:xfrm>
            <a:off x="0" y="0"/>
            <a:ext cx="0" cy="0"/>
          </a:xfrm>
          <a:prstGeom prst="rect">
            <a:avLst/>
          </a:prstGeom>
          <a:noFill/>
          <a:ln w="9525">
            <a:noFill/>
            <a:round/>
            <a:headEnd/>
            <a:tailEnd/>
          </a:ln>
        </p:spPr>
      </p:pic>
      <p:sp>
        <p:nvSpPr>
          <p:cNvPr id="2053" name="Text Box 4"/>
          <p:cNvSpPr txBox="1">
            <a:spLocks noChangeArrowheads="1"/>
          </p:cNvSpPr>
          <p:nvPr/>
        </p:nvSpPr>
        <p:spPr bwMode="auto">
          <a:xfrm>
            <a:off x="127000" y="6840538"/>
            <a:ext cx="6892925" cy="557212"/>
          </a:xfrm>
          <a:prstGeom prst="rect">
            <a:avLst/>
          </a:prstGeom>
          <a:noFill/>
          <a:ln w="9525">
            <a:noFill/>
            <a:round/>
            <a:headEnd/>
            <a:tailEnd/>
          </a:ln>
        </p:spPr>
        <p:txBody>
          <a:bodyPr lIns="90000" tIns="54702" rIns="90000" bIns="45000"/>
          <a:lstStyle/>
          <a:p>
            <a:pPr>
              <a:tabLst>
                <a:tab pos="723900" algn="l"/>
                <a:tab pos="1447800" algn="l"/>
                <a:tab pos="2171700" algn="l"/>
                <a:tab pos="2895600" algn="l"/>
                <a:tab pos="3619500" algn="l"/>
                <a:tab pos="4343400" algn="l"/>
                <a:tab pos="5067300" algn="l"/>
                <a:tab pos="5791200" algn="l"/>
                <a:tab pos="6515100" algn="l"/>
              </a:tabLst>
            </a:pPr>
            <a:r>
              <a:rPr lang="en-GB" sz="1100" b="1">
                <a:solidFill>
                  <a:srgbClr val="000000"/>
                </a:solidFill>
              </a:rPr>
              <a:t>Biotechnology and Bioengineering</a:t>
            </a:r>
            <a:r>
              <a:rPr lang="en-GB" sz="1100">
                <a:solidFill>
                  <a:srgbClr val="000000"/>
                </a:solidFill>
              </a:rPr>
              <a:t/>
            </a:r>
            <a:br>
              <a:rPr lang="en-GB" sz="1100">
                <a:solidFill>
                  <a:srgbClr val="000000"/>
                </a:solidFill>
              </a:rPr>
            </a:br>
            <a:r>
              <a:rPr lang="en-GB" sz="1100">
                <a:solidFill>
                  <a:srgbClr val="000000"/>
                </a:solidFill>
                <a:hlinkClick r:id="rId5"/>
              </a:rPr>
              <a:t>Volume 111, Issue 1, </a:t>
            </a:r>
            <a:r>
              <a:rPr lang="en-GB" sz="1100">
                <a:solidFill>
                  <a:srgbClr val="000000"/>
                </a:solidFill>
              </a:rPr>
              <a:t>pages 196-201, 20 SEP 2013 DOI: 10.1002/bit.25006</a:t>
            </a:r>
            <a:br>
              <a:rPr lang="en-GB" sz="1100">
                <a:solidFill>
                  <a:srgbClr val="000000"/>
                </a:solidFill>
              </a:rPr>
            </a:br>
            <a:r>
              <a:rPr lang="en-GB" sz="1100">
                <a:solidFill>
                  <a:srgbClr val="000000"/>
                </a:solidFill>
                <a:hlinkClick r:id="rId6"/>
              </a:rPr>
              <a:t>http://onlinelibrary.wiley.com/doi/10.1002/bit.25006/full#bit25006-fig-0003</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169</Words>
  <Application>Microsoft Office PowerPoint</Application>
  <PresentationFormat>Custom</PresentationFormat>
  <Paragraphs>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DejaVu Sans</vt:lpstr>
      <vt:lpstr>Times New Roman</vt:lpstr>
      <vt:lpstr>Office Theme</vt:lpstr>
      <vt:lpstr>RNA interference as a resistance mechanism against crop parasites in Africa: a ‘Trojan horse’ approach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RNA interference as a resistance mechanism against crop parasites in Africa: a ‘Trojan horse’ approach</dc:title>
  <dc:creator>Agile User</dc:creator>
  <cp:lastModifiedBy>WileyService</cp:lastModifiedBy>
  <cp:revision>1</cp:revision>
  <cp:lastPrinted>1601-01-01T00:00:00Z</cp:lastPrinted>
  <dcterms:created xsi:type="dcterms:W3CDTF">2011-01-20T16:54:28Z</dcterms:created>
  <dcterms:modified xsi:type="dcterms:W3CDTF">2011-03-25T10:19:16Z</dcterms:modified>
</cp:coreProperties>
</file>