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0909300" cy="15335250"/>
  <p:notesSz cx="6805613" cy="9944100"/>
  <p:defaultTextStyle>
    <a:defPPr>
      <a:defRPr lang="en-US"/>
    </a:defPPr>
    <a:lvl1pPr algn="l" defTabSz="749300" rtl="0" eaLnBrk="0" fontAlgn="base" hangingPunct="0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749300" indent="-292100" algn="l" defTabSz="749300" rtl="0" eaLnBrk="0" fontAlgn="base" hangingPunct="0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1498600" indent="-584200" algn="l" defTabSz="749300" rtl="0" eaLnBrk="0" fontAlgn="base" hangingPunct="0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2247900" indent="-876300" algn="l" defTabSz="749300" rtl="0" eaLnBrk="0" fontAlgn="base" hangingPunct="0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2998788" indent="-1169988" algn="l" defTabSz="749300" rtl="0" eaLnBrk="0" fontAlgn="base" hangingPunct="0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3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3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3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3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20">
          <p15:clr>
            <a:srgbClr val="A4A3A4"/>
          </p15:clr>
        </p15:guide>
        <p15:guide id="2" pos="34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21" autoAdjust="0"/>
  </p:normalViewPr>
  <p:slideViewPr>
    <p:cSldViewPr snapToGrid="0" snapToObjects="1">
      <p:cViewPr varScale="1">
        <p:scale>
          <a:sx n="45" d="100"/>
          <a:sy n="45" d="100"/>
        </p:scale>
        <p:origin x="2166" y="90"/>
      </p:cViewPr>
      <p:guideLst>
        <p:guide orient="horz" pos="6620"/>
        <p:guide pos="34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3786" y="78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sv-SE" alt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568756-3B7F-4C09-890B-8F74B8DCF24C}" type="datetimeFigureOut">
              <a:rPr lang="en-US" altLang="en-US"/>
              <a:pPr/>
              <a:t>9/15/2014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76450" y="746125"/>
            <a:ext cx="26527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smtClean="0"/>
              <a:t>Click to edit Master text styles</a:t>
            </a:r>
          </a:p>
          <a:p>
            <a:pPr lvl="1"/>
            <a:r>
              <a:rPr lang="en-GB" altLang="sv-SE" smtClean="0"/>
              <a:t>Second level</a:t>
            </a:r>
          </a:p>
          <a:p>
            <a:pPr lvl="2"/>
            <a:r>
              <a:rPr lang="en-GB" altLang="sv-SE" smtClean="0"/>
              <a:t>Third level</a:t>
            </a:r>
          </a:p>
          <a:p>
            <a:pPr lvl="3"/>
            <a:r>
              <a:rPr lang="en-GB" altLang="sv-SE" smtClean="0"/>
              <a:t>Fourth level</a:t>
            </a:r>
          </a:p>
          <a:p>
            <a:pPr lvl="4"/>
            <a:r>
              <a:rPr lang="en-GB" altLang="sv-SE" smtClean="0"/>
              <a:t>Fifth level</a:t>
            </a:r>
            <a:endParaRPr lang="en-US" altLang="sv-SE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sv-SE" alt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5F3F60D-547A-463D-8571-4CA0F8EF80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6494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749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749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749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749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A5018B8-D74B-408C-895F-A3D1156D962A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890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Po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9"/>
          <p:cNvSpPr txBox="1">
            <a:spLocks/>
          </p:cNvSpPr>
          <p:nvPr userDrawn="1"/>
        </p:nvSpPr>
        <p:spPr>
          <a:xfrm>
            <a:off x="782638" y="3321050"/>
            <a:ext cx="5245100" cy="34163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sv-SE" sz="5000">
                <a:solidFill>
                  <a:schemeClr val="bg1"/>
                </a:solidFill>
              </a:rPr>
              <a:t>Click to edit Master title style</a:t>
            </a:r>
            <a:endParaRPr lang="en-US" altLang="sv-SE" sz="500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 userDrawn="1"/>
        </p:nvSpPr>
        <p:spPr>
          <a:xfrm>
            <a:off x="6400800" y="7146925"/>
            <a:ext cx="3695700" cy="5360988"/>
          </a:xfrm>
          <a:prstGeom prst="rect">
            <a:avLst/>
          </a:prstGeom>
        </p:spPr>
        <p:txBody>
          <a:bodyPr/>
          <a:lstStyle>
            <a:lvl1pPr marL="342900" indent="-342900" algn="l" defTabSz="749300" rtl="0" eaLnBrk="0" fontAlgn="base" hangingPunct="0">
              <a:spcBef>
                <a:spcPct val="20000"/>
              </a:spcBef>
              <a:spcAft>
                <a:spcPct val="0"/>
              </a:spcAft>
              <a:defRPr sz="2400" kern="120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9300" indent="-292100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4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498600" indent="-584200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39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2247900" indent="-876300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charset="0"/>
              <a:defRPr sz="3300" b="1" kern="1200">
                <a:solidFill>
                  <a:srgbClr val="7F7F7F"/>
                </a:solidFill>
                <a:latin typeface="+mn-lt"/>
                <a:ea typeface="ＭＳ Ｐゴシック" charset="0"/>
                <a:cs typeface="+mn-cs"/>
              </a:defRPr>
            </a:lvl4pPr>
            <a:lvl5pPr marL="2998788" indent="-1169988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33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4123944" indent="-374904" algn="l" defTabSz="749808" rtl="0" eaLnBrk="1" latinLnBrk="0" hangingPunct="1">
              <a:spcBef>
                <a:spcPct val="20000"/>
              </a:spcBef>
              <a:buFont typeface="Arial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873752" indent="-374904" algn="l" defTabSz="749808" rtl="0" eaLnBrk="1" latinLnBrk="0" hangingPunct="1">
              <a:spcBef>
                <a:spcPct val="20000"/>
              </a:spcBef>
              <a:buFont typeface="Arial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623560" indent="-374904" algn="l" defTabSz="749808" rtl="0" eaLnBrk="1" latinLnBrk="0" hangingPunct="1">
              <a:spcBef>
                <a:spcPct val="20000"/>
              </a:spcBef>
              <a:buFont typeface="Arial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373368" indent="-374904" algn="l" defTabSz="749808" rtl="0" eaLnBrk="1" latinLnBrk="0" hangingPunct="1">
              <a:spcBef>
                <a:spcPct val="20000"/>
              </a:spcBef>
              <a:buFont typeface="Arial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 smtClean="0">
                <a:solidFill>
                  <a:srgbClr val="000000"/>
                </a:solidFill>
              </a:rPr>
              <a:t>Click to edit Master text styles</a:t>
            </a:r>
          </a:p>
        </p:txBody>
      </p:sp>
      <p:sp>
        <p:nvSpPr>
          <p:cNvPr id="10" name="Content Placeholder 14"/>
          <p:cNvSpPr txBox="1">
            <a:spLocks/>
          </p:cNvSpPr>
          <p:nvPr userDrawn="1"/>
        </p:nvSpPr>
        <p:spPr>
          <a:xfrm>
            <a:off x="735013" y="7146925"/>
            <a:ext cx="5292725" cy="6199188"/>
          </a:xfrm>
          <a:prstGeom prst="rect">
            <a:avLst/>
          </a:prstGeom>
        </p:spPr>
        <p:txBody>
          <a:bodyPr/>
          <a:lstStyle>
            <a:lvl1pPr marL="342900" indent="-342900" algn="l" defTabSz="749300" rtl="0" eaLnBrk="0" fontAlgn="base" hangingPunct="0">
              <a:spcBef>
                <a:spcPct val="20000"/>
              </a:spcBef>
              <a:spcAft>
                <a:spcPct val="0"/>
              </a:spcAft>
              <a:defRPr sz="1400" kern="1200" baseline="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9300" indent="-292100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4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498600" indent="-584200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39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2247900" indent="-876300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charset="0"/>
              <a:defRPr sz="3300" b="1" kern="1200">
                <a:solidFill>
                  <a:srgbClr val="7F7F7F"/>
                </a:solidFill>
                <a:latin typeface="+mn-lt"/>
                <a:ea typeface="ＭＳ Ｐゴシック" charset="0"/>
                <a:cs typeface="+mn-cs"/>
              </a:defRPr>
            </a:lvl4pPr>
            <a:lvl5pPr marL="2998788" indent="-1169988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33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4123944" indent="-374904" algn="l" defTabSz="749808" rtl="0" eaLnBrk="1" latinLnBrk="0" hangingPunct="1">
              <a:spcBef>
                <a:spcPct val="20000"/>
              </a:spcBef>
              <a:buFont typeface="Arial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873752" indent="-374904" algn="l" defTabSz="749808" rtl="0" eaLnBrk="1" latinLnBrk="0" hangingPunct="1">
              <a:spcBef>
                <a:spcPct val="20000"/>
              </a:spcBef>
              <a:buFont typeface="Arial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623560" indent="-374904" algn="l" defTabSz="749808" rtl="0" eaLnBrk="1" latinLnBrk="0" hangingPunct="1">
              <a:spcBef>
                <a:spcPct val="20000"/>
              </a:spcBef>
              <a:buFont typeface="Arial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373368" indent="-374904" algn="l" defTabSz="749808" rtl="0" eaLnBrk="1" latinLnBrk="0" hangingPunct="1">
              <a:spcBef>
                <a:spcPct val="20000"/>
              </a:spcBef>
              <a:buFont typeface="Arial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2000" dirty="0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236034" y="290110"/>
            <a:ext cx="7277228" cy="506387"/>
          </a:xfrm>
          <a:prstGeom prst="rect">
            <a:avLst/>
          </a:prstGeom>
        </p:spPr>
        <p:txBody>
          <a:bodyPr vert="horz"/>
          <a:lstStyle>
            <a:lvl1pPr>
              <a:defRPr sz="14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200056" y="3148712"/>
            <a:ext cx="4068787" cy="3761435"/>
          </a:xfrm>
          <a:prstGeom prst="rect">
            <a:avLst/>
          </a:prstGeom>
        </p:spPr>
        <p:txBody>
          <a:bodyPr vert="horz"/>
          <a:lstStyle/>
          <a:p>
            <a:pPr lvl="0"/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546100" y="13806487"/>
            <a:ext cx="2037257" cy="1019175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/>
          <a:p>
            <a:pPr lvl="0"/>
            <a:r>
              <a:rPr lang="en-GB" noProof="0" dirty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2892649" y="13806487"/>
            <a:ext cx="2037257" cy="1019175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/>
          <a:p>
            <a:pPr lvl="0"/>
            <a:r>
              <a:rPr lang="en-GB" noProof="0" dirty="0" smtClean="0"/>
              <a:t>Drag picture to placeholder or click icon to add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89419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236034" y="290110"/>
            <a:ext cx="7277228" cy="506387"/>
          </a:xfrm>
          <a:prstGeom prst="rect">
            <a:avLst/>
          </a:prstGeom>
        </p:spPr>
        <p:txBody>
          <a:bodyPr vert="horz"/>
          <a:lstStyle>
            <a:lvl1pPr>
              <a:defRPr sz="14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200056" y="3148712"/>
            <a:ext cx="4068787" cy="3761435"/>
          </a:xfrm>
          <a:prstGeom prst="rect">
            <a:avLst/>
          </a:prstGeom>
        </p:spPr>
        <p:txBody>
          <a:bodyPr vert="horz"/>
          <a:lstStyle/>
          <a:p>
            <a:pPr lvl="0"/>
            <a:endParaRPr lang="en-US" noProof="0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546100" y="13806487"/>
            <a:ext cx="2037257" cy="1019175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/>
          <a:p>
            <a:pPr lvl="0"/>
            <a:r>
              <a:rPr lang="en-GB" noProof="0" dirty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2892649" y="13806487"/>
            <a:ext cx="2037257" cy="1019175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/>
          <a:p>
            <a:pPr lvl="0"/>
            <a:r>
              <a:rPr lang="en-GB" noProof="0" dirty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693737" y="7146925"/>
            <a:ext cx="5290943" cy="6199774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860848" y="3336578"/>
            <a:ext cx="5123833" cy="3379826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5300"/>
              </a:lnSpc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20"/>
          </p:nvPr>
        </p:nvSpPr>
        <p:spPr>
          <a:xfrm>
            <a:off x="6398650" y="7146925"/>
            <a:ext cx="3633386" cy="619977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defRPr sz="2400">
                <a:solidFill>
                  <a:srgbClr val="000000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3245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8" r:id="rId2"/>
  </p:sldLayoutIdLst>
  <p:timing>
    <p:tnLst>
      <p:par>
        <p:cTn id="1" dur="indefinite" restart="never" nodeType="tmRoot"/>
      </p:par>
    </p:tnLst>
  </p:timing>
  <p:txStyles>
    <p:titleStyle>
      <a:lvl1pPr algn="l" defTabSz="7493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 b="1" kern="1200" spc="-1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defTabSz="7493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 b="1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l" defTabSz="7493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 b="1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l" defTabSz="7493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 b="1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l" defTabSz="7493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 b="1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l" defTabSz="749300" rtl="0" fontAlgn="base">
        <a:lnSpc>
          <a:spcPct val="90000"/>
        </a:lnSpc>
        <a:spcBef>
          <a:spcPct val="0"/>
        </a:spcBef>
        <a:spcAft>
          <a:spcPct val="0"/>
        </a:spcAft>
        <a:defRPr sz="64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defTabSz="749300" rtl="0" fontAlgn="base">
        <a:lnSpc>
          <a:spcPct val="90000"/>
        </a:lnSpc>
        <a:spcBef>
          <a:spcPct val="0"/>
        </a:spcBef>
        <a:spcAft>
          <a:spcPct val="0"/>
        </a:spcAft>
        <a:defRPr sz="64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defTabSz="749300" rtl="0" fontAlgn="base">
        <a:lnSpc>
          <a:spcPct val="90000"/>
        </a:lnSpc>
        <a:spcBef>
          <a:spcPct val="0"/>
        </a:spcBef>
        <a:spcAft>
          <a:spcPct val="0"/>
        </a:spcAft>
        <a:defRPr sz="64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defTabSz="749300" rtl="0" fontAlgn="base">
        <a:lnSpc>
          <a:spcPct val="90000"/>
        </a:lnSpc>
        <a:spcBef>
          <a:spcPct val="0"/>
        </a:spcBef>
        <a:spcAft>
          <a:spcPct val="0"/>
        </a:spcAft>
        <a:defRPr sz="64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749300" rtl="0" eaLnBrk="0" fontAlgn="base" hangingPunct="0">
        <a:spcBef>
          <a:spcPct val="20000"/>
        </a:spcBef>
        <a:spcAft>
          <a:spcPct val="0"/>
        </a:spcAft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9300" indent="-292100" algn="l" defTabSz="7493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4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498600" indent="-584200" algn="l" defTabSz="7493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3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2247900" indent="-876300" algn="l" defTabSz="749300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defRPr sz="3300" b="1" kern="1200">
          <a:solidFill>
            <a:srgbClr val="7F7F7F"/>
          </a:solidFill>
          <a:latin typeface="+mn-lt"/>
          <a:ea typeface="MS PGothic" panose="020B0600070205080204" pitchFamily="34" charset="-128"/>
          <a:cs typeface="+mn-cs"/>
        </a:defRPr>
      </a:lvl4pPr>
      <a:lvl5pPr marL="2998788" indent="-1169988" algn="l" defTabSz="7493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33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4123944" indent="-374904" algn="l" defTabSz="749808" rtl="0" eaLnBrk="1" latinLnBrk="0" hangingPunct="1">
        <a:spcBef>
          <a:spcPct val="20000"/>
        </a:spcBef>
        <a:buFont typeface="Arial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6pPr>
      <a:lvl7pPr marL="4873752" indent="-374904" algn="l" defTabSz="749808" rtl="0" eaLnBrk="1" latinLnBrk="0" hangingPunct="1">
        <a:spcBef>
          <a:spcPct val="20000"/>
        </a:spcBef>
        <a:buFont typeface="Arial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7pPr>
      <a:lvl8pPr marL="5623560" indent="-374904" algn="l" defTabSz="749808" rtl="0" eaLnBrk="1" latinLnBrk="0" hangingPunct="1">
        <a:spcBef>
          <a:spcPct val="20000"/>
        </a:spcBef>
        <a:buFont typeface="Arial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8pPr>
      <a:lvl9pPr marL="6373368" indent="-374904" algn="l" defTabSz="749808" rtl="0" eaLnBrk="1" latinLnBrk="0" hangingPunct="1">
        <a:spcBef>
          <a:spcPct val="20000"/>
        </a:spcBef>
        <a:buFont typeface="Arial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980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9808" algn="l" defTabSz="74980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499616" algn="l" defTabSz="74980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249424" algn="l" defTabSz="74980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2999232" algn="l" defTabSz="74980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49040" algn="l" defTabSz="74980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98848" algn="l" defTabSz="74980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248656" algn="l" defTabSz="74980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998464" algn="l" defTabSz="74980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obynveal.com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Placeholder 1"/>
          <p:cNvPicPr>
            <a:picLocks noGrp="1" noChangeAspect="1"/>
          </p:cNvPicPr>
          <p:nvPr>
            <p:ph type="pic" sz="quarter" idx="1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99" r="9499"/>
          <a:stretch>
            <a:fillRect/>
          </a:stretch>
        </p:blipFill>
        <p:spPr bwMode="auto">
          <a:xfrm>
            <a:off x="6200775" y="3148013"/>
            <a:ext cx="4068763" cy="3762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76325"/>
            <a:ext cx="1306513" cy="130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863" y="13836650"/>
            <a:ext cx="4130675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 Placeholder 5"/>
          <p:cNvSpPr>
            <a:spLocks noGrp="1"/>
          </p:cNvSpPr>
          <p:nvPr>
            <p:ph type="body" sz="quarter" idx="18"/>
          </p:nvPr>
        </p:nvSpPr>
        <p:spPr bwMode="auto">
          <a:xfrm>
            <a:off x="479425" y="7043738"/>
            <a:ext cx="5505450" cy="6199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/>
            <a:endParaRPr lang="en-GB" altLang="en-US" sz="2400" smtClean="0"/>
          </a:p>
          <a:p>
            <a:pPr marL="0" indent="0"/>
            <a:r>
              <a:rPr lang="en-GB" altLang="en-US" sz="2400" smtClean="0"/>
              <a:t>A workshop on the Economic Utility of Olive will be held on </a:t>
            </a:r>
            <a:r>
              <a:rPr lang="en-GB" altLang="en-US" sz="2400" b="1" smtClean="0"/>
              <a:t>Sept 27 and 28 </a:t>
            </a:r>
            <a:r>
              <a:rPr lang="en-GB" altLang="en-US" sz="2400" smtClean="0"/>
              <a:t>at the </a:t>
            </a:r>
            <a:r>
              <a:rPr lang="en-GB" altLang="en-US" sz="2400" b="1" smtClean="0"/>
              <a:t>McDonald Institute for Archaeological Research, Downing St, University of Cambridge. </a:t>
            </a:r>
          </a:p>
          <a:p>
            <a:pPr marL="0" indent="0"/>
            <a:r>
              <a:rPr lang="en-GB" altLang="en-US" sz="2400" smtClean="0">
                <a:solidFill>
                  <a:srgbClr val="0070C0"/>
                </a:solidFill>
              </a:rPr>
              <a:t>http://www.mcdonald.cam.ac.uk/</a:t>
            </a:r>
          </a:p>
          <a:p>
            <a:pPr marL="0" indent="0"/>
            <a:endParaRPr lang="en-GB" altLang="en-US" sz="2400" smtClean="0"/>
          </a:p>
          <a:p>
            <a:pPr marL="0" indent="0"/>
            <a:r>
              <a:rPr lang="en-GB" altLang="en-US" sz="2400" smtClean="0"/>
              <a:t>The workshop has the goals of addressing the technical and representativeness challenges of combining archaeobotanical, and other data specifically for olive; and movement towards an economic model for olive production and consumption in Lazio/Campania.  </a:t>
            </a:r>
          </a:p>
          <a:p>
            <a:pPr marL="0" indent="0"/>
            <a:endParaRPr lang="en-GB" altLang="en-US" sz="2400" smtClean="0"/>
          </a:p>
          <a:p>
            <a:pPr marL="0" indent="0"/>
            <a:endParaRPr lang="en-US" altLang="en-US" smtClean="0"/>
          </a:p>
        </p:txBody>
      </p:sp>
      <p:sp>
        <p:nvSpPr>
          <p:cNvPr id="3078" name="Text Placeholder 6"/>
          <p:cNvSpPr>
            <a:spLocks noGrp="1"/>
          </p:cNvSpPr>
          <p:nvPr>
            <p:ph type="body" sz="quarter" idx="19"/>
          </p:nvPr>
        </p:nvSpPr>
        <p:spPr bwMode="auto">
          <a:xfrm>
            <a:off x="860425" y="3336925"/>
            <a:ext cx="5124450" cy="33797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6000" smtClean="0"/>
              <a:t>The Economic Utility of Olive</a:t>
            </a:r>
          </a:p>
          <a:p>
            <a:r>
              <a:rPr lang="en-US" altLang="en-US" sz="6000" smtClean="0"/>
              <a:t>September 27 and 28, 2014</a:t>
            </a:r>
          </a:p>
        </p:txBody>
      </p:sp>
      <p:sp>
        <p:nvSpPr>
          <p:cNvPr id="3079" name="Text Placeholder 7"/>
          <p:cNvSpPr>
            <a:spLocks noGrp="1"/>
          </p:cNvSpPr>
          <p:nvPr>
            <p:ph type="body" sz="quarter" idx="20"/>
          </p:nvPr>
        </p:nvSpPr>
        <p:spPr bwMode="auto">
          <a:xfrm>
            <a:off x="6265863" y="6926263"/>
            <a:ext cx="4003675" cy="66627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b="1" smtClean="0"/>
              <a:t>All are welcome and attendance is free </a:t>
            </a:r>
            <a:r>
              <a:rPr lang="en-GB" altLang="en-US" smtClean="0"/>
              <a:t>(with a small charge for tea/coffee and lunch). There is however, limited seating and so an </a:t>
            </a:r>
            <a:r>
              <a:rPr lang="en-GB" altLang="en-US" b="1" smtClean="0"/>
              <a:t>RSVP</a:t>
            </a:r>
            <a:r>
              <a:rPr lang="en-GB" altLang="en-US" smtClean="0"/>
              <a:t> would be appreciated.</a:t>
            </a:r>
          </a:p>
          <a:p>
            <a:r>
              <a:rPr lang="en-GB" altLang="en-US" smtClean="0"/>
              <a:t>There is still some limited space for a few more papers.  Full details may be downloaded from</a:t>
            </a:r>
          </a:p>
          <a:p>
            <a:r>
              <a:rPr lang="en-GB" altLang="en-US" i="1" u="sng" smtClean="0">
                <a:solidFill>
                  <a:schemeClr val="tx1"/>
                </a:solidFill>
                <a:hlinkClick r:id="rId6"/>
              </a:rPr>
              <a:t>http://www.robynveal.com/</a:t>
            </a:r>
            <a:r>
              <a:rPr lang="en-GB" altLang="en-US" i="1" u="sng" smtClean="0">
                <a:solidFill>
                  <a:schemeClr val="tx1"/>
                </a:solidFill>
              </a:rPr>
              <a:t> conferences.html </a:t>
            </a:r>
          </a:p>
          <a:p>
            <a:r>
              <a:rPr lang="en-GB" altLang="en-US" b="1" smtClean="0"/>
              <a:t>or email:  rjv33@cam.ac.uk </a:t>
            </a:r>
          </a:p>
          <a:p>
            <a:r>
              <a:rPr lang="en-GB" altLang="en-US" sz="2000" smtClean="0"/>
              <a:t>Organisers: Dr Robyn Veal, (Cambridge), Dr Charlene Murphy (UCL), and Dr Evi Margaritis  (Cambridge)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UCL Colours">
      <a:dk1>
        <a:srgbClr val="000000"/>
      </a:dk1>
      <a:lt1>
        <a:srgbClr val="FFFFFF"/>
      </a:lt1>
      <a:dk2>
        <a:srgbClr val="A19589"/>
      </a:dk2>
      <a:lt2>
        <a:srgbClr val="CAC2B8"/>
      </a:lt2>
      <a:accent1>
        <a:srgbClr val="173958"/>
      </a:accent1>
      <a:accent2>
        <a:srgbClr val="ED174F"/>
      </a:accent2>
      <a:accent3>
        <a:srgbClr val="689300"/>
      </a:accent3>
      <a:accent4>
        <a:srgbClr val="6D0020"/>
      </a:accent4>
      <a:accent5>
        <a:srgbClr val="F6C100"/>
      </a:accent5>
      <a:accent6>
        <a:srgbClr val="D67B22"/>
      </a:accent6>
      <a:hlink>
        <a:srgbClr val="000000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964</TotalTime>
  <Words>164</Words>
  <Application>Microsoft Office PowerPoint</Application>
  <PresentationFormat>Custom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 User</dc:creator>
  <cp:lastModifiedBy>Charlene Murphy</cp:lastModifiedBy>
  <cp:revision>42</cp:revision>
  <cp:lastPrinted>2014-08-20T16:01:54Z</cp:lastPrinted>
  <dcterms:created xsi:type="dcterms:W3CDTF">2012-09-20T13:40:31Z</dcterms:created>
  <dcterms:modified xsi:type="dcterms:W3CDTF">2014-09-15T11:50:19Z</dcterms:modified>
</cp:coreProperties>
</file>