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63" r:id="rId5"/>
  </p:sldIdLst>
  <p:sldSz cx="6858000" cy="9144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4660"/>
  </p:normalViewPr>
  <p:slideViewPr>
    <p:cSldViewPr>
      <p:cViewPr>
        <p:scale>
          <a:sx n="100" d="100"/>
          <a:sy n="100" d="100"/>
        </p:scale>
        <p:origin x="-1236" y="23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60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0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51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0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5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8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9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0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0131-4A23-4CB5-ADF0-F387311DA023}" type="datetimeFigureOut">
              <a:rPr lang="en-GB" smtClean="0"/>
              <a:t>24/08/2015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869F-95E1-438D-84B7-9D1435E93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5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6"/>
          <p:cNvSpPr txBox="1">
            <a:spLocks noChangeArrowheads="1"/>
          </p:cNvSpPr>
          <p:nvPr/>
        </p:nvSpPr>
        <p:spPr bwMode="auto">
          <a:xfrm>
            <a:off x="586582" y="7380314"/>
            <a:ext cx="588645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0975" indent="-180975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dirty="0">
                <a:latin typeface="Arial" charset="0"/>
              </a:rPr>
              <a:t>*	</a:t>
            </a:r>
            <a:r>
              <a:rPr lang="en-GB" altLang="en-US" sz="900" dirty="0" smtClean="0">
                <a:latin typeface="Arial" charset="0"/>
              </a:rPr>
              <a:t>1 </a:t>
            </a:r>
            <a:r>
              <a:rPr lang="en-GB" altLang="en-US" sz="900" dirty="0">
                <a:latin typeface="Arial" charset="0"/>
              </a:rPr>
              <a:t>started </a:t>
            </a:r>
            <a:r>
              <a:rPr lang="en-GB" altLang="en-US" sz="900" dirty="0" err="1">
                <a:latin typeface="Arial" charset="0"/>
              </a:rPr>
              <a:t>stavudine</a:t>
            </a:r>
            <a:r>
              <a:rPr lang="en-GB" altLang="en-US" sz="900" dirty="0">
                <a:latin typeface="Arial" charset="0"/>
              </a:rPr>
              <a:t> and substituted zidovudine at 12 weeks, 2 started </a:t>
            </a:r>
            <a:r>
              <a:rPr lang="en-GB" altLang="en-US" sz="900" dirty="0" err="1">
                <a:latin typeface="Arial" charset="0"/>
              </a:rPr>
              <a:t>abacavir</a:t>
            </a:r>
            <a:r>
              <a:rPr lang="en-GB" altLang="en-US" sz="900" dirty="0">
                <a:latin typeface="Arial" charset="0"/>
              </a:rPr>
              <a:t> and did not </a:t>
            </a:r>
            <a:r>
              <a:rPr lang="en-GB" altLang="en-US" sz="900" dirty="0" smtClean="0">
                <a:latin typeface="Arial" charset="0"/>
              </a:rPr>
              <a:t>change (both prescribing errors)</a:t>
            </a:r>
            <a:endParaRPr lang="en-GB" altLang="en-US" sz="9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dirty="0">
                <a:latin typeface="Arial" charset="0"/>
              </a:rPr>
              <a:t>**	2 started zidovudine and did not </a:t>
            </a:r>
            <a:r>
              <a:rPr lang="en-GB" altLang="en-US" sz="900" dirty="0" smtClean="0">
                <a:latin typeface="Arial" charset="0"/>
              </a:rPr>
              <a:t>change (1 </a:t>
            </a:r>
            <a:r>
              <a:rPr lang="en-GB" altLang="en-US" sz="900" dirty="0">
                <a:latin typeface="Arial" charset="0"/>
              </a:rPr>
              <a:t>prescribing error and 1 child changed regimen to match twin </a:t>
            </a:r>
            <a:r>
              <a:rPr lang="en-GB" altLang="en-US" sz="900" dirty="0" smtClean="0">
                <a:latin typeface="Arial" charset="0"/>
              </a:rPr>
              <a:t>sibling) </a:t>
            </a:r>
            <a:endParaRPr lang="en-GB" altLang="en-US" sz="9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dirty="0">
                <a:latin typeface="Arial" charset="0"/>
              </a:rPr>
              <a:t>a	includes 1 not seen after randomisation</a:t>
            </a:r>
          </a:p>
        </p:txBody>
      </p:sp>
      <p:sp>
        <p:nvSpPr>
          <p:cNvPr id="2051" name="AutoShape 5"/>
          <p:cNvSpPr>
            <a:spLocks noChangeAspect="1" noChangeArrowheads="1"/>
          </p:cNvSpPr>
          <p:nvPr/>
        </p:nvSpPr>
        <p:spPr bwMode="auto">
          <a:xfrm>
            <a:off x="4376886" y="1446337"/>
            <a:ext cx="2076450" cy="1663211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 algn="l" eaLnBrk="0" hangingPunct="0">
              <a:spcBef>
                <a:spcPct val="20000"/>
              </a:spcBef>
              <a:buChar char="•"/>
              <a:tabLst>
                <a:tab pos="190500" algn="l"/>
                <a:tab pos="381000" algn="l"/>
                <a:tab pos="2190750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190500" algn="l"/>
                <a:tab pos="381000" algn="l"/>
                <a:tab pos="2190750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190500" algn="l"/>
                <a:tab pos="381000" algn="l"/>
                <a:tab pos="2190750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190500" algn="l"/>
                <a:tab pos="381000" algn="l"/>
                <a:tab pos="219075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190500" algn="l"/>
                <a:tab pos="381000" algn="l"/>
                <a:tab pos="219075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381000" algn="l"/>
                <a:tab pos="219075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381000" algn="l"/>
                <a:tab pos="219075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381000" algn="l"/>
                <a:tab pos="219075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381000" algn="l"/>
                <a:tab pos="219075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Not randomised	(n=154)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900" dirty="0">
                <a:latin typeface="Arial" charset="0"/>
              </a:rPr>
              <a:t>Protocol exclusion criteria	(n=151)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WHO criteria for ART not met	(n=59)</a:t>
            </a:r>
            <a:br>
              <a:rPr lang="en-GB" altLang="en-US" sz="800" i="1" dirty="0">
                <a:latin typeface="Arial" charset="0"/>
              </a:rPr>
            </a:br>
            <a:r>
              <a:rPr lang="en-GB" altLang="en-US" sz="800" i="1" dirty="0">
                <a:latin typeface="Arial" charset="0"/>
              </a:rPr>
              <a:t>	</a:t>
            </a:r>
            <a:r>
              <a:rPr lang="en-GB" altLang="en-US" sz="800" i="1" dirty="0" smtClean="0">
                <a:latin typeface="Arial" charset="0"/>
              </a:rPr>
              <a:t>on </a:t>
            </a:r>
            <a:r>
              <a:rPr lang="en-GB" altLang="en-US" sz="800" i="1" dirty="0">
                <a:latin typeface="Arial" charset="0"/>
              </a:rPr>
              <a:t>ART, VL&gt;50 copies/ml	(n=28)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</a:t>
            </a:r>
            <a:r>
              <a:rPr lang="en-GB" altLang="en-US" sz="800" i="1" dirty="0" smtClean="0">
                <a:latin typeface="Arial" charset="0"/>
              </a:rPr>
              <a:t>laboratory </a:t>
            </a:r>
            <a:r>
              <a:rPr lang="en-GB" altLang="en-US" sz="800" i="1" dirty="0">
                <a:latin typeface="Arial" charset="0"/>
              </a:rPr>
              <a:t>abnormality</a:t>
            </a:r>
            <a:r>
              <a:rPr lang="en-GB" altLang="en-US" sz="800" dirty="0">
                <a:latin typeface="Arial" charset="0"/>
              </a:rPr>
              <a:t> </a:t>
            </a:r>
            <a:r>
              <a:rPr lang="en-GB" altLang="en-US" sz="800" i="1" dirty="0">
                <a:latin typeface="Arial" charset="0"/>
              </a:rPr>
              <a:t>	(n=26)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</a:t>
            </a:r>
            <a:r>
              <a:rPr lang="en-GB" altLang="en-US" sz="800" i="1" dirty="0" smtClean="0">
                <a:latin typeface="Arial" charset="0"/>
              </a:rPr>
              <a:t>unwilling </a:t>
            </a:r>
            <a:r>
              <a:rPr lang="en-GB" altLang="en-US" sz="800" i="1" dirty="0">
                <a:latin typeface="Arial" charset="0"/>
              </a:rPr>
              <a:t>to attend </a:t>
            </a:r>
            <a:r>
              <a:rPr lang="en-GB" altLang="en-US" sz="800" dirty="0">
                <a:latin typeface="Arial" charset="0"/>
              </a:rPr>
              <a:t> </a:t>
            </a:r>
            <a:r>
              <a:rPr lang="en-GB" altLang="en-US" sz="800" i="1" dirty="0">
                <a:latin typeface="Arial" charset="0"/>
              </a:rPr>
              <a:t>	(n=20)</a:t>
            </a:r>
            <a:br>
              <a:rPr lang="en-GB" altLang="en-US" sz="800" i="1" dirty="0">
                <a:latin typeface="Arial" charset="0"/>
              </a:rPr>
            </a:br>
            <a:r>
              <a:rPr lang="en-GB" altLang="en-US" sz="800" i="1" dirty="0">
                <a:latin typeface="Arial" charset="0"/>
              </a:rPr>
              <a:t>	acute TB treatment	(n=5)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</a:t>
            </a:r>
            <a:r>
              <a:rPr lang="en-GB" altLang="en-US" sz="800" i="1" dirty="0" smtClean="0">
                <a:latin typeface="Arial" charset="0"/>
              </a:rPr>
              <a:t>HIV </a:t>
            </a:r>
            <a:r>
              <a:rPr lang="en-GB" altLang="en-US" sz="800" i="1" dirty="0">
                <a:latin typeface="Arial" charset="0"/>
              </a:rPr>
              <a:t>negative</a:t>
            </a:r>
            <a:r>
              <a:rPr lang="en-GB" altLang="en-US" sz="800" dirty="0">
                <a:latin typeface="Arial" charset="0"/>
              </a:rPr>
              <a:t> </a:t>
            </a:r>
            <a:r>
              <a:rPr lang="en-GB" altLang="en-US" sz="800" i="1" dirty="0">
                <a:latin typeface="Arial" charset="0"/>
              </a:rPr>
              <a:t>	(n=4)</a:t>
            </a:r>
            <a:br>
              <a:rPr lang="en-GB" altLang="en-US" sz="800" i="1" dirty="0">
                <a:latin typeface="Arial" charset="0"/>
              </a:rPr>
            </a:br>
            <a:r>
              <a:rPr lang="en-GB" altLang="en-US" sz="800" i="1" dirty="0">
                <a:latin typeface="Arial" charset="0"/>
              </a:rPr>
              <a:t>	&lt;</a:t>
            </a:r>
            <a:r>
              <a:rPr lang="en-GB" altLang="en-US" sz="800" i="1" dirty="0" smtClean="0">
                <a:latin typeface="Arial" charset="0"/>
              </a:rPr>
              <a:t>1 year</a:t>
            </a:r>
            <a:r>
              <a:rPr lang="en-GB" altLang="en-US" sz="800" i="1" dirty="0">
                <a:latin typeface="Arial" charset="0"/>
              </a:rPr>
              <a:t>, </a:t>
            </a:r>
            <a:r>
              <a:rPr lang="en-GB" altLang="en-US" sz="800" i="1" dirty="0" err="1">
                <a:latin typeface="Arial" charset="0"/>
              </a:rPr>
              <a:t>peri</a:t>
            </a:r>
            <a:r>
              <a:rPr lang="en-GB" altLang="en-US" sz="800" i="1" dirty="0">
                <a:latin typeface="Arial" charset="0"/>
              </a:rPr>
              <a:t>-natal ART	(n=4)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</a:t>
            </a:r>
            <a:r>
              <a:rPr lang="en-GB" altLang="en-US" sz="800" i="1" dirty="0" smtClean="0">
                <a:latin typeface="Arial" charset="0"/>
              </a:rPr>
              <a:t>acute </a:t>
            </a:r>
            <a:r>
              <a:rPr lang="en-GB" altLang="en-US" sz="800" i="1" dirty="0">
                <a:latin typeface="Arial" charset="0"/>
              </a:rPr>
              <a:t>opportunistic infection</a:t>
            </a:r>
            <a:r>
              <a:rPr lang="en-GB" altLang="en-US" sz="800" dirty="0">
                <a:latin typeface="Arial" charset="0"/>
              </a:rPr>
              <a:t> </a:t>
            </a:r>
            <a:r>
              <a:rPr lang="en-GB" altLang="en-US" sz="800" i="1" dirty="0">
                <a:latin typeface="Arial" charset="0"/>
              </a:rPr>
              <a:t>	(n=3)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contra-indicated medication	(n=2)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dirty="0">
                <a:latin typeface="Arial" charset="0"/>
              </a:rPr>
              <a:t>Other reason	(n=3)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GB" altLang="en-US" sz="800" i="1" dirty="0" smtClean="0">
                <a:latin typeface="Arial" charset="0"/>
              </a:rPr>
              <a:t>did not </a:t>
            </a:r>
            <a:r>
              <a:rPr lang="en-GB" altLang="en-US" sz="800" i="1" dirty="0">
                <a:latin typeface="Arial" charset="0"/>
              </a:rPr>
              <a:t>return	(n=3)</a:t>
            </a:r>
          </a:p>
        </p:txBody>
      </p:sp>
      <p:sp>
        <p:nvSpPr>
          <p:cNvPr id="2052" name="AutoShape 3"/>
          <p:cNvSpPr>
            <a:spLocks noChangeAspect="1" noChangeArrowheads="1"/>
          </p:cNvSpPr>
          <p:nvPr/>
        </p:nvSpPr>
        <p:spPr bwMode="auto">
          <a:xfrm>
            <a:off x="2971800" y="1446337"/>
            <a:ext cx="1303338" cy="34143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Screened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(n=634)</a:t>
            </a:r>
          </a:p>
        </p:txBody>
      </p:sp>
      <p:sp>
        <p:nvSpPr>
          <p:cNvPr id="2053" name="AutoShape 4"/>
          <p:cNvSpPr>
            <a:spLocks noChangeAspect="1" noChangeArrowheads="1"/>
          </p:cNvSpPr>
          <p:nvPr/>
        </p:nvSpPr>
        <p:spPr bwMode="auto">
          <a:xfrm>
            <a:off x="2971800" y="2873622"/>
            <a:ext cx="1303338" cy="339969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Randomised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(n=480)</a:t>
            </a:r>
          </a:p>
        </p:txBody>
      </p:sp>
      <p:cxnSp>
        <p:nvCxnSpPr>
          <p:cNvPr id="2054" name="AutoShape 24"/>
          <p:cNvCxnSpPr>
            <a:cxnSpLocks noChangeAspect="1" noChangeShapeType="1"/>
            <a:stCxn id="2052" idx="2"/>
            <a:endCxn id="2053" idx="0"/>
          </p:cNvCxnSpPr>
          <p:nvPr/>
        </p:nvCxnSpPr>
        <p:spPr bwMode="auto">
          <a:xfrm>
            <a:off x="3623469" y="1787772"/>
            <a:ext cx="0" cy="1085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AutoShape 55"/>
          <p:cNvCxnSpPr>
            <a:cxnSpLocks noChangeAspect="1" noChangeShapeType="1"/>
            <a:stCxn id="2052" idx="2"/>
            <a:endCxn id="2051" idx="1"/>
          </p:cNvCxnSpPr>
          <p:nvPr/>
        </p:nvCxnSpPr>
        <p:spPr bwMode="auto">
          <a:xfrm rot="16200000" flipH="1">
            <a:off x="3755092" y="1656148"/>
            <a:ext cx="490171" cy="75341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6" name="Text Box 58"/>
          <p:cNvSpPr txBox="1">
            <a:spLocks noChangeAspect="1" noChangeArrowheads="1"/>
          </p:cNvSpPr>
          <p:nvPr/>
        </p:nvSpPr>
        <p:spPr bwMode="auto">
          <a:xfrm>
            <a:off x="373590" y="611560"/>
            <a:ext cx="34874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+mn-lt"/>
              </a:rPr>
              <a:t>Figure 1. </a:t>
            </a:r>
            <a:r>
              <a:rPr lang="en-GB" altLang="en-US" sz="1800" dirty="0" smtClean="0">
                <a:latin typeface="+mn-lt"/>
              </a:rPr>
              <a:t>Trial profile</a:t>
            </a:r>
            <a:endParaRPr lang="en-GB" altLang="en-US" sz="1800" dirty="0">
              <a:latin typeface="+mn-lt"/>
            </a:endParaRPr>
          </a:p>
        </p:txBody>
      </p:sp>
      <p:sp>
        <p:nvSpPr>
          <p:cNvPr id="2057" name="AutoShape 27"/>
          <p:cNvSpPr>
            <a:spLocks noChangeAspect="1" noChangeArrowheads="1"/>
          </p:cNvSpPr>
          <p:nvPr/>
        </p:nvSpPr>
        <p:spPr bwMode="auto">
          <a:xfrm>
            <a:off x="1196752" y="3720614"/>
            <a:ext cx="1554163" cy="31945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 algn="l" eaLnBrk="0" hangingPunct="0">
              <a:spcBef>
                <a:spcPct val="20000"/>
              </a:spcBef>
              <a:buChar char="•"/>
              <a:tabLst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Stavudine 	(n=156)</a:t>
            </a:r>
          </a:p>
        </p:txBody>
      </p:sp>
      <p:sp>
        <p:nvSpPr>
          <p:cNvPr id="2058" name="AutoShape 28"/>
          <p:cNvSpPr>
            <a:spLocks noChangeAspect="1" noChangeArrowheads="1"/>
          </p:cNvSpPr>
          <p:nvPr/>
        </p:nvSpPr>
        <p:spPr bwMode="auto">
          <a:xfrm>
            <a:off x="1196752" y="4403483"/>
            <a:ext cx="1554163" cy="456548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 marL="85725" indent="-85725" algn="l" eaLnBrk="0" hangingPunct="0">
              <a:spcBef>
                <a:spcPct val="20000"/>
              </a:spcBef>
              <a:buChar char="•"/>
              <a:tabLst>
                <a:tab pos="85725" algn="l"/>
                <a:tab pos="1685925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85725" algn="l"/>
                <a:tab pos="1685925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85725" algn="l"/>
                <a:tab pos="1685925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No exclusions 	(n=156)</a:t>
            </a:r>
            <a:br>
              <a:rPr lang="en-GB" altLang="en-US" sz="1000" dirty="0">
                <a:latin typeface="Arial" charset="0"/>
              </a:rPr>
            </a:br>
            <a:endParaRPr lang="en-GB" altLang="en-US" sz="800" dirty="0">
              <a:latin typeface="Arial" charset="0"/>
            </a:endParaRPr>
          </a:p>
        </p:txBody>
      </p:sp>
      <p:sp>
        <p:nvSpPr>
          <p:cNvPr id="2059" name="AutoShape 32"/>
          <p:cNvSpPr>
            <a:spLocks noChangeAspect="1" noChangeArrowheads="1"/>
          </p:cNvSpPr>
          <p:nvPr/>
        </p:nvSpPr>
        <p:spPr bwMode="auto">
          <a:xfrm>
            <a:off x="116632" y="3752851"/>
            <a:ext cx="903288" cy="237392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Allocation</a:t>
            </a:r>
          </a:p>
        </p:txBody>
      </p:sp>
      <p:sp>
        <p:nvSpPr>
          <p:cNvPr id="2060" name="AutoShape 33"/>
          <p:cNvSpPr>
            <a:spLocks noChangeAspect="1" noChangeArrowheads="1"/>
          </p:cNvSpPr>
          <p:nvPr/>
        </p:nvSpPr>
        <p:spPr bwMode="auto">
          <a:xfrm>
            <a:off x="116632" y="4473822"/>
            <a:ext cx="903288" cy="238857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Analysis</a:t>
            </a:r>
          </a:p>
        </p:txBody>
      </p:sp>
      <p:sp>
        <p:nvSpPr>
          <p:cNvPr id="2061" name="AutoShape 34"/>
          <p:cNvSpPr>
            <a:spLocks noChangeAspect="1" noChangeArrowheads="1"/>
          </p:cNvSpPr>
          <p:nvPr/>
        </p:nvSpPr>
        <p:spPr bwMode="auto">
          <a:xfrm>
            <a:off x="116632" y="5830765"/>
            <a:ext cx="903288" cy="28135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Follow-up</a:t>
            </a:r>
          </a:p>
        </p:txBody>
      </p:sp>
      <p:cxnSp>
        <p:nvCxnSpPr>
          <p:cNvPr id="2062" name="AutoShape 35"/>
          <p:cNvCxnSpPr>
            <a:cxnSpLocks noChangeAspect="1" noChangeShapeType="1"/>
            <a:stCxn id="2053" idx="2"/>
            <a:endCxn id="2064" idx="0"/>
          </p:cNvCxnSpPr>
          <p:nvPr/>
        </p:nvCxnSpPr>
        <p:spPr bwMode="auto">
          <a:xfrm>
            <a:off x="3623469" y="3213591"/>
            <a:ext cx="1661939" cy="489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AutoShape 36"/>
          <p:cNvCxnSpPr>
            <a:cxnSpLocks noChangeAspect="1" noChangeShapeType="1"/>
            <a:stCxn id="2053" idx="2"/>
            <a:endCxn id="2057" idx="0"/>
          </p:cNvCxnSpPr>
          <p:nvPr/>
        </p:nvCxnSpPr>
        <p:spPr bwMode="auto">
          <a:xfrm flipH="1">
            <a:off x="1973834" y="3213591"/>
            <a:ext cx="1649635" cy="5070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4" name="AutoShape 37"/>
          <p:cNvSpPr>
            <a:spLocks noChangeAspect="1" noChangeArrowheads="1"/>
          </p:cNvSpPr>
          <p:nvPr/>
        </p:nvSpPr>
        <p:spPr bwMode="auto">
          <a:xfrm>
            <a:off x="4509120" y="3703030"/>
            <a:ext cx="1552575" cy="337039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 algn="l" eaLnBrk="0" hangingPunct="0">
              <a:spcBef>
                <a:spcPct val="20000"/>
              </a:spcBef>
              <a:buChar char="•"/>
              <a:tabLst>
                <a:tab pos="1600200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1600200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1600200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160020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160020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0200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 err="1">
                <a:latin typeface="Arial" charset="0"/>
              </a:rPr>
              <a:t>Abacavir</a:t>
            </a:r>
            <a:r>
              <a:rPr lang="en-GB" altLang="en-US" sz="1000" dirty="0">
                <a:latin typeface="Arial" charset="0"/>
              </a:rPr>
              <a:t> 	(n=165)</a:t>
            </a:r>
          </a:p>
        </p:txBody>
      </p:sp>
      <p:sp>
        <p:nvSpPr>
          <p:cNvPr id="2065" name="AutoShape 40"/>
          <p:cNvSpPr>
            <a:spLocks noChangeAspect="1" noChangeArrowheads="1"/>
          </p:cNvSpPr>
          <p:nvPr/>
        </p:nvSpPr>
        <p:spPr bwMode="auto">
          <a:xfrm>
            <a:off x="4513883" y="4404946"/>
            <a:ext cx="1547812" cy="45508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 marL="85725" indent="-85725" algn="l" eaLnBrk="0" hangingPunct="0">
              <a:spcBef>
                <a:spcPct val="20000"/>
              </a:spcBef>
              <a:buChar char="•"/>
              <a:tabLst>
                <a:tab pos="85725" algn="l"/>
                <a:tab pos="1685925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85725" algn="l"/>
                <a:tab pos="1685925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85725" algn="l"/>
                <a:tab pos="1685925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1 exclusion 	(n=164)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dirty="0" smtClean="0">
                <a:latin typeface="Arial" charset="0"/>
              </a:rPr>
              <a:t>subsequently found to be HIV uninfected</a:t>
            </a:r>
            <a:endParaRPr lang="en-GB" altLang="en-US" sz="800" dirty="0">
              <a:latin typeface="Arial" charset="0"/>
            </a:endParaRPr>
          </a:p>
        </p:txBody>
      </p:sp>
      <p:sp>
        <p:nvSpPr>
          <p:cNvPr id="2066" name="AutoShape 41"/>
          <p:cNvSpPr>
            <a:spLocks noChangeAspect="1" noChangeArrowheads="1"/>
          </p:cNvSpPr>
          <p:nvPr/>
        </p:nvSpPr>
        <p:spPr bwMode="auto">
          <a:xfrm>
            <a:off x="2847182" y="3720614"/>
            <a:ext cx="1552575" cy="319455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 algn="l" eaLnBrk="0" hangingPunct="0">
              <a:spcBef>
                <a:spcPct val="20000"/>
              </a:spcBef>
              <a:buChar char="•"/>
              <a:tabLst>
                <a:tab pos="1609725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1609725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1609725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16097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16097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97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97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97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6097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latin typeface="Arial" charset="0"/>
              </a:rPr>
              <a:t>Zidovudine 	(n=159)</a:t>
            </a:r>
          </a:p>
        </p:txBody>
      </p:sp>
      <p:sp>
        <p:nvSpPr>
          <p:cNvPr id="2067" name="AutoShape 42"/>
          <p:cNvSpPr>
            <a:spLocks noChangeAspect="1" noChangeArrowheads="1"/>
          </p:cNvSpPr>
          <p:nvPr/>
        </p:nvSpPr>
        <p:spPr bwMode="auto">
          <a:xfrm>
            <a:off x="2847182" y="4410810"/>
            <a:ext cx="1552575" cy="449222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 marL="85725" indent="-85725" algn="l" eaLnBrk="0" hangingPunct="0">
              <a:spcBef>
                <a:spcPct val="20000"/>
              </a:spcBef>
              <a:buChar char="•"/>
              <a:tabLst>
                <a:tab pos="85725" algn="l"/>
                <a:tab pos="1685925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85725" algn="l"/>
                <a:tab pos="1685925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85725" algn="l"/>
                <a:tab pos="1685925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5725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1 exclusion	(n=158)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dirty="0" smtClean="0">
                <a:latin typeface="Arial" charset="0"/>
              </a:rPr>
              <a:t>&lt;3 years on induction TB </a:t>
            </a:r>
            <a:r>
              <a:rPr lang="en-GB" altLang="en-US" sz="800" dirty="0">
                <a:latin typeface="Arial" charset="0"/>
              </a:rPr>
              <a:t>treatment</a:t>
            </a:r>
          </a:p>
        </p:txBody>
      </p:sp>
      <p:sp>
        <p:nvSpPr>
          <p:cNvPr id="2068" name="AutoShape 43"/>
          <p:cNvSpPr>
            <a:spLocks noChangeAspect="1" noChangeArrowheads="1"/>
          </p:cNvSpPr>
          <p:nvPr/>
        </p:nvSpPr>
        <p:spPr bwMode="auto">
          <a:xfrm>
            <a:off x="1196752" y="5184532"/>
            <a:ext cx="1554163" cy="1907749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 algn="l" eaLnBrk="0" hangingPunct="0">
              <a:spcBef>
                <a:spcPct val="20000"/>
              </a:spcBef>
              <a:buChar char="•"/>
              <a:tabLst>
                <a:tab pos="180975" algn="l"/>
                <a:tab pos="1704975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180975" algn="l"/>
                <a:tab pos="1704975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180975" algn="l"/>
                <a:tab pos="1704975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180975" algn="l"/>
                <a:tab pos="170497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180975" algn="l"/>
                <a:tab pos="170497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170497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170497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170497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170497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Given </a:t>
            </a:r>
            <a:r>
              <a:rPr lang="en-GB" altLang="en-US" sz="1000">
                <a:latin typeface="Arial" charset="0"/>
              </a:rPr>
              <a:t>trial </a:t>
            </a:r>
            <a:r>
              <a:rPr lang="en-GB" altLang="en-US" sz="1000" smtClean="0">
                <a:latin typeface="Arial" charset="0"/>
              </a:rPr>
              <a:t>drugs</a:t>
            </a:r>
            <a:r>
              <a:rPr lang="en-GB" altLang="en-US" sz="1000" dirty="0">
                <a:latin typeface="Arial" charset="0"/>
              </a:rPr>
              <a:t>	(n=156)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i="1" dirty="0">
                <a:latin typeface="Arial" charset="0"/>
              </a:rPr>
              <a:t>	</a:t>
            </a:r>
            <a:r>
              <a:rPr lang="en-GB" altLang="en-US" sz="800" i="1" dirty="0">
                <a:latin typeface="Arial" charset="0"/>
              </a:rPr>
              <a:t>1 withdrawn and not seen 	after enrolment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Not known to have died, last seen before </a:t>
            </a:r>
            <a:r>
              <a:rPr lang="en-GB" altLang="en-US" sz="900" dirty="0">
                <a:latin typeface="Arial" charset="0"/>
              </a:rPr>
              <a:t>study end 		</a:t>
            </a:r>
            <a:r>
              <a:rPr lang="en-GB" altLang="en-US" sz="1000" dirty="0">
                <a:latin typeface="Arial" charset="0"/>
              </a:rPr>
              <a:t>(n=11)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dirty="0">
                <a:latin typeface="Arial" charset="0"/>
              </a:rPr>
              <a:t>	8 </a:t>
            </a:r>
            <a:r>
              <a:rPr lang="en-GB" altLang="en-US" sz="800" i="1" dirty="0">
                <a:latin typeface="Arial" charset="0"/>
              </a:rPr>
              <a:t>lost to follow-</a:t>
            </a:r>
            <a:r>
              <a:rPr lang="en-GB" altLang="en-US" sz="800" i="1" dirty="0" err="1">
                <a:latin typeface="Arial" charset="0"/>
              </a:rPr>
              <a:t>up</a:t>
            </a:r>
            <a:r>
              <a:rPr lang="en-GB" altLang="en-US" sz="800" i="1" baseline="30000" dirty="0" err="1">
                <a:latin typeface="Arial" charset="0"/>
              </a:rPr>
              <a:t>a</a:t>
            </a:r>
            <a:r>
              <a:rPr lang="en-GB" altLang="en-US" sz="800" i="1" dirty="0">
                <a:latin typeface="Arial" charset="0"/>
              </a:rPr>
              <a:t/>
            </a:r>
            <a:br>
              <a:rPr lang="en-GB" altLang="en-US" sz="800" i="1" dirty="0">
                <a:latin typeface="Arial" charset="0"/>
              </a:rPr>
            </a:br>
            <a:r>
              <a:rPr lang="en-GB" altLang="en-US" sz="800" dirty="0">
                <a:latin typeface="Arial" charset="0"/>
              </a:rPr>
              <a:t>	3 </a:t>
            </a:r>
            <a:r>
              <a:rPr lang="en-GB" altLang="en-US" sz="800" i="1" dirty="0">
                <a:latin typeface="Arial" charset="0"/>
              </a:rPr>
              <a:t>withdrew consent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Died before </a:t>
            </a:r>
            <a:r>
              <a:rPr lang="en-GB" altLang="en-US" sz="1000" dirty="0" smtClean="0">
                <a:latin typeface="Arial" charset="0"/>
              </a:rPr>
              <a:t>trial </a:t>
            </a:r>
            <a:r>
              <a:rPr lang="en-GB" altLang="en-US" sz="1000" dirty="0">
                <a:latin typeface="Arial" charset="0"/>
              </a:rPr>
              <a:t>end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		(</a:t>
            </a:r>
            <a:r>
              <a:rPr lang="en-GB" altLang="en-US" sz="1000" dirty="0" smtClean="0">
                <a:latin typeface="Arial" charset="0"/>
              </a:rPr>
              <a:t>n=7)</a:t>
            </a:r>
            <a:endParaRPr lang="en-GB" altLang="en-US" sz="1000" dirty="0">
              <a:latin typeface="Arial" charset="0"/>
            </a:endParaRPr>
          </a:p>
        </p:txBody>
      </p:sp>
      <p:sp>
        <p:nvSpPr>
          <p:cNvPr id="2069" name="AutoShape 46"/>
          <p:cNvSpPr>
            <a:spLocks noChangeAspect="1" noChangeArrowheads="1"/>
          </p:cNvSpPr>
          <p:nvPr/>
        </p:nvSpPr>
        <p:spPr bwMode="auto">
          <a:xfrm>
            <a:off x="4513883" y="5184532"/>
            <a:ext cx="1547812" cy="1907749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 algn="l" eaLnBrk="0" hangingPunct="0">
              <a:spcBef>
                <a:spcPct val="20000"/>
              </a:spcBef>
              <a:buChar char="•"/>
              <a:tabLst>
                <a:tab pos="190500" algn="l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190500" algn="l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190500" algn="l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190500" algn="l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190500" algn="l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Given trial drugs	(n=164)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i="1" dirty="0">
                <a:latin typeface="Arial" charset="0"/>
              </a:rPr>
              <a:t>	2 not as randomised 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i="1" dirty="0">
                <a:latin typeface="Arial" charset="0"/>
              </a:rPr>
              <a:t>	1 lost to follow-up and not 	seen after enrolment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Not known to have died, last seen before </a:t>
            </a:r>
            <a:r>
              <a:rPr lang="en-GB" altLang="en-US" sz="900" dirty="0">
                <a:latin typeface="Arial" charset="0"/>
              </a:rPr>
              <a:t>study end 		</a:t>
            </a:r>
            <a:r>
              <a:rPr lang="en-GB" altLang="en-US" sz="1000" dirty="0">
                <a:latin typeface="Arial" charset="0"/>
              </a:rPr>
              <a:t>(n=6)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dirty="0">
                <a:latin typeface="Arial" charset="0"/>
              </a:rPr>
              <a:t>	4 </a:t>
            </a:r>
            <a:r>
              <a:rPr lang="en-GB" altLang="en-US" sz="800" i="1" dirty="0">
                <a:latin typeface="Arial" charset="0"/>
              </a:rPr>
              <a:t>lost to follow-</a:t>
            </a:r>
            <a:r>
              <a:rPr lang="en-GB" altLang="en-US" sz="800" i="1" dirty="0" err="1">
                <a:latin typeface="Arial" charset="0"/>
              </a:rPr>
              <a:t>up</a:t>
            </a:r>
            <a:r>
              <a:rPr lang="en-GB" altLang="en-US" sz="800" i="1" baseline="30000" dirty="0" err="1">
                <a:latin typeface="Arial" charset="0"/>
              </a:rPr>
              <a:t>a</a:t>
            </a:r>
            <a:r>
              <a:rPr lang="en-GB" altLang="en-US" sz="800" i="1" dirty="0">
                <a:latin typeface="Arial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dirty="0">
                <a:latin typeface="Arial" charset="0"/>
              </a:rPr>
              <a:t>	2 </a:t>
            </a:r>
            <a:r>
              <a:rPr lang="en-GB" altLang="en-US" sz="800" i="1" dirty="0">
                <a:latin typeface="Arial" charset="0"/>
              </a:rPr>
              <a:t>withdrew consent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Died before trial</a:t>
            </a:r>
            <a:r>
              <a:rPr lang="en-GB" altLang="en-US" sz="1000" dirty="0" smtClean="0">
                <a:latin typeface="Arial" charset="0"/>
              </a:rPr>
              <a:t> </a:t>
            </a:r>
            <a:r>
              <a:rPr lang="en-GB" altLang="en-US" sz="1000" dirty="0">
                <a:latin typeface="Arial" charset="0"/>
              </a:rPr>
              <a:t>end 		(</a:t>
            </a:r>
            <a:r>
              <a:rPr lang="en-GB" altLang="en-US" sz="1000" dirty="0" smtClean="0">
                <a:latin typeface="Arial" charset="0"/>
              </a:rPr>
              <a:t>n=9)</a:t>
            </a:r>
            <a:endParaRPr lang="en-GB" altLang="en-US" sz="10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 dirty="0">
              <a:latin typeface="Arial" charset="0"/>
            </a:endParaRPr>
          </a:p>
        </p:txBody>
      </p:sp>
      <p:sp>
        <p:nvSpPr>
          <p:cNvPr id="2070" name="AutoShape 47"/>
          <p:cNvSpPr>
            <a:spLocks noChangeAspect="1" noChangeArrowheads="1"/>
          </p:cNvSpPr>
          <p:nvPr/>
        </p:nvSpPr>
        <p:spPr bwMode="auto">
          <a:xfrm>
            <a:off x="2849563" y="5184532"/>
            <a:ext cx="1547813" cy="1907749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/>
          <a:lstStyle>
            <a:lvl1pPr algn="l" eaLnBrk="0" hangingPunct="0">
              <a:spcBef>
                <a:spcPct val="20000"/>
              </a:spcBef>
              <a:buChar char="•"/>
              <a:tabLst>
                <a:tab pos="190500" algn="l"/>
                <a:tab pos="1685925" algn="r"/>
                <a:tab pos="2286000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190500" algn="l"/>
                <a:tab pos="1685925" algn="r"/>
                <a:tab pos="2286000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190500" algn="l"/>
                <a:tab pos="1685925" algn="r"/>
                <a:tab pos="2286000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190500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190500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0500" algn="l"/>
                <a:tab pos="1685925" algn="r"/>
                <a:tab pos="2286000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Given trial drugs	(n=158)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i="1" dirty="0">
                <a:latin typeface="Arial" charset="0"/>
              </a:rPr>
              <a:t>	3 not as randomised *</a:t>
            </a: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Not known to have died, last seen before </a:t>
            </a:r>
            <a:r>
              <a:rPr lang="en-GB" altLang="en-US" sz="900" dirty="0">
                <a:latin typeface="Arial" charset="0"/>
              </a:rPr>
              <a:t>study end 		</a:t>
            </a:r>
            <a:r>
              <a:rPr lang="en-GB" altLang="en-US" sz="1000" dirty="0">
                <a:latin typeface="Arial" charset="0"/>
              </a:rPr>
              <a:t>(n=8)</a:t>
            </a:r>
            <a:br>
              <a:rPr lang="en-GB" altLang="en-US" sz="1000" dirty="0">
                <a:latin typeface="Arial" charset="0"/>
              </a:rPr>
            </a:br>
            <a:r>
              <a:rPr lang="en-GB" altLang="en-US" sz="800" dirty="0">
                <a:latin typeface="Arial" charset="0"/>
              </a:rPr>
              <a:t>	5 </a:t>
            </a:r>
            <a:r>
              <a:rPr lang="en-GB" altLang="en-US" sz="800" i="1" dirty="0">
                <a:latin typeface="Arial" charset="0"/>
              </a:rPr>
              <a:t>lost to follow-up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dirty="0">
                <a:latin typeface="Arial" charset="0"/>
              </a:rPr>
              <a:t>	3 </a:t>
            </a:r>
            <a:r>
              <a:rPr lang="en-GB" altLang="en-US" sz="800" i="1" dirty="0">
                <a:latin typeface="Arial" charset="0"/>
              </a:rPr>
              <a:t>withdrew consent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>
                <a:latin typeface="Arial" charset="0"/>
              </a:rPr>
              <a:t>Died before trial</a:t>
            </a:r>
            <a:r>
              <a:rPr lang="en-GB" altLang="en-US" sz="1000" dirty="0" smtClean="0">
                <a:latin typeface="Arial" charset="0"/>
              </a:rPr>
              <a:t> </a:t>
            </a:r>
            <a:r>
              <a:rPr lang="en-GB" altLang="en-US" sz="1000" dirty="0">
                <a:latin typeface="Arial" charset="0"/>
              </a:rPr>
              <a:t>end 		(</a:t>
            </a:r>
            <a:r>
              <a:rPr lang="en-GB" altLang="en-US" sz="1000" dirty="0" smtClean="0">
                <a:latin typeface="Arial" charset="0"/>
              </a:rPr>
              <a:t>n=3)</a:t>
            </a:r>
            <a:endParaRPr lang="en-GB" altLang="en-US" sz="1000" dirty="0">
              <a:latin typeface="Arial" charset="0"/>
            </a:endParaRPr>
          </a:p>
        </p:txBody>
      </p:sp>
      <p:cxnSp>
        <p:nvCxnSpPr>
          <p:cNvPr id="2071" name="AutoShape 39"/>
          <p:cNvCxnSpPr>
            <a:cxnSpLocks noChangeAspect="1" noChangeShapeType="1"/>
            <a:stCxn id="2053" idx="2"/>
            <a:endCxn id="2066" idx="0"/>
          </p:cNvCxnSpPr>
          <p:nvPr/>
        </p:nvCxnSpPr>
        <p:spPr bwMode="auto">
          <a:xfrm>
            <a:off x="3623469" y="3213591"/>
            <a:ext cx="1" cy="5070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2" name="AutoShape 39"/>
          <p:cNvCxnSpPr>
            <a:cxnSpLocks noChangeAspect="1" noChangeShapeType="1"/>
            <a:stCxn id="2066" idx="2"/>
            <a:endCxn id="2067" idx="0"/>
          </p:cNvCxnSpPr>
          <p:nvPr/>
        </p:nvCxnSpPr>
        <p:spPr bwMode="auto">
          <a:xfrm>
            <a:off x="3623470" y="4040069"/>
            <a:ext cx="0" cy="3707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3" name="AutoShape 39"/>
          <p:cNvCxnSpPr>
            <a:cxnSpLocks noChangeAspect="1" noChangeShapeType="1"/>
            <a:stCxn id="2064" idx="2"/>
            <a:endCxn id="2065" idx="0"/>
          </p:cNvCxnSpPr>
          <p:nvPr/>
        </p:nvCxnSpPr>
        <p:spPr bwMode="auto">
          <a:xfrm>
            <a:off x="5285408" y="4040069"/>
            <a:ext cx="2381" cy="36487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AutoShape 39"/>
          <p:cNvCxnSpPr>
            <a:cxnSpLocks noChangeAspect="1" noChangeShapeType="1"/>
            <a:stCxn id="2057" idx="2"/>
            <a:endCxn id="2058" idx="0"/>
          </p:cNvCxnSpPr>
          <p:nvPr/>
        </p:nvCxnSpPr>
        <p:spPr bwMode="auto">
          <a:xfrm>
            <a:off x="1973834" y="4040069"/>
            <a:ext cx="0" cy="3634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5" name="AutoShape 39"/>
          <p:cNvCxnSpPr>
            <a:cxnSpLocks noChangeAspect="1" noChangeShapeType="1"/>
            <a:stCxn id="2067" idx="2"/>
            <a:endCxn id="2070" idx="0"/>
          </p:cNvCxnSpPr>
          <p:nvPr/>
        </p:nvCxnSpPr>
        <p:spPr bwMode="auto">
          <a:xfrm>
            <a:off x="3623470" y="4860032"/>
            <a:ext cx="0" cy="32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6" name="AutoShape 39"/>
          <p:cNvCxnSpPr>
            <a:cxnSpLocks noChangeAspect="1" noChangeShapeType="1"/>
            <a:stCxn id="2065" idx="2"/>
            <a:endCxn id="2069" idx="0"/>
          </p:cNvCxnSpPr>
          <p:nvPr/>
        </p:nvCxnSpPr>
        <p:spPr bwMode="auto">
          <a:xfrm>
            <a:off x="5287789" y="4860031"/>
            <a:ext cx="0" cy="32450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7" name="AutoShape 39"/>
          <p:cNvCxnSpPr>
            <a:cxnSpLocks noChangeAspect="1" noChangeShapeType="1"/>
            <a:stCxn id="2058" idx="2"/>
            <a:endCxn id="2068" idx="0"/>
          </p:cNvCxnSpPr>
          <p:nvPr/>
        </p:nvCxnSpPr>
        <p:spPr bwMode="auto">
          <a:xfrm>
            <a:off x="1973834" y="4860031"/>
            <a:ext cx="0" cy="32450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72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2" name="TextBox 2351"/>
          <p:cNvSpPr txBox="1"/>
          <p:nvPr/>
        </p:nvSpPr>
        <p:spPr>
          <a:xfrm>
            <a:off x="263359" y="1253418"/>
            <a:ext cx="50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2a.</a:t>
            </a:r>
            <a:endParaRPr lang="en-GB" sz="1400" dirty="0"/>
          </a:p>
        </p:txBody>
      </p:sp>
      <p:sp>
        <p:nvSpPr>
          <p:cNvPr id="2353" name="TextBox 2352"/>
          <p:cNvSpPr txBox="1"/>
          <p:nvPr/>
        </p:nvSpPr>
        <p:spPr>
          <a:xfrm>
            <a:off x="263357" y="5731770"/>
            <a:ext cx="569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2b.</a:t>
            </a:r>
            <a:endParaRPr lang="en-GB" sz="1400" dirty="0"/>
          </a:p>
        </p:txBody>
      </p:sp>
      <p:sp>
        <p:nvSpPr>
          <p:cNvPr id="2356" name="TextBox 2355"/>
          <p:cNvSpPr txBox="1"/>
          <p:nvPr/>
        </p:nvSpPr>
        <p:spPr>
          <a:xfrm>
            <a:off x="313601" y="221322"/>
            <a:ext cx="64181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Figure 2, Adverse Events</a:t>
            </a:r>
          </a:p>
          <a:p>
            <a:r>
              <a:rPr lang="en-GB" sz="1400" dirty="0" smtClean="0"/>
              <a:t>   2a, primary endpoint  (clinical grade 2+, lab grade 3 confirmed, lab grade 4 all)</a:t>
            </a:r>
          </a:p>
          <a:p>
            <a:r>
              <a:rPr lang="en-GB" sz="1400" dirty="0" smtClean="0"/>
              <a:t>   2b, first grade 3/4 event</a:t>
            </a:r>
            <a:endParaRPr lang="en-GB" sz="1400" dirty="0"/>
          </a:p>
        </p:txBody>
      </p:sp>
      <p:sp>
        <p:nvSpPr>
          <p:cNvPr id="2938" name="Line 12"/>
          <p:cNvSpPr>
            <a:spLocks noChangeShapeType="1"/>
          </p:cNvSpPr>
          <p:nvPr/>
        </p:nvSpPr>
        <p:spPr bwMode="auto">
          <a:xfrm>
            <a:off x="1480342" y="3151188"/>
            <a:ext cx="3611562" cy="0"/>
          </a:xfrm>
          <a:prstGeom prst="line">
            <a:avLst/>
          </a:prstGeom>
          <a:noFill/>
          <a:ln w="11113" cap="flat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39" name="Line 13"/>
          <p:cNvSpPr>
            <a:spLocks noChangeShapeType="1"/>
          </p:cNvSpPr>
          <p:nvPr/>
        </p:nvSpPr>
        <p:spPr bwMode="auto">
          <a:xfrm>
            <a:off x="1480342" y="2528888"/>
            <a:ext cx="3611562" cy="0"/>
          </a:xfrm>
          <a:prstGeom prst="line">
            <a:avLst/>
          </a:prstGeom>
          <a:noFill/>
          <a:ln w="11113" cap="flat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0" name="Line 14"/>
          <p:cNvSpPr>
            <a:spLocks noChangeShapeType="1"/>
          </p:cNvSpPr>
          <p:nvPr/>
        </p:nvSpPr>
        <p:spPr bwMode="auto">
          <a:xfrm>
            <a:off x="1480342" y="1909763"/>
            <a:ext cx="3611562" cy="0"/>
          </a:xfrm>
          <a:prstGeom prst="line">
            <a:avLst/>
          </a:prstGeom>
          <a:noFill/>
          <a:ln w="11113" cap="flat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1" name="Line 15"/>
          <p:cNvSpPr>
            <a:spLocks noChangeShapeType="1"/>
          </p:cNvSpPr>
          <p:nvPr/>
        </p:nvSpPr>
        <p:spPr bwMode="auto">
          <a:xfrm>
            <a:off x="1480342" y="1287463"/>
            <a:ext cx="3611562" cy="0"/>
          </a:xfrm>
          <a:prstGeom prst="line">
            <a:avLst/>
          </a:prstGeom>
          <a:noFill/>
          <a:ln w="11113" cap="flat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2" name="Line 16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3" name="Line 17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4" name="Line 18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5" name="Line 19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6" name="Line 20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7" name="Line 21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8" name="Line 22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9" name="Line 23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0" name="Line 24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1" name="Line 25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2" name="Line 26"/>
          <p:cNvSpPr>
            <a:spLocks noChangeShapeType="1"/>
          </p:cNvSpPr>
          <p:nvPr/>
        </p:nvSpPr>
        <p:spPr bwMode="auto">
          <a:xfrm>
            <a:off x="1550193" y="1287463"/>
            <a:ext cx="619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3" name="Line 27"/>
          <p:cNvSpPr>
            <a:spLocks noChangeShapeType="1"/>
          </p:cNvSpPr>
          <p:nvPr/>
        </p:nvSpPr>
        <p:spPr bwMode="auto">
          <a:xfrm>
            <a:off x="1643854" y="1287463"/>
            <a:ext cx="381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4" name="Line 28"/>
          <p:cNvSpPr>
            <a:spLocks noChangeShapeType="1"/>
          </p:cNvSpPr>
          <p:nvPr/>
        </p:nvSpPr>
        <p:spPr bwMode="auto">
          <a:xfrm>
            <a:off x="1681954" y="1287466"/>
            <a:ext cx="0" cy="2857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5" name="Line 29"/>
          <p:cNvSpPr>
            <a:spLocks noChangeShapeType="1"/>
          </p:cNvSpPr>
          <p:nvPr/>
        </p:nvSpPr>
        <p:spPr bwMode="auto">
          <a:xfrm>
            <a:off x="1681954" y="1347789"/>
            <a:ext cx="0" cy="1587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6" name="Line 30"/>
          <p:cNvSpPr>
            <a:spLocks noChangeShapeType="1"/>
          </p:cNvSpPr>
          <p:nvPr/>
        </p:nvSpPr>
        <p:spPr bwMode="auto">
          <a:xfrm>
            <a:off x="1681955" y="1363663"/>
            <a:ext cx="476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7" name="Line 31"/>
          <p:cNvSpPr>
            <a:spLocks noChangeShapeType="1"/>
          </p:cNvSpPr>
          <p:nvPr/>
        </p:nvSpPr>
        <p:spPr bwMode="auto">
          <a:xfrm>
            <a:off x="1759742" y="1363663"/>
            <a:ext cx="619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8" name="Line 32"/>
          <p:cNvSpPr>
            <a:spLocks noChangeShapeType="1"/>
          </p:cNvSpPr>
          <p:nvPr/>
        </p:nvSpPr>
        <p:spPr bwMode="auto">
          <a:xfrm>
            <a:off x="1853404" y="1363663"/>
            <a:ext cx="2857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9" name="Line 33"/>
          <p:cNvSpPr>
            <a:spLocks noChangeShapeType="1"/>
          </p:cNvSpPr>
          <p:nvPr/>
        </p:nvSpPr>
        <p:spPr bwMode="auto">
          <a:xfrm>
            <a:off x="1881979" y="1363664"/>
            <a:ext cx="0" cy="3492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0" name="Line 34"/>
          <p:cNvSpPr>
            <a:spLocks noChangeShapeType="1"/>
          </p:cNvSpPr>
          <p:nvPr/>
        </p:nvSpPr>
        <p:spPr bwMode="auto">
          <a:xfrm>
            <a:off x="1881979" y="1430337"/>
            <a:ext cx="0" cy="7939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1" name="Line 35"/>
          <p:cNvSpPr>
            <a:spLocks noChangeShapeType="1"/>
          </p:cNvSpPr>
          <p:nvPr/>
        </p:nvSpPr>
        <p:spPr bwMode="auto">
          <a:xfrm>
            <a:off x="1881979" y="1438275"/>
            <a:ext cx="5556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2" name="Line 36"/>
          <p:cNvSpPr>
            <a:spLocks noChangeShapeType="1"/>
          </p:cNvSpPr>
          <p:nvPr/>
        </p:nvSpPr>
        <p:spPr bwMode="auto">
          <a:xfrm>
            <a:off x="1969292" y="1438275"/>
            <a:ext cx="619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3" name="Line 37"/>
          <p:cNvSpPr>
            <a:spLocks noChangeShapeType="1"/>
          </p:cNvSpPr>
          <p:nvPr/>
        </p:nvSpPr>
        <p:spPr bwMode="auto">
          <a:xfrm>
            <a:off x="2062956" y="1438275"/>
            <a:ext cx="793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4" name="Line 38"/>
          <p:cNvSpPr>
            <a:spLocks noChangeShapeType="1"/>
          </p:cNvSpPr>
          <p:nvPr/>
        </p:nvSpPr>
        <p:spPr bwMode="auto">
          <a:xfrm>
            <a:off x="2070892" y="1438277"/>
            <a:ext cx="0" cy="57151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5" name="Line 39"/>
          <p:cNvSpPr>
            <a:spLocks noChangeShapeType="1"/>
          </p:cNvSpPr>
          <p:nvPr/>
        </p:nvSpPr>
        <p:spPr bwMode="auto">
          <a:xfrm>
            <a:off x="2070892" y="1527176"/>
            <a:ext cx="0" cy="6032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6" name="Line 40"/>
          <p:cNvSpPr>
            <a:spLocks noChangeShapeType="1"/>
          </p:cNvSpPr>
          <p:nvPr/>
        </p:nvSpPr>
        <p:spPr bwMode="auto">
          <a:xfrm>
            <a:off x="2070892" y="1587500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7" name="Line 41"/>
          <p:cNvSpPr>
            <a:spLocks noChangeShapeType="1"/>
          </p:cNvSpPr>
          <p:nvPr/>
        </p:nvSpPr>
        <p:spPr bwMode="auto">
          <a:xfrm>
            <a:off x="2102643" y="1587500"/>
            <a:ext cx="3175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8" name="Line 42"/>
          <p:cNvSpPr>
            <a:spLocks noChangeShapeType="1"/>
          </p:cNvSpPr>
          <p:nvPr/>
        </p:nvSpPr>
        <p:spPr bwMode="auto">
          <a:xfrm>
            <a:off x="2134392" y="1587502"/>
            <a:ext cx="0" cy="31751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9" name="Line 43"/>
          <p:cNvSpPr>
            <a:spLocks noChangeShapeType="1"/>
          </p:cNvSpPr>
          <p:nvPr/>
        </p:nvSpPr>
        <p:spPr bwMode="auto">
          <a:xfrm>
            <a:off x="2134392" y="1651000"/>
            <a:ext cx="0" cy="14288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0" name="Line 44"/>
          <p:cNvSpPr>
            <a:spLocks noChangeShapeType="1"/>
          </p:cNvSpPr>
          <p:nvPr/>
        </p:nvSpPr>
        <p:spPr bwMode="auto">
          <a:xfrm>
            <a:off x="2134394" y="1665288"/>
            <a:ext cx="476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1" name="Line 45"/>
          <p:cNvSpPr>
            <a:spLocks noChangeShapeType="1"/>
          </p:cNvSpPr>
          <p:nvPr/>
        </p:nvSpPr>
        <p:spPr bwMode="auto">
          <a:xfrm>
            <a:off x="2182017" y="1665288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2" name="Line 46"/>
          <p:cNvSpPr>
            <a:spLocks noChangeShapeType="1"/>
          </p:cNvSpPr>
          <p:nvPr/>
        </p:nvSpPr>
        <p:spPr bwMode="auto">
          <a:xfrm>
            <a:off x="2182019" y="1665288"/>
            <a:ext cx="317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3" name="Line 47"/>
          <p:cNvSpPr>
            <a:spLocks noChangeShapeType="1"/>
          </p:cNvSpPr>
          <p:nvPr/>
        </p:nvSpPr>
        <p:spPr bwMode="auto">
          <a:xfrm>
            <a:off x="2216944" y="1665288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4" name="Line 48"/>
          <p:cNvSpPr>
            <a:spLocks noChangeShapeType="1"/>
          </p:cNvSpPr>
          <p:nvPr/>
        </p:nvSpPr>
        <p:spPr bwMode="auto">
          <a:xfrm>
            <a:off x="2310604" y="1665288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5" name="Line 49"/>
          <p:cNvSpPr>
            <a:spLocks noChangeShapeType="1"/>
          </p:cNvSpPr>
          <p:nvPr/>
        </p:nvSpPr>
        <p:spPr bwMode="auto">
          <a:xfrm>
            <a:off x="2405856" y="1665288"/>
            <a:ext cx="349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6" name="Line 50"/>
          <p:cNvSpPr>
            <a:spLocks noChangeShapeType="1"/>
          </p:cNvSpPr>
          <p:nvPr/>
        </p:nvSpPr>
        <p:spPr bwMode="auto">
          <a:xfrm>
            <a:off x="2440779" y="1665291"/>
            <a:ext cx="0" cy="2857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7" name="Line 51"/>
          <p:cNvSpPr>
            <a:spLocks noChangeShapeType="1"/>
          </p:cNvSpPr>
          <p:nvPr/>
        </p:nvSpPr>
        <p:spPr bwMode="auto">
          <a:xfrm>
            <a:off x="2440779" y="1725615"/>
            <a:ext cx="0" cy="17463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8" name="Line 52"/>
          <p:cNvSpPr>
            <a:spLocks noChangeShapeType="1"/>
          </p:cNvSpPr>
          <p:nvPr/>
        </p:nvSpPr>
        <p:spPr bwMode="auto">
          <a:xfrm>
            <a:off x="2440780" y="1743075"/>
            <a:ext cx="4445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9" name="Line 53"/>
          <p:cNvSpPr>
            <a:spLocks noChangeShapeType="1"/>
          </p:cNvSpPr>
          <p:nvPr/>
        </p:nvSpPr>
        <p:spPr bwMode="auto">
          <a:xfrm>
            <a:off x="2516979" y="1743075"/>
            <a:ext cx="0" cy="6350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0" name="Line 54"/>
          <p:cNvSpPr>
            <a:spLocks noChangeShapeType="1"/>
          </p:cNvSpPr>
          <p:nvPr/>
        </p:nvSpPr>
        <p:spPr bwMode="auto">
          <a:xfrm>
            <a:off x="2536029" y="1820863"/>
            <a:ext cx="619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1" name="Line 55"/>
          <p:cNvSpPr>
            <a:spLocks noChangeShapeType="1"/>
          </p:cNvSpPr>
          <p:nvPr/>
        </p:nvSpPr>
        <p:spPr bwMode="auto">
          <a:xfrm>
            <a:off x="2629693" y="1820863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2" name="Line 56"/>
          <p:cNvSpPr>
            <a:spLocks noChangeShapeType="1"/>
          </p:cNvSpPr>
          <p:nvPr/>
        </p:nvSpPr>
        <p:spPr bwMode="auto">
          <a:xfrm>
            <a:off x="2724943" y="1820863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3" name="Line 57"/>
          <p:cNvSpPr>
            <a:spLocks noChangeShapeType="1"/>
          </p:cNvSpPr>
          <p:nvPr/>
        </p:nvSpPr>
        <p:spPr bwMode="auto">
          <a:xfrm>
            <a:off x="2820194" y="1820863"/>
            <a:ext cx="3333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4" name="Line 58"/>
          <p:cNvSpPr>
            <a:spLocks noChangeShapeType="1"/>
          </p:cNvSpPr>
          <p:nvPr/>
        </p:nvSpPr>
        <p:spPr bwMode="auto">
          <a:xfrm>
            <a:off x="2853529" y="1820866"/>
            <a:ext cx="0" cy="2857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5" name="Line 59"/>
          <p:cNvSpPr>
            <a:spLocks noChangeShapeType="1"/>
          </p:cNvSpPr>
          <p:nvPr/>
        </p:nvSpPr>
        <p:spPr bwMode="auto">
          <a:xfrm>
            <a:off x="2853529" y="1881191"/>
            <a:ext cx="0" cy="17463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6" name="Line 60"/>
          <p:cNvSpPr>
            <a:spLocks noChangeShapeType="1"/>
          </p:cNvSpPr>
          <p:nvPr/>
        </p:nvSpPr>
        <p:spPr bwMode="auto">
          <a:xfrm>
            <a:off x="2853531" y="1898651"/>
            <a:ext cx="4603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7" name="Line 61"/>
          <p:cNvSpPr>
            <a:spLocks noChangeShapeType="1"/>
          </p:cNvSpPr>
          <p:nvPr/>
        </p:nvSpPr>
        <p:spPr bwMode="auto">
          <a:xfrm>
            <a:off x="2931318" y="1898651"/>
            <a:ext cx="619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8" name="Line 62"/>
          <p:cNvSpPr>
            <a:spLocks noChangeShapeType="1"/>
          </p:cNvSpPr>
          <p:nvPr/>
        </p:nvSpPr>
        <p:spPr bwMode="auto">
          <a:xfrm>
            <a:off x="3024979" y="1898651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9" name="Line 63"/>
          <p:cNvSpPr>
            <a:spLocks noChangeShapeType="1"/>
          </p:cNvSpPr>
          <p:nvPr/>
        </p:nvSpPr>
        <p:spPr bwMode="auto">
          <a:xfrm>
            <a:off x="3115467" y="1905002"/>
            <a:ext cx="0" cy="6350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0" name="Line 64"/>
          <p:cNvSpPr>
            <a:spLocks noChangeShapeType="1"/>
          </p:cNvSpPr>
          <p:nvPr/>
        </p:nvSpPr>
        <p:spPr bwMode="auto">
          <a:xfrm>
            <a:off x="3136105" y="1976439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1" name="Line 65"/>
          <p:cNvSpPr>
            <a:spLocks noChangeShapeType="1"/>
          </p:cNvSpPr>
          <p:nvPr/>
        </p:nvSpPr>
        <p:spPr bwMode="auto">
          <a:xfrm>
            <a:off x="3231355" y="1976439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2" name="Line 66"/>
          <p:cNvSpPr>
            <a:spLocks noChangeShapeType="1"/>
          </p:cNvSpPr>
          <p:nvPr/>
        </p:nvSpPr>
        <p:spPr bwMode="auto">
          <a:xfrm>
            <a:off x="3326606" y="1976439"/>
            <a:ext cx="476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3" name="Line 67"/>
          <p:cNvSpPr>
            <a:spLocks noChangeShapeType="1"/>
          </p:cNvSpPr>
          <p:nvPr/>
        </p:nvSpPr>
        <p:spPr bwMode="auto">
          <a:xfrm>
            <a:off x="3374229" y="1976441"/>
            <a:ext cx="0" cy="17463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4" name="Line 68"/>
          <p:cNvSpPr>
            <a:spLocks noChangeShapeType="1"/>
          </p:cNvSpPr>
          <p:nvPr/>
        </p:nvSpPr>
        <p:spPr bwMode="auto">
          <a:xfrm>
            <a:off x="3374229" y="2025653"/>
            <a:ext cx="0" cy="28575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5" name="Line 69"/>
          <p:cNvSpPr>
            <a:spLocks noChangeShapeType="1"/>
          </p:cNvSpPr>
          <p:nvPr/>
        </p:nvSpPr>
        <p:spPr bwMode="auto">
          <a:xfrm>
            <a:off x="3374231" y="2054225"/>
            <a:ext cx="3333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6" name="Line 70"/>
          <p:cNvSpPr>
            <a:spLocks noChangeShapeType="1"/>
          </p:cNvSpPr>
          <p:nvPr/>
        </p:nvSpPr>
        <p:spPr bwMode="auto">
          <a:xfrm>
            <a:off x="3439317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7" name="Line 71"/>
          <p:cNvSpPr>
            <a:spLocks noChangeShapeType="1"/>
          </p:cNvSpPr>
          <p:nvPr/>
        </p:nvSpPr>
        <p:spPr bwMode="auto">
          <a:xfrm>
            <a:off x="3534568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8" name="Line 72"/>
          <p:cNvSpPr>
            <a:spLocks noChangeShapeType="1"/>
          </p:cNvSpPr>
          <p:nvPr/>
        </p:nvSpPr>
        <p:spPr bwMode="auto">
          <a:xfrm>
            <a:off x="3629817" y="2054225"/>
            <a:ext cx="619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9" name="Line 73"/>
          <p:cNvSpPr>
            <a:spLocks noChangeShapeType="1"/>
          </p:cNvSpPr>
          <p:nvPr/>
        </p:nvSpPr>
        <p:spPr bwMode="auto">
          <a:xfrm>
            <a:off x="3723479" y="2054225"/>
            <a:ext cx="3968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0" name="Line 74"/>
          <p:cNvSpPr>
            <a:spLocks noChangeShapeType="1"/>
          </p:cNvSpPr>
          <p:nvPr/>
        </p:nvSpPr>
        <p:spPr bwMode="auto">
          <a:xfrm>
            <a:off x="3763167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1" name="Line 75"/>
          <p:cNvSpPr>
            <a:spLocks noChangeShapeType="1"/>
          </p:cNvSpPr>
          <p:nvPr/>
        </p:nvSpPr>
        <p:spPr bwMode="auto">
          <a:xfrm>
            <a:off x="3763167" y="2054225"/>
            <a:ext cx="238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2" name="Line 76"/>
          <p:cNvSpPr>
            <a:spLocks noChangeShapeType="1"/>
          </p:cNvSpPr>
          <p:nvPr/>
        </p:nvSpPr>
        <p:spPr bwMode="auto">
          <a:xfrm>
            <a:off x="3818731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3" name="Line 77"/>
          <p:cNvSpPr>
            <a:spLocks noChangeShapeType="1"/>
          </p:cNvSpPr>
          <p:nvPr/>
        </p:nvSpPr>
        <p:spPr bwMode="auto">
          <a:xfrm>
            <a:off x="3913980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4" name="Line 78"/>
          <p:cNvSpPr>
            <a:spLocks noChangeShapeType="1"/>
          </p:cNvSpPr>
          <p:nvPr/>
        </p:nvSpPr>
        <p:spPr bwMode="auto">
          <a:xfrm>
            <a:off x="4009230" y="2054225"/>
            <a:ext cx="127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5" name="Line 79"/>
          <p:cNvSpPr>
            <a:spLocks noChangeShapeType="1"/>
          </p:cNvSpPr>
          <p:nvPr/>
        </p:nvSpPr>
        <p:spPr bwMode="auto">
          <a:xfrm>
            <a:off x="4021929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6" name="Line 80"/>
          <p:cNvSpPr>
            <a:spLocks noChangeShapeType="1"/>
          </p:cNvSpPr>
          <p:nvPr/>
        </p:nvSpPr>
        <p:spPr bwMode="auto">
          <a:xfrm>
            <a:off x="4021931" y="2054225"/>
            <a:ext cx="317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7" name="Line 81"/>
          <p:cNvSpPr>
            <a:spLocks noChangeShapeType="1"/>
          </p:cNvSpPr>
          <p:nvPr/>
        </p:nvSpPr>
        <p:spPr bwMode="auto">
          <a:xfrm>
            <a:off x="4025104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8" name="Line 82"/>
          <p:cNvSpPr>
            <a:spLocks noChangeShapeType="1"/>
          </p:cNvSpPr>
          <p:nvPr/>
        </p:nvSpPr>
        <p:spPr bwMode="auto">
          <a:xfrm>
            <a:off x="4025104" y="2054225"/>
            <a:ext cx="476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9" name="Line 83"/>
          <p:cNvSpPr>
            <a:spLocks noChangeShapeType="1"/>
          </p:cNvSpPr>
          <p:nvPr/>
        </p:nvSpPr>
        <p:spPr bwMode="auto">
          <a:xfrm>
            <a:off x="4102892" y="2054225"/>
            <a:ext cx="508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0" name="Line 84"/>
          <p:cNvSpPr>
            <a:spLocks noChangeShapeType="1"/>
          </p:cNvSpPr>
          <p:nvPr/>
        </p:nvSpPr>
        <p:spPr bwMode="auto">
          <a:xfrm>
            <a:off x="4153692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1" name="Line 85"/>
          <p:cNvSpPr>
            <a:spLocks noChangeShapeType="1"/>
          </p:cNvSpPr>
          <p:nvPr/>
        </p:nvSpPr>
        <p:spPr bwMode="auto">
          <a:xfrm>
            <a:off x="4153692" y="2054225"/>
            <a:ext cx="127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2" name="Line 86"/>
          <p:cNvSpPr>
            <a:spLocks noChangeShapeType="1"/>
          </p:cNvSpPr>
          <p:nvPr/>
        </p:nvSpPr>
        <p:spPr bwMode="auto">
          <a:xfrm>
            <a:off x="4198144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3" name="Line 87"/>
          <p:cNvSpPr>
            <a:spLocks noChangeShapeType="1"/>
          </p:cNvSpPr>
          <p:nvPr/>
        </p:nvSpPr>
        <p:spPr bwMode="auto">
          <a:xfrm>
            <a:off x="4293392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4" name="Line 88"/>
          <p:cNvSpPr>
            <a:spLocks noChangeShapeType="1"/>
          </p:cNvSpPr>
          <p:nvPr/>
        </p:nvSpPr>
        <p:spPr bwMode="auto">
          <a:xfrm>
            <a:off x="4293392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5" name="Line 89"/>
          <p:cNvSpPr>
            <a:spLocks noChangeShapeType="1"/>
          </p:cNvSpPr>
          <p:nvPr/>
        </p:nvSpPr>
        <p:spPr bwMode="auto">
          <a:xfrm>
            <a:off x="4293393" y="2054225"/>
            <a:ext cx="127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6" name="Line 90"/>
          <p:cNvSpPr>
            <a:spLocks noChangeShapeType="1"/>
          </p:cNvSpPr>
          <p:nvPr/>
        </p:nvSpPr>
        <p:spPr bwMode="auto">
          <a:xfrm>
            <a:off x="4306092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7" name="Line 91"/>
          <p:cNvSpPr>
            <a:spLocks noChangeShapeType="1"/>
          </p:cNvSpPr>
          <p:nvPr/>
        </p:nvSpPr>
        <p:spPr bwMode="auto">
          <a:xfrm>
            <a:off x="4306094" y="2054225"/>
            <a:ext cx="222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8" name="Line 92"/>
          <p:cNvSpPr>
            <a:spLocks noChangeShapeType="1"/>
          </p:cNvSpPr>
          <p:nvPr/>
        </p:nvSpPr>
        <p:spPr bwMode="auto">
          <a:xfrm>
            <a:off x="4328317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9" name="Line 93"/>
          <p:cNvSpPr>
            <a:spLocks noChangeShapeType="1"/>
          </p:cNvSpPr>
          <p:nvPr/>
        </p:nvSpPr>
        <p:spPr bwMode="auto">
          <a:xfrm>
            <a:off x="4328317" y="2054225"/>
            <a:ext cx="254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0" name="Line 94"/>
          <p:cNvSpPr>
            <a:spLocks noChangeShapeType="1"/>
          </p:cNvSpPr>
          <p:nvPr/>
        </p:nvSpPr>
        <p:spPr bwMode="auto">
          <a:xfrm>
            <a:off x="4388644" y="2054225"/>
            <a:ext cx="254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1" name="Line 95"/>
          <p:cNvSpPr>
            <a:spLocks noChangeShapeType="1"/>
          </p:cNvSpPr>
          <p:nvPr/>
        </p:nvSpPr>
        <p:spPr bwMode="auto">
          <a:xfrm>
            <a:off x="4414042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2" name="Line 96"/>
          <p:cNvSpPr>
            <a:spLocks noChangeShapeType="1"/>
          </p:cNvSpPr>
          <p:nvPr/>
        </p:nvSpPr>
        <p:spPr bwMode="auto">
          <a:xfrm>
            <a:off x="4414044" y="2054225"/>
            <a:ext cx="34925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3" name="Line 97"/>
          <p:cNvSpPr>
            <a:spLocks noChangeShapeType="1"/>
          </p:cNvSpPr>
          <p:nvPr/>
        </p:nvSpPr>
        <p:spPr bwMode="auto">
          <a:xfrm>
            <a:off x="4480717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4" name="Line 98"/>
          <p:cNvSpPr>
            <a:spLocks noChangeShapeType="1"/>
          </p:cNvSpPr>
          <p:nvPr/>
        </p:nvSpPr>
        <p:spPr bwMode="auto">
          <a:xfrm>
            <a:off x="4575967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5" name="Line 99"/>
          <p:cNvSpPr>
            <a:spLocks noChangeShapeType="1"/>
          </p:cNvSpPr>
          <p:nvPr/>
        </p:nvSpPr>
        <p:spPr bwMode="auto">
          <a:xfrm>
            <a:off x="4669630" y="2054225"/>
            <a:ext cx="635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6" name="Line 100"/>
          <p:cNvSpPr>
            <a:spLocks noChangeShapeType="1"/>
          </p:cNvSpPr>
          <p:nvPr/>
        </p:nvSpPr>
        <p:spPr bwMode="auto">
          <a:xfrm>
            <a:off x="4675979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7" name="Line 101"/>
          <p:cNvSpPr>
            <a:spLocks noChangeShapeType="1"/>
          </p:cNvSpPr>
          <p:nvPr/>
        </p:nvSpPr>
        <p:spPr bwMode="auto">
          <a:xfrm>
            <a:off x="4675979" y="2054225"/>
            <a:ext cx="158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8" name="Line 102"/>
          <p:cNvSpPr>
            <a:spLocks noChangeShapeType="1"/>
          </p:cNvSpPr>
          <p:nvPr/>
        </p:nvSpPr>
        <p:spPr bwMode="auto">
          <a:xfrm>
            <a:off x="4677567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9" name="Line 103"/>
          <p:cNvSpPr>
            <a:spLocks noChangeShapeType="1"/>
          </p:cNvSpPr>
          <p:nvPr/>
        </p:nvSpPr>
        <p:spPr bwMode="auto">
          <a:xfrm>
            <a:off x="4677568" y="2054225"/>
            <a:ext cx="5556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0" name="Line 104"/>
          <p:cNvSpPr>
            <a:spLocks noChangeShapeType="1"/>
          </p:cNvSpPr>
          <p:nvPr/>
        </p:nvSpPr>
        <p:spPr bwMode="auto">
          <a:xfrm>
            <a:off x="4764881" y="2054225"/>
            <a:ext cx="39687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1" name="Line 105"/>
          <p:cNvSpPr>
            <a:spLocks noChangeShapeType="1"/>
          </p:cNvSpPr>
          <p:nvPr/>
        </p:nvSpPr>
        <p:spPr bwMode="auto">
          <a:xfrm>
            <a:off x="4804567" y="2054225"/>
            <a:ext cx="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2" name="Line 106"/>
          <p:cNvSpPr>
            <a:spLocks noChangeShapeType="1"/>
          </p:cNvSpPr>
          <p:nvPr/>
        </p:nvSpPr>
        <p:spPr bwMode="auto">
          <a:xfrm>
            <a:off x="4804569" y="2054225"/>
            <a:ext cx="23812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3" name="Line 107"/>
          <p:cNvSpPr>
            <a:spLocks noChangeShapeType="1"/>
          </p:cNvSpPr>
          <p:nvPr/>
        </p:nvSpPr>
        <p:spPr bwMode="auto">
          <a:xfrm>
            <a:off x="4860130" y="2054225"/>
            <a:ext cx="63500" cy="0"/>
          </a:xfrm>
          <a:prstGeom prst="line">
            <a:avLst/>
          </a:prstGeom>
          <a:noFill/>
          <a:ln w="11113" cap="flat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4" name="Line 108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5" name="Line 109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6" name="Line 110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7" name="Line 111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8" name="Line 112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9" name="Line 113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0" name="Line 114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1" name="Line 115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2" name="Line 116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3" name="Line 117"/>
          <p:cNvSpPr>
            <a:spLocks noChangeShapeType="1"/>
          </p:cNvSpPr>
          <p:nvPr/>
        </p:nvSpPr>
        <p:spPr bwMode="auto">
          <a:xfrm>
            <a:off x="1550192" y="1287463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4" name="Line 118"/>
          <p:cNvSpPr>
            <a:spLocks noChangeShapeType="1"/>
          </p:cNvSpPr>
          <p:nvPr/>
        </p:nvSpPr>
        <p:spPr bwMode="auto">
          <a:xfrm>
            <a:off x="1550192" y="1287463"/>
            <a:ext cx="206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5" name="Line 119"/>
          <p:cNvSpPr>
            <a:spLocks noChangeShapeType="1"/>
          </p:cNvSpPr>
          <p:nvPr/>
        </p:nvSpPr>
        <p:spPr bwMode="auto">
          <a:xfrm>
            <a:off x="1570829" y="1287465"/>
            <a:ext cx="0" cy="5556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6" name="Line 120"/>
          <p:cNvSpPr>
            <a:spLocks noChangeShapeType="1"/>
          </p:cNvSpPr>
          <p:nvPr/>
        </p:nvSpPr>
        <p:spPr bwMode="auto">
          <a:xfrm>
            <a:off x="1570830" y="1343025"/>
            <a:ext cx="2381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7" name="Line 121"/>
          <p:cNvSpPr>
            <a:spLocks noChangeShapeType="1"/>
          </p:cNvSpPr>
          <p:nvPr/>
        </p:nvSpPr>
        <p:spPr bwMode="auto">
          <a:xfrm>
            <a:off x="1594642" y="1343028"/>
            <a:ext cx="0" cy="47625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8" name="Line 122"/>
          <p:cNvSpPr>
            <a:spLocks noChangeShapeType="1"/>
          </p:cNvSpPr>
          <p:nvPr/>
        </p:nvSpPr>
        <p:spPr bwMode="auto">
          <a:xfrm>
            <a:off x="1594642" y="1390652"/>
            <a:ext cx="0" cy="476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9" name="Line 123"/>
          <p:cNvSpPr>
            <a:spLocks noChangeShapeType="1"/>
          </p:cNvSpPr>
          <p:nvPr/>
        </p:nvSpPr>
        <p:spPr bwMode="auto">
          <a:xfrm>
            <a:off x="1594644" y="1395413"/>
            <a:ext cx="730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0" name="Line 124"/>
          <p:cNvSpPr>
            <a:spLocks noChangeShapeType="1"/>
          </p:cNvSpPr>
          <p:nvPr/>
        </p:nvSpPr>
        <p:spPr bwMode="auto">
          <a:xfrm>
            <a:off x="1667667" y="1395413"/>
            <a:ext cx="0" cy="5556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1" name="Line 125"/>
          <p:cNvSpPr>
            <a:spLocks noChangeShapeType="1"/>
          </p:cNvSpPr>
          <p:nvPr/>
        </p:nvSpPr>
        <p:spPr bwMode="auto">
          <a:xfrm>
            <a:off x="1667667" y="1450975"/>
            <a:ext cx="1111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2" name="Line 126"/>
          <p:cNvSpPr>
            <a:spLocks noChangeShapeType="1"/>
          </p:cNvSpPr>
          <p:nvPr/>
        </p:nvSpPr>
        <p:spPr bwMode="auto">
          <a:xfrm>
            <a:off x="1678781" y="1450975"/>
            <a:ext cx="317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3" name="Line 127"/>
          <p:cNvSpPr>
            <a:spLocks noChangeShapeType="1"/>
          </p:cNvSpPr>
          <p:nvPr/>
        </p:nvSpPr>
        <p:spPr bwMode="auto">
          <a:xfrm>
            <a:off x="1681954" y="1450977"/>
            <a:ext cx="0" cy="107951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4" name="Line 128"/>
          <p:cNvSpPr>
            <a:spLocks noChangeShapeType="1"/>
          </p:cNvSpPr>
          <p:nvPr/>
        </p:nvSpPr>
        <p:spPr bwMode="auto">
          <a:xfrm>
            <a:off x="1681956" y="1558925"/>
            <a:ext cx="333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5" name="Line 129"/>
          <p:cNvSpPr>
            <a:spLocks noChangeShapeType="1"/>
          </p:cNvSpPr>
          <p:nvPr/>
        </p:nvSpPr>
        <p:spPr bwMode="auto">
          <a:xfrm>
            <a:off x="1715294" y="1558925"/>
            <a:ext cx="2698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6" name="Line 130"/>
          <p:cNvSpPr>
            <a:spLocks noChangeShapeType="1"/>
          </p:cNvSpPr>
          <p:nvPr/>
        </p:nvSpPr>
        <p:spPr bwMode="auto">
          <a:xfrm>
            <a:off x="1742279" y="1558927"/>
            <a:ext cx="0" cy="523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7" name="Line 131"/>
          <p:cNvSpPr>
            <a:spLocks noChangeShapeType="1"/>
          </p:cNvSpPr>
          <p:nvPr/>
        </p:nvSpPr>
        <p:spPr bwMode="auto">
          <a:xfrm>
            <a:off x="1742281" y="1611313"/>
            <a:ext cx="6508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8" name="Line 132"/>
          <p:cNvSpPr>
            <a:spLocks noChangeShapeType="1"/>
          </p:cNvSpPr>
          <p:nvPr/>
        </p:nvSpPr>
        <p:spPr bwMode="auto">
          <a:xfrm>
            <a:off x="1807369" y="1611313"/>
            <a:ext cx="317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9" name="Line 133"/>
          <p:cNvSpPr>
            <a:spLocks noChangeShapeType="1"/>
          </p:cNvSpPr>
          <p:nvPr/>
        </p:nvSpPr>
        <p:spPr bwMode="auto">
          <a:xfrm>
            <a:off x="1810542" y="1611313"/>
            <a:ext cx="0" cy="5556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0" name="Line 134"/>
          <p:cNvSpPr>
            <a:spLocks noChangeShapeType="1"/>
          </p:cNvSpPr>
          <p:nvPr/>
        </p:nvSpPr>
        <p:spPr bwMode="auto">
          <a:xfrm>
            <a:off x="1810542" y="1666875"/>
            <a:ext cx="428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1" name="Line 135"/>
          <p:cNvSpPr>
            <a:spLocks noChangeShapeType="1"/>
          </p:cNvSpPr>
          <p:nvPr/>
        </p:nvSpPr>
        <p:spPr bwMode="auto">
          <a:xfrm>
            <a:off x="1853404" y="1666876"/>
            <a:ext cx="0" cy="44451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2" name="Line 136"/>
          <p:cNvSpPr>
            <a:spLocks noChangeShapeType="1"/>
          </p:cNvSpPr>
          <p:nvPr/>
        </p:nvSpPr>
        <p:spPr bwMode="auto">
          <a:xfrm>
            <a:off x="1853404" y="1711325"/>
            <a:ext cx="0" cy="7939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3" name="Line 137"/>
          <p:cNvSpPr>
            <a:spLocks noChangeShapeType="1"/>
          </p:cNvSpPr>
          <p:nvPr/>
        </p:nvSpPr>
        <p:spPr bwMode="auto">
          <a:xfrm>
            <a:off x="1853406" y="1719263"/>
            <a:ext cx="1365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4" name="Line 138"/>
          <p:cNvSpPr>
            <a:spLocks noChangeShapeType="1"/>
          </p:cNvSpPr>
          <p:nvPr/>
        </p:nvSpPr>
        <p:spPr bwMode="auto">
          <a:xfrm>
            <a:off x="1989931" y="1719263"/>
            <a:ext cx="9207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5" name="Line 139"/>
          <p:cNvSpPr>
            <a:spLocks noChangeShapeType="1"/>
          </p:cNvSpPr>
          <p:nvPr/>
        </p:nvSpPr>
        <p:spPr bwMode="auto">
          <a:xfrm>
            <a:off x="2082004" y="1719266"/>
            <a:ext cx="0" cy="53975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6" name="Line 140"/>
          <p:cNvSpPr>
            <a:spLocks noChangeShapeType="1"/>
          </p:cNvSpPr>
          <p:nvPr/>
        </p:nvSpPr>
        <p:spPr bwMode="auto">
          <a:xfrm>
            <a:off x="2082004" y="1773239"/>
            <a:ext cx="0" cy="15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7" name="Line 141"/>
          <p:cNvSpPr>
            <a:spLocks noChangeShapeType="1"/>
          </p:cNvSpPr>
          <p:nvPr/>
        </p:nvSpPr>
        <p:spPr bwMode="auto">
          <a:xfrm>
            <a:off x="2082006" y="1774825"/>
            <a:ext cx="1190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8" name="Line 142"/>
          <p:cNvSpPr>
            <a:spLocks noChangeShapeType="1"/>
          </p:cNvSpPr>
          <p:nvPr/>
        </p:nvSpPr>
        <p:spPr bwMode="auto">
          <a:xfrm>
            <a:off x="2201067" y="1774827"/>
            <a:ext cx="0" cy="269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9" name="Line 143"/>
          <p:cNvSpPr>
            <a:spLocks noChangeShapeType="1"/>
          </p:cNvSpPr>
          <p:nvPr/>
        </p:nvSpPr>
        <p:spPr bwMode="auto">
          <a:xfrm>
            <a:off x="2201067" y="1801815"/>
            <a:ext cx="0" cy="269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0" name="Line 144"/>
          <p:cNvSpPr>
            <a:spLocks noChangeShapeType="1"/>
          </p:cNvSpPr>
          <p:nvPr/>
        </p:nvSpPr>
        <p:spPr bwMode="auto">
          <a:xfrm>
            <a:off x="2201067" y="1828800"/>
            <a:ext cx="10795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1" name="Line 145"/>
          <p:cNvSpPr>
            <a:spLocks noChangeShapeType="1"/>
          </p:cNvSpPr>
          <p:nvPr/>
        </p:nvSpPr>
        <p:spPr bwMode="auto">
          <a:xfrm>
            <a:off x="2309017" y="1828800"/>
            <a:ext cx="0" cy="9525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2" name="Line 146"/>
          <p:cNvSpPr>
            <a:spLocks noChangeShapeType="1"/>
          </p:cNvSpPr>
          <p:nvPr/>
        </p:nvSpPr>
        <p:spPr bwMode="auto">
          <a:xfrm>
            <a:off x="2309017" y="1838325"/>
            <a:ext cx="0" cy="44451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3" name="Line 147"/>
          <p:cNvSpPr>
            <a:spLocks noChangeShapeType="1"/>
          </p:cNvSpPr>
          <p:nvPr/>
        </p:nvSpPr>
        <p:spPr bwMode="auto">
          <a:xfrm>
            <a:off x="2309019" y="1882775"/>
            <a:ext cx="2381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4" name="Line 148"/>
          <p:cNvSpPr>
            <a:spLocks noChangeShapeType="1"/>
          </p:cNvSpPr>
          <p:nvPr/>
        </p:nvSpPr>
        <p:spPr bwMode="auto">
          <a:xfrm>
            <a:off x="2332829" y="1882775"/>
            <a:ext cx="0" cy="777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5" name="Line 149"/>
          <p:cNvSpPr>
            <a:spLocks noChangeShapeType="1"/>
          </p:cNvSpPr>
          <p:nvPr/>
        </p:nvSpPr>
        <p:spPr bwMode="auto">
          <a:xfrm>
            <a:off x="2332829" y="1960566"/>
            <a:ext cx="0" cy="28575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Line 150"/>
          <p:cNvSpPr>
            <a:spLocks noChangeShapeType="1"/>
          </p:cNvSpPr>
          <p:nvPr/>
        </p:nvSpPr>
        <p:spPr bwMode="auto">
          <a:xfrm>
            <a:off x="2332830" y="1989139"/>
            <a:ext cx="47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7" name="Line 151"/>
          <p:cNvSpPr>
            <a:spLocks noChangeShapeType="1"/>
          </p:cNvSpPr>
          <p:nvPr/>
        </p:nvSpPr>
        <p:spPr bwMode="auto">
          <a:xfrm>
            <a:off x="2337592" y="1989140"/>
            <a:ext cx="0" cy="5556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Line 152"/>
          <p:cNvSpPr>
            <a:spLocks noChangeShapeType="1"/>
          </p:cNvSpPr>
          <p:nvPr/>
        </p:nvSpPr>
        <p:spPr bwMode="auto">
          <a:xfrm>
            <a:off x="2337592" y="2044700"/>
            <a:ext cx="555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9" name="Line 153"/>
          <p:cNvSpPr>
            <a:spLocks noChangeShapeType="1"/>
          </p:cNvSpPr>
          <p:nvPr/>
        </p:nvSpPr>
        <p:spPr bwMode="auto">
          <a:xfrm>
            <a:off x="2393154" y="2044700"/>
            <a:ext cx="682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Line 154"/>
          <p:cNvSpPr>
            <a:spLocks noChangeShapeType="1"/>
          </p:cNvSpPr>
          <p:nvPr/>
        </p:nvSpPr>
        <p:spPr bwMode="auto">
          <a:xfrm>
            <a:off x="2461417" y="2044702"/>
            <a:ext cx="0" cy="523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1" name="Line 155"/>
          <p:cNvSpPr>
            <a:spLocks noChangeShapeType="1"/>
          </p:cNvSpPr>
          <p:nvPr/>
        </p:nvSpPr>
        <p:spPr bwMode="auto">
          <a:xfrm>
            <a:off x="2461419" y="2097088"/>
            <a:ext cx="2381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2" name="Line 156"/>
          <p:cNvSpPr>
            <a:spLocks noChangeShapeType="1"/>
          </p:cNvSpPr>
          <p:nvPr/>
        </p:nvSpPr>
        <p:spPr bwMode="auto">
          <a:xfrm>
            <a:off x="2485229" y="2097088"/>
            <a:ext cx="10477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3" name="Line 157"/>
          <p:cNvSpPr>
            <a:spLocks noChangeShapeType="1"/>
          </p:cNvSpPr>
          <p:nvPr/>
        </p:nvSpPr>
        <p:spPr bwMode="auto">
          <a:xfrm>
            <a:off x="2590004" y="2097088"/>
            <a:ext cx="0" cy="396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4" name="Line 158"/>
          <p:cNvSpPr>
            <a:spLocks noChangeShapeType="1"/>
          </p:cNvSpPr>
          <p:nvPr/>
        </p:nvSpPr>
        <p:spPr bwMode="auto">
          <a:xfrm>
            <a:off x="2590004" y="2136777"/>
            <a:ext cx="0" cy="15875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5" name="Line 159"/>
          <p:cNvSpPr>
            <a:spLocks noChangeShapeType="1"/>
          </p:cNvSpPr>
          <p:nvPr/>
        </p:nvSpPr>
        <p:spPr bwMode="auto">
          <a:xfrm>
            <a:off x="2590006" y="2152651"/>
            <a:ext cx="1317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6" name="Line 160"/>
          <p:cNvSpPr>
            <a:spLocks noChangeShapeType="1"/>
          </p:cNvSpPr>
          <p:nvPr/>
        </p:nvSpPr>
        <p:spPr bwMode="auto">
          <a:xfrm>
            <a:off x="2721768" y="2152651"/>
            <a:ext cx="14605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7" name="Line 161"/>
          <p:cNvSpPr>
            <a:spLocks noChangeShapeType="1"/>
          </p:cNvSpPr>
          <p:nvPr/>
        </p:nvSpPr>
        <p:spPr bwMode="auto">
          <a:xfrm>
            <a:off x="2867819" y="2152651"/>
            <a:ext cx="11588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8" name="Line 162"/>
          <p:cNvSpPr>
            <a:spLocks noChangeShapeType="1"/>
          </p:cNvSpPr>
          <p:nvPr/>
        </p:nvSpPr>
        <p:spPr bwMode="auto">
          <a:xfrm>
            <a:off x="2983704" y="2152653"/>
            <a:ext cx="0" cy="28575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9" name="Line 163"/>
          <p:cNvSpPr>
            <a:spLocks noChangeShapeType="1"/>
          </p:cNvSpPr>
          <p:nvPr/>
        </p:nvSpPr>
        <p:spPr bwMode="auto">
          <a:xfrm>
            <a:off x="2983704" y="2181227"/>
            <a:ext cx="0" cy="2381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0" name="Line 164"/>
          <p:cNvSpPr>
            <a:spLocks noChangeShapeType="1"/>
          </p:cNvSpPr>
          <p:nvPr/>
        </p:nvSpPr>
        <p:spPr bwMode="auto">
          <a:xfrm>
            <a:off x="2983705" y="2205039"/>
            <a:ext cx="12065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1" name="Line 165"/>
          <p:cNvSpPr>
            <a:spLocks noChangeShapeType="1"/>
          </p:cNvSpPr>
          <p:nvPr/>
        </p:nvSpPr>
        <p:spPr bwMode="auto">
          <a:xfrm>
            <a:off x="3104356" y="2205039"/>
            <a:ext cx="79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2" name="Line 166"/>
          <p:cNvSpPr>
            <a:spLocks noChangeShapeType="1"/>
          </p:cNvSpPr>
          <p:nvPr/>
        </p:nvSpPr>
        <p:spPr bwMode="auto">
          <a:xfrm>
            <a:off x="3112292" y="2205040"/>
            <a:ext cx="0" cy="5556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3" name="Line 167"/>
          <p:cNvSpPr>
            <a:spLocks noChangeShapeType="1"/>
          </p:cNvSpPr>
          <p:nvPr/>
        </p:nvSpPr>
        <p:spPr bwMode="auto">
          <a:xfrm>
            <a:off x="3112294" y="2260600"/>
            <a:ext cx="8255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4" name="Line 168"/>
          <p:cNvSpPr>
            <a:spLocks noChangeShapeType="1"/>
          </p:cNvSpPr>
          <p:nvPr/>
        </p:nvSpPr>
        <p:spPr bwMode="auto">
          <a:xfrm>
            <a:off x="3194844" y="2260600"/>
            <a:ext cx="1476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5" name="Line 169"/>
          <p:cNvSpPr>
            <a:spLocks noChangeShapeType="1"/>
          </p:cNvSpPr>
          <p:nvPr/>
        </p:nvSpPr>
        <p:spPr bwMode="auto">
          <a:xfrm>
            <a:off x="3342479" y="2260600"/>
            <a:ext cx="1444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6" name="Line 170"/>
          <p:cNvSpPr>
            <a:spLocks noChangeShapeType="1"/>
          </p:cNvSpPr>
          <p:nvPr/>
        </p:nvSpPr>
        <p:spPr bwMode="auto">
          <a:xfrm>
            <a:off x="3486943" y="2260600"/>
            <a:ext cx="6350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7" name="Line 171"/>
          <p:cNvSpPr>
            <a:spLocks noChangeShapeType="1"/>
          </p:cNvSpPr>
          <p:nvPr/>
        </p:nvSpPr>
        <p:spPr bwMode="auto">
          <a:xfrm>
            <a:off x="3550442" y="2260602"/>
            <a:ext cx="0" cy="52388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8" name="Line 172"/>
          <p:cNvSpPr>
            <a:spLocks noChangeShapeType="1"/>
          </p:cNvSpPr>
          <p:nvPr/>
        </p:nvSpPr>
        <p:spPr bwMode="auto">
          <a:xfrm>
            <a:off x="3550444" y="2312988"/>
            <a:ext cx="2540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9" name="Line 173"/>
          <p:cNvSpPr>
            <a:spLocks noChangeShapeType="1"/>
          </p:cNvSpPr>
          <p:nvPr/>
        </p:nvSpPr>
        <p:spPr bwMode="auto">
          <a:xfrm>
            <a:off x="3575844" y="2312988"/>
            <a:ext cx="1476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0" name="Line 174"/>
          <p:cNvSpPr>
            <a:spLocks noChangeShapeType="1"/>
          </p:cNvSpPr>
          <p:nvPr/>
        </p:nvSpPr>
        <p:spPr bwMode="auto">
          <a:xfrm>
            <a:off x="3723479" y="2312988"/>
            <a:ext cx="1238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1" name="Line 175"/>
          <p:cNvSpPr>
            <a:spLocks noChangeShapeType="1"/>
          </p:cNvSpPr>
          <p:nvPr/>
        </p:nvSpPr>
        <p:spPr bwMode="auto">
          <a:xfrm>
            <a:off x="3847304" y="2312988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2" name="Line 176"/>
          <p:cNvSpPr>
            <a:spLocks noChangeShapeType="1"/>
          </p:cNvSpPr>
          <p:nvPr/>
        </p:nvSpPr>
        <p:spPr bwMode="auto">
          <a:xfrm>
            <a:off x="3847304" y="2312988"/>
            <a:ext cx="222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3" name="Line 177"/>
          <p:cNvSpPr>
            <a:spLocks noChangeShapeType="1"/>
          </p:cNvSpPr>
          <p:nvPr/>
        </p:nvSpPr>
        <p:spPr bwMode="auto">
          <a:xfrm>
            <a:off x="3869529" y="2312988"/>
            <a:ext cx="2381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4" name="Line 178"/>
          <p:cNvSpPr>
            <a:spLocks noChangeShapeType="1"/>
          </p:cNvSpPr>
          <p:nvPr/>
        </p:nvSpPr>
        <p:spPr bwMode="auto">
          <a:xfrm>
            <a:off x="3893342" y="2312988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5" name="Line 179"/>
          <p:cNvSpPr>
            <a:spLocks noChangeShapeType="1"/>
          </p:cNvSpPr>
          <p:nvPr/>
        </p:nvSpPr>
        <p:spPr bwMode="auto">
          <a:xfrm>
            <a:off x="3893344" y="2312988"/>
            <a:ext cx="12065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6" name="Line 180"/>
          <p:cNvSpPr>
            <a:spLocks noChangeShapeType="1"/>
          </p:cNvSpPr>
          <p:nvPr/>
        </p:nvSpPr>
        <p:spPr bwMode="auto">
          <a:xfrm>
            <a:off x="4013994" y="2312988"/>
            <a:ext cx="79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7" name="Line 181"/>
          <p:cNvSpPr>
            <a:spLocks noChangeShapeType="1"/>
          </p:cNvSpPr>
          <p:nvPr/>
        </p:nvSpPr>
        <p:spPr bwMode="auto">
          <a:xfrm>
            <a:off x="4021929" y="2312988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8" name="Line 182"/>
          <p:cNvSpPr>
            <a:spLocks noChangeShapeType="1"/>
          </p:cNvSpPr>
          <p:nvPr/>
        </p:nvSpPr>
        <p:spPr bwMode="auto">
          <a:xfrm>
            <a:off x="4021930" y="2312988"/>
            <a:ext cx="1317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9" name="Line 183"/>
          <p:cNvSpPr>
            <a:spLocks noChangeShapeType="1"/>
          </p:cNvSpPr>
          <p:nvPr/>
        </p:nvSpPr>
        <p:spPr bwMode="auto">
          <a:xfrm>
            <a:off x="4153692" y="2312988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0" name="Line 184"/>
          <p:cNvSpPr>
            <a:spLocks noChangeShapeType="1"/>
          </p:cNvSpPr>
          <p:nvPr/>
        </p:nvSpPr>
        <p:spPr bwMode="auto">
          <a:xfrm>
            <a:off x="4153692" y="2312988"/>
            <a:ext cx="476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1" name="Line 185"/>
          <p:cNvSpPr>
            <a:spLocks noChangeShapeType="1"/>
          </p:cNvSpPr>
          <p:nvPr/>
        </p:nvSpPr>
        <p:spPr bwMode="auto">
          <a:xfrm>
            <a:off x="4158456" y="2312988"/>
            <a:ext cx="1587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2" name="Line 186"/>
          <p:cNvSpPr>
            <a:spLocks noChangeShapeType="1"/>
          </p:cNvSpPr>
          <p:nvPr/>
        </p:nvSpPr>
        <p:spPr bwMode="auto">
          <a:xfrm>
            <a:off x="4174329" y="2312988"/>
            <a:ext cx="0" cy="74613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3" name="Line 187"/>
          <p:cNvSpPr>
            <a:spLocks noChangeShapeType="1"/>
          </p:cNvSpPr>
          <p:nvPr/>
        </p:nvSpPr>
        <p:spPr bwMode="auto">
          <a:xfrm>
            <a:off x="4174331" y="2387600"/>
            <a:ext cx="587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4" name="Line 188"/>
          <p:cNvSpPr>
            <a:spLocks noChangeShapeType="1"/>
          </p:cNvSpPr>
          <p:nvPr/>
        </p:nvSpPr>
        <p:spPr bwMode="auto">
          <a:xfrm>
            <a:off x="4233069" y="2387600"/>
            <a:ext cx="5238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5" name="Line 189"/>
          <p:cNvSpPr>
            <a:spLocks noChangeShapeType="1"/>
          </p:cNvSpPr>
          <p:nvPr/>
        </p:nvSpPr>
        <p:spPr bwMode="auto">
          <a:xfrm>
            <a:off x="4285454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6" name="Line 190"/>
          <p:cNvSpPr>
            <a:spLocks noChangeShapeType="1"/>
          </p:cNvSpPr>
          <p:nvPr/>
        </p:nvSpPr>
        <p:spPr bwMode="auto">
          <a:xfrm>
            <a:off x="4285456" y="2387600"/>
            <a:ext cx="9207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7" name="Line 191"/>
          <p:cNvSpPr>
            <a:spLocks noChangeShapeType="1"/>
          </p:cNvSpPr>
          <p:nvPr/>
        </p:nvSpPr>
        <p:spPr bwMode="auto">
          <a:xfrm>
            <a:off x="4377529" y="2387600"/>
            <a:ext cx="36512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8" name="Line 192"/>
          <p:cNvSpPr>
            <a:spLocks noChangeShapeType="1"/>
          </p:cNvSpPr>
          <p:nvPr/>
        </p:nvSpPr>
        <p:spPr bwMode="auto">
          <a:xfrm>
            <a:off x="4414042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9" name="Line 193"/>
          <p:cNvSpPr>
            <a:spLocks noChangeShapeType="1"/>
          </p:cNvSpPr>
          <p:nvPr/>
        </p:nvSpPr>
        <p:spPr bwMode="auto">
          <a:xfrm>
            <a:off x="4414044" y="2387600"/>
            <a:ext cx="10795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0" name="Line 194"/>
          <p:cNvSpPr>
            <a:spLocks noChangeShapeType="1"/>
          </p:cNvSpPr>
          <p:nvPr/>
        </p:nvSpPr>
        <p:spPr bwMode="auto">
          <a:xfrm>
            <a:off x="4521994" y="2387600"/>
            <a:ext cx="222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1" name="Line 195"/>
          <p:cNvSpPr>
            <a:spLocks noChangeShapeType="1"/>
          </p:cNvSpPr>
          <p:nvPr/>
        </p:nvSpPr>
        <p:spPr bwMode="auto">
          <a:xfrm>
            <a:off x="4544217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2" name="Line 196"/>
          <p:cNvSpPr>
            <a:spLocks noChangeShapeType="1"/>
          </p:cNvSpPr>
          <p:nvPr/>
        </p:nvSpPr>
        <p:spPr bwMode="auto">
          <a:xfrm>
            <a:off x="4544219" y="2387600"/>
            <a:ext cx="1238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3" name="Line 197"/>
          <p:cNvSpPr>
            <a:spLocks noChangeShapeType="1"/>
          </p:cNvSpPr>
          <p:nvPr/>
        </p:nvSpPr>
        <p:spPr bwMode="auto">
          <a:xfrm>
            <a:off x="4668044" y="2387600"/>
            <a:ext cx="79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4" name="Line 198"/>
          <p:cNvSpPr>
            <a:spLocks noChangeShapeType="1"/>
          </p:cNvSpPr>
          <p:nvPr/>
        </p:nvSpPr>
        <p:spPr bwMode="auto">
          <a:xfrm>
            <a:off x="4675979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5" name="Line 199"/>
          <p:cNvSpPr>
            <a:spLocks noChangeShapeType="1"/>
          </p:cNvSpPr>
          <p:nvPr/>
        </p:nvSpPr>
        <p:spPr bwMode="auto">
          <a:xfrm>
            <a:off x="4675981" y="2387600"/>
            <a:ext cx="12858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6" name="Line 200"/>
          <p:cNvSpPr>
            <a:spLocks noChangeShapeType="1"/>
          </p:cNvSpPr>
          <p:nvPr/>
        </p:nvSpPr>
        <p:spPr bwMode="auto">
          <a:xfrm>
            <a:off x="4804567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7" name="Line 201"/>
          <p:cNvSpPr>
            <a:spLocks noChangeShapeType="1"/>
          </p:cNvSpPr>
          <p:nvPr/>
        </p:nvSpPr>
        <p:spPr bwMode="auto">
          <a:xfrm>
            <a:off x="4804569" y="2387600"/>
            <a:ext cx="79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8" name="Line 202"/>
          <p:cNvSpPr>
            <a:spLocks noChangeShapeType="1"/>
          </p:cNvSpPr>
          <p:nvPr/>
        </p:nvSpPr>
        <p:spPr bwMode="auto">
          <a:xfrm>
            <a:off x="4812506" y="2387600"/>
            <a:ext cx="1238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9" name="Line 203"/>
          <p:cNvSpPr>
            <a:spLocks noChangeShapeType="1"/>
          </p:cNvSpPr>
          <p:nvPr/>
        </p:nvSpPr>
        <p:spPr bwMode="auto">
          <a:xfrm>
            <a:off x="4936329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0" name="Line 204"/>
          <p:cNvSpPr>
            <a:spLocks noChangeShapeType="1"/>
          </p:cNvSpPr>
          <p:nvPr/>
        </p:nvSpPr>
        <p:spPr bwMode="auto">
          <a:xfrm>
            <a:off x="4936331" y="2387600"/>
            <a:ext cx="20637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1" name="Line 205"/>
          <p:cNvSpPr>
            <a:spLocks noChangeShapeType="1"/>
          </p:cNvSpPr>
          <p:nvPr/>
        </p:nvSpPr>
        <p:spPr bwMode="auto">
          <a:xfrm>
            <a:off x="4956967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2" name="Line 206"/>
          <p:cNvSpPr>
            <a:spLocks noChangeShapeType="1"/>
          </p:cNvSpPr>
          <p:nvPr/>
        </p:nvSpPr>
        <p:spPr bwMode="auto">
          <a:xfrm>
            <a:off x="4956967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3" name="Line 207"/>
          <p:cNvSpPr>
            <a:spLocks noChangeShapeType="1"/>
          </p:cNvSpPr>
          <p:nvPr/>
        </p:nvSpPr>
        <p:spPr bwMode="auto">
          <a:xfrm>
            <a:off x="4956969" y="2387600"/>
            <a:ext cx="22225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4" name="Line 208"/>
          <p:cNvSpPr>
            <a:spLocks noChangeShapeType="1"/>
          </p:cNvSpPr>
          <p:nvPr/>
        </p:nvSpPr>
        <p:spPr bwMode="auto">
          <a:xfrm>
            <a:off x="4979192" y="2387600"/>
            <a:ext cx="0" cy="0"/>
          </a:xfrm>
          <a:prstGeom prst="line">
            <a:avLst/>
          </a:prstGeom>
          <a:noFill/>
          <a:ln w="11113" cap="flat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410"/>
          <p:cNvGrpSpPr>
            <a:grpSpLocks/>
          </p:cNvGrpSpPr>
          <p:nvPr/>
        </p:nvGrpSpPr>
        <p:grpSpPr bwMode="auto">
          <a:xfrm>
            <a:off x="1550195" y="1287463"/>
            <a:ext cx="3386137" cy="1384300"/>
            <a:chOff x="1323" y="1138"/>
            <a:chExt cx="2133" cy="872"/>
          </a:xfrm>
        </p:grpSpPr>
        <p:sp>
          <p:nvSpPr>
            <p:cNvPr id="2735" name="Line 210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6" name="Line 211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7" name="Line 212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8" name="Line 213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9" name="Line 214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0" name="Line 215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1" name="Line 216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2" name="Line 217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3" name="Line 218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4" name="Line 219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5" name="Line 220"/>
            <p:cNvSpPr>
              <a:spLocks noChangeShapeType="1"/>
            </p:cNvSpPr>
            <p:nvPr/>
          </p:nvSpPr>
          <p:spPr bwMode="auto">
            <a:xfrm>
              <a:off x="1323" y="1138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6" name="Line 221"/>
            <p:cNvSpPr>
              <a:spLocks noChangeShapeType="1"/>
            </p:cNvSpPr>
            <p:nvPr/>
          </p:nvSpPr>
          <p:spPr bwMode="auto">
            <a:xfrm>
              <a:off x="1351" y="1141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7" name="Line 222"/>
            <p:cNvSpPr>
              <a:spLocks noChangeShapeType="1"/>
            </p:cNvSpPr>
            <p:nvPr/>
          </p:nvSpPr>
          <p:spPr bwMode="auto">
            <a:xfrm>
              <a:off x="1351" y="1171"/>
              <a:ext cx="0" cy="14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8" name="Line 223"/>
            <p:cNvSpPr>
              <a:spLocks noChangeShapeType="1"/>
            </p:cNvSpPr>
            <p:nvPr/>
          </p:nvSpPr>
          <p:spPr bwMode="auto">
            <a:xfrm>
              <a:off x="1351" y="1185"/>
              <a:ext cx="1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9" name="Line 224"/>
            <p:cNvSpPr>
              <a:spLocks noChangeShapeType="1"/>
            </p:cNvSpPr>
            <p:nvPr/>
          </p:nvSpPr>
          <p:spPr bwMode="auto">
            <a:xfrm>
              <a:off x="1366" y="1185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0" name="Line 225"/>
            <p:cNvSpPr>
              <a:spLocks noChangeShapeType="1"/>
            </p:cNvSpPr>
            <p:nvPr/>
          </p:nvSpPr>
          <p:spPr bwMode="auto">
            <a:xfrm>
              <a:off x="1396" y="1185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1" name="Line 226"/>
            <p:cNvSpPr>
              <a:spLocks noChangeShapeType="1"/>
            </p:cNvSpPr>
            <p:nvPr/>
          </p:nvSpPr>
          <p:spPr bwMode="auto">
            <a:xfrm>
              <a:off x="1426" y="1185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2" name="Line 227"/>
            <p:cNvSpPr>
              <a:spLocks noChangeShapeType="1"/>
            </p:cNvSpPr>
            <p:nvPr/>
          </p:nvSpPr>
          <p:spPr bwMode="auto">
            <a:xfrm>
              <a:off x="1455" y="1185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3" name="Line 228"/>
            <p:cNvSpPr>
              <a:spLocks noChangeShapeType="1"/>
            </p:cNvSpPr>
            <p:nvPr/>
          </p:nvSpPr>
          <p:spPr bwMode="auto">
            <a:xfrm>
              <a:off x="1485" y="1185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4" name="Line 229"/>
            <p:cNvSpPr>
              <a:spLocks noChangeShapeType="1"/>
            </p:cNvSpPr>
            <p:nvPr/>
          </p:nvSpPr>
          <p:spPr bwMode="auto">
            <a:xfrm>
              <a:off x="1487" y="1185"/>
              <a:ext cx="0" cy="14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5" name="Line 230"/>
            <p:cNvSpPr>
              <a:spLocks noChangeShapeType="1"/>
            </p:cNvSpPr>
            <p:nvPr/>
          </p:nvSpPr>
          <p:spPr bwMode="auto">
            <a:xfrm>
              <a:off x="1487" y="1213"/>
              <a:ext cx="0" cy="16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6" name="Line 231"/>
            <p:cNvSpPr>
              <a:spLocks noChangeShapeType="1"/>
            </p:cNvSpPr>
            <p:nvPr/>
          </p:nvSpPr>
          <p:spPr bwMode="auto">
            <a:xfrm>
              <a:off x="1487" y="1243"/>
              <a:ext cx="0" cy="16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7" name="Line 232"/>
            <p:cNvSpPr>
              <a:spLocks noChangeShapeType="1"/>
            </p:cNvSpPr>
            <p:nvPr/>
          </p:nvSpPr>
          <p:spPr bwMode="auto">
            <a:xfrm>
              <a:off x="1487" y="1273"/>
              <a:ext cx="0" cy="16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8" name="Line 233"/>
            <p:cNvSpPr>
              <a:spLocks noChangeShapeType="1"/>
            </p:cNvSpPr>
            <p:nvPr/>
          </p:nvSpPr>
          <p:spPr bwMode="auto">
            <a:xfrm>
              <a:off x="1487" y="1302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9" name="Line 234"/>
            <p:cNvSpPr>
              <a:spLocks noChangeShapeType="1"/>
            </p:cNvSpPr>
            <p:nvPr/>
          </p:nvSpPr>
          <p:spPr bwMode="auto">
            <a:xfrm>
              <a:off x="1497" y="1322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0" name="Line 235"/>
            <p:cNvSpPr>
              <a:spLocks noChangeShapeType="1"/>
            </p:cNvSpPr>
            <p:nvPr/>
          </p:nvSpPr>
          <p:spPr bwMode="auto">
            <a:xfrm>
              <a:off x="1527" y="1322"/>
              <a:ext cx="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1" name="Line 236"/>
            <p:cNvSpPr>
              <a:spLocks noChangeShapeType="1"/>
            </p:cNvSpPr>
            <p:nvPr/>
          </p:nvSpPr>
          <p:spPr bwMode="auto">
            <a:xfrm>
              <a:off x="1535" y="1322"/>
              <a:ext cx="0" cy="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2" name="Line 237"/>
            <p:cNvSpPr>
              <a:spLocks noChangeShapeType="1"/>
            </p:cNvSpPr>
            <p:nvPr/>
          </p:nvSpPr>
          <p:spPr bwMode="auto">
            <a:xfrm>
              <a:off x="1535" y="1344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3" name="Line 238"/>
            <p:cNvSpPr>
              <a:spLocks noChangeShapeType="1"/>
            </p:cNvSpPr>
            <p:nvPr/>
          </p:nvSpPr>
          <p:spPr bwMode="auto">
            <a:xfrm>
              <a:off x="1540" y="1369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4" name="Line 239"/>
            <p:cNvSpPr>
              <a:spLocks noChangeShapeType="1"/>
            </p:cNvSpPr>
            <p:nvPr/>
          </p:nvSpPr>
          <p:spPr bwMode="auto">
            <a:xfrm>
              <a:off x="1568" y="1371"/>
              <a:ext cx="0" cy="16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5" name="Line 240"/>
            <p:cNvSpPr>
              <a:spLocks noChangeShapeType="1"/>
            </p:cNvSpPr>
            <p:nvPr/>
          </p:nvSpPr>
          <p:spPr bwMode="auto">
            <a:xfrm>
              <a:off x="1568" y="1400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6" name="Line 241"/>
            <p:cNvSpPr>
              <a:spLocks noChangeShapeType="1"/>
            </p:cNvSpPr>
            <p:nvPr/>
          </p:nvSpPr>
          <p:spPr bwMode="auto">
            <a:xfrm>
              <a:off x="1568" y="1415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7" name="Line 242"/>
            <p:cNvSpPr>
              <a:spLocks noChangeShapeType="1"/>
            </p:cNvSpPr>
            <p:nvPr/>
          </p:nvSpPr>
          <p:spPr bwMode="auto">
            <a:xfrm>
              <a:off x="1585" y="141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8" name="Line 243"/>
            <p:cNvSpPr>
              <a:spLocks noChangeShapeType="1"/>
            </p:cNvSpPr>
            <p:nvPr/>
          </p:nvSpPr>
          <p:spPr bwMode="auto">
            <a:xfrm>
              <a:off x="1615" y="141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9" name="Line 244"/>
            <p:cNvSpPr>
              <a:spLocks noChangeShapeType="1"/>
            </p:cNvSpPr>
            <p:nvPr/>
          </p:nvSpPr>
          <p:spPr bwMode="auto">
            <a:xfrm>
              <a:off x="1645" y="1415"/>
              <a:ext cx="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0" name="Line 245"/>
            <p:cNvSpPr>
              <a:spLocks noChangeShapeType="1"/>
            </p:cNvSpPr>
            <p:nvPr/>
          </p:nvSpPr>
          <p:spPr bwMode="auto">
            <a:xfrm>
              <a:off x="1653" y="1415"/>
              <a:ext cx="0" cy="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1" name="Line 246"/>
            <p:cNvSpPr>
              <a:spLocks noChangeShapeType="1"/>
            </p:cNvSpPr>
            <p:nvPr/>
          </p:nvSpPr>
          <p:spPr bwMode="auto">
            <a:xfrm>
              <a:off x="1653" y="1435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2" name="Line 247"/>
            <p:cNvSpPr>
              <a:spLocks noChangeShapeType="1"/>
            </p:cNvSpPr>
            <p:nvPr/>
          </p:nvSpPr>
          <p:spPr bwMode="auto">
            <a:xfrm>
              <a:off x="1658" y="1460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3" name="Line 248"/>
            <p:cNvSpPr>
              <a:spLocks noChangeShapeType="1"/>
            </p:cNvSpPr>
            <p:nvPr/>
          </p:nvSpPr>
          <p:spPr bwMode="auto">
            <a:xfrm>
              <a:off x="1688" y="1460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4" name="Line 249"/>
            <p:cNvSpPr>
              <a:spLocks noChangeShapeType="1"/>
            </p:cNvSpPr>
            <p:nvPr/>
          </p:nvSpPr>
          <p:spPr bwMode="auto">
            <a:xfrm>
              <a:off x="1718" y="1460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5" name="Line 250"/>
            <p:cNvSpPr>
              <a:spLocks noChangeShapeType="1"/>
            </p:cNvSpPr>
            <p:nvPr/>
          </p:nvSpPr>
          <p:spPr bwMode="auto">
            <a:xfrm>
              <a:off x="1748" y="1460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6" name="Line 251"/>
            <p:cNvSpPr>
              <a:spLocks noChangeShapeType="1"/>
            </p:cNvSpPr>
            <p:nvPr/>
          </p:nvSpPr>
          <p:spPr bwMode="auto">
            <a:xfrm>
              <a:off x="1778" y="1460"/>
              <a:ext cx="1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7" name="Line 252"/>
            <p:cNvSpPr>
              <a:spLocks noChangeShapeType="1"/>
            </p:cNvSpPr>
            <p:nvPr/>
          </p:nvSpPr>
          <p:spPr bwMode="auto">
            <a:xfrm>
              <a:off x="1807" y="1460"/>
              <a:ext cx="9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8" name="Line 253"/>
            <p:cNvSpPr>
              <a:spLocks noChangeShapeType="1"/>
            </p:cNvSpPr>
            <p:nvPr/>
          </p:nvSpPr>
          <p:spPr bwMode="auto">
            <a:xfrm>
              <a:off x="1816" y="1460"/>
              <a:ext cx="0" cy="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9" name="Line 254"/>
            <p:cNvSpPr>
              <a:spLocks noChangeShapeType="1"/>
            </p:cNvSpPr>
            <p:nvPr/>
          </p:nvSpPr>
          <p:spPr bwMode="auto">
            <a:xfrm>
              <a:off x="1816" y="1484"/>
              <a:ext cx="0" cy="14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0" name="Line 255"/>
            <p:cNvSpPr>
              <a:spLocks noChangeShapeType="1"/>
            </p:cNvSpPr>
            <p:nvPr/>
          </p:nvSpPr>
          <p:spPr bwMode="auto">
            <a:xfrm>
              <a:off x="1821" y="1507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1" name="Line 256"/>
            <p:cNvSpPr>
              <a:spLocks noChangeShapeType="1"/>
            </p:cNvSpPr>
            <p:nvPr/>
          </p:nvSpPr>
          <p:spPr bwMode="auto">
            <a:xfrm>
              <a:off x="1849" y="1510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2" name="Line 257"/>
            <p:cNvSpPr>
              <a:spLocks noChangeShapeType="1"/>
            </p:cNvSpPr>
            <p:nvPr/>
          </p:nvSpPr>
          <p:spPr bwMode="auto">
            <a:xfrm>
              <a:off x="1849" y="1540"/>
              <a:ext cx="0" cy="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3" name="Line 258"/>
            <p:cNvSpPr>
              <a:spLocks noChangeShapeType="1"/>
            </p:cNvSpPr>
            <p:nvPr/>
          </p:nvSpPr>
          <p:spPr bwMode="auto">
            <a:xfrm>
              <a:off x="1849" y="1553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4" name="Line 259"/>
            <p:cNvSpPr>
              <a:spLocks noChangeShapeType="1"/>
            </p:cNvSpPr>
            <p:nvPr/>
          </p:nvSpPr>
          <p:spPr bwMode="auto">
            <a:xfrm>
              <a:off x="1864" y="1553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5" name="Line 260"/>
            <p:cNvSpPr>
              <a:spLocks noChangeShapeType="1"/>
            </p:cNvSpPr>
            <p:nvPr/>
          </p:nvSpPr>
          <p:spPr bwMode="auto">
            <a:xfrm>
              <a:off x="1894" y="1553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6" name="Line 261"/>
            <p:cNvSpPr>
              <a:spLocks noChangeShapeType="1"/>
            </p:cNvSpPr>
            <p:nvPr/>
          </p:nvSpPr>
          <p:spPr bwMode="auto">
            <a:xfrm>
              <a:off x="1924" y="155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7" name="Line 262"/>
            <p:cNvSpPr>
              <a:spLocks noChangeShapeType="1"/>
            </p:cNvSpPr>
            <p:nvPr/>
          </p:nvSpPr>
          <p:spPr bwMode="auto">
            <a:xfrm>
              <a:off x="1924" y="1553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8" name="Line 263"/>
            <p:cNvSpPr>
              <a:spLocks noChangeShapeType="1"/>
            </p:cNvSpPr>
            <p:nvPr/>
          </p:nvSpPr>
          <p:spPr bwMode="auto">
            <a:xfrm>
              <a:off x="1924" y="1583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9" name="Line 264"/>
            <p:cNvSpPr>
              <a:spLocks noChangeShapeType="1"/>
            </p:cNvSpPr>
            <p:nvPr/>
          </p:nvSpPr>
          <p:spPr bwMode="auto">
            <a:xfrm>
              <a:off x="1939" y="1598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0" name="Line 265"/>
            <p:cNvSpPr>
              <a:spLocks noChangeShapeType="1"/>
            </p:cNvSpPr>
            <p:nvPr/>
          </p:nvSpPr>
          <p:spPr bwMode="auto">
            <a:xfrm>
              <a:off x="1968" y="1598"/>
              <a:ext cx="1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1" name="Line 266"/>
            <p:cNvSpPr>
              <a:spLocks noChangeShapeType="1"/>
            </p:cNvSpPr>
            <p:nvPr/>
          </p:nvSpPr>
          <p:spPr bwMode="auto">
            <a:xfrm>
              <a:off x="1978" y="1598"/>
              <a:ext cx="0" cy="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2" name="Line 267"/>
            <p:cNvSpPr>
              <a:spLocks noChangeShapeType="1"/>
            </p:cNvSpPr>
            <p:nvPr/>
          </p:nvSpPr>
          <p:spPr bwMode="auto">
            <a:xfrm>
              <a:off x="1978" y="1618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3" name="Line 268"/>
            <p:cNvSpPr>
              <a:spLocks noChangeShapeType="1"/>
            </p:cNvSpPr>
            <p:nvPr/>
          </p:nvSpPr>
          <p:spPr bwMode="auto">
            <a:xfrm>
              <a:off x="1982" y="1645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4" name="Line 269"/>
            <p:cNvSpPr>
              <a:spLocks noChangeShapeType="1"/>
            </p:cNvSpPr>
            <p:nvPr/>
          </p:nvSpPr>
          <p:spPr bwMode="auto">
            <a:xfrm>
              <a:off x="2012" y="1645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5" name="Line 270"/>
            <p:cNvSpPr>
              <a:spLocks noChangeShapeType="1"/>
            </p:cNvSpPr>
            <p:nvPr/>
          </p:nvSpPr>
          <p:spPr bwMode="auto">
            <a:xfrm>
              <a:off x="2042" y="1645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6" name="Line 271"/>
            <p:cNvSpPr>
              <a:spLocks noChangeShapeType="1"/>
            </p:cNvSpPr>
            <p:nvPr/>
          </p:nvSpPr>
          <p:spPr bwMode="auto">
            <a:xfrm>
              <a:off x="2071" y="164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7" name="Line 272"/>
            <p:cNvSpPr>
              <a:spLocks noChangeShapeType="1"/>
            </p:cNvSpPr>
            <p:nvPr/>
          </p:nvSpPr>
          <p:spPr bwMode="auto">
            <a:xfrm>
              <a:off x="2101" y="164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8" name="Line 273"/>
            <p:cNvSpPr>
              <a:spLocks noChangeShapeType="1"/>
            </p:cNvSpPr>
            <p:nvPr/>
          </p:nvSpPr>
          <p:spPr bwMode="auto">
            <a:xfrm>
              <a:off x="2131" y="164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9" name="Line 274"/>
            <p:cNvSpPr>
              <a:spLocks noChangeShapeType="1"/>
            </p:cNvSpPr>
            <p:nvPr/>
          </p:nvSpPr>
          <p:spPr bwMode="auto">
            <a:xfrm>
              <a:off x="2161" y="164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0" name="Line 275"/>
            <p:cNvSpPr>
              <a:spLocks noChangeShapeType="1"/>
            </p:cNvSpPr>
            <p:nvPr/>
          </p:nvSpPr>
          <p:spPr bwMode="auto">
            <a:xfrm>
              <a:off x="2191" y="164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1" name="Line 276"/>
            <p:cNvSpPr>
              <a:spLocks noChangeShapeType="1"/>
            </p:cNvSpPr>
            <p:nvPr/>
          </p:nvSpPr>
          <p:spPr bwMode="auto">
            <a:xfrm>
              <a:off x="2214" y="1651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2" name="Line 277"/>
            <p:cNvSpPr>
              <a:spLocks noChangeShapeType="1"/>
            </p:cNvSpPr>
            <p:nvPr/>
          </p:nvSpPr>
          <p:spPr bwMode="auto">
            <a:xfrm>
              <a:off x="2214" y="1681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3" name="Line 278"/>
            <p:cNvSpPr>
              <a:spLocks noChangeShapeType="1"/>
            </p:cNvSpPr>
            <p:nvPr/>
          </p:nvSpPr>
          <p:spPr bwMode="auto">
            <a:xfrm>
              <a:off x="2214" y="1691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4" name="Line 279"/>
            <p:cNvSpPr>
              <a:spLocks noChangeShapeType="1"/>
            </p:cNvSpPr>
            <p:nvPr/>
          </p:nvSpPr>
          <p:spPr bwMode="auto">
            <a:xfrm>
              <a:off x="2234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5" name="Line 280"/>
            <p:cNvSpPr>
              <a:spLocks noChangeShapeType="1"/>
            </p:cNvSpPr>
            <p:nvPr/>
          </p:nvSpPr>
          <p:spPr bwMode="auto">
            <a:xfrm>
              <a:off x="2264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6" name="Line 281"/>
            <p:cNvSpPr>
              <a:spLocks noChangeShapeType="1"/>
            </p:cNvSpPr>
            <p:nvPr/>
          </p:nvSpPr>
          <p:spPr bwMode="auto">
            <a:xfrm>
              <a:off x="2294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7" name="Line 282"/>
            <p:cNvSpPr>
              <a:spLocks noChangeShapeType="1"/>
            </p:cNvSpPr>
            <p:nvPr/>
          </p:nvSpPr>
          <p:spPr bwMode="auto">
            <a:xfrm>
              <a:off x="2324" y="1691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8" name="Line 283"/>
            <p:cNvSpPr>
              <a:spLocks noChangeShapeType="1"/>
            </p:cNvSpPr>
            <p:nvPr/>
          </p:nvSpPr>
          <p:spPr bwMode="auto">
            <a:xfrm>
              <a:off x="2354" y="1691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9" name="Line 284"/>
            <p:cNvSpPr>
              <a:spLocks noChangeShapeType="1"/>
            </p:cNvSpPr>
            <p:nvPr/>
          </p:nvSpPr>
          <p:spPr bwMode="auto">
            <a:xfrm>
              <a:off x="2384" y="1691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0" name="Line 285"/>
            <p:cNvSpPr>
              <a:spLocks noChangeShapeType="1"/>
            </p:cNvSpPr>
            <p:nvPr/>
          </p:nvSpPr>
          <p:spPr bwMode="auto">
            <a:xfrm>
              <a:off x="2413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1" name="Line 286"/>
            <p:cNvSpPr>
              <a:spLocks noChangeShapeType="1"/>
            </p:cNvSpPr>
            <p:nvPr/>
          </p:nvSpPr>
          <p:spPr bwMode="auto">
            <a:xfrm>
              <a:off x="2443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2" name="Line 287"/>
            <p:cNvSpPr>
              <a:spLocks noChangeShapeType="1"/>
            </p:cNvSpPr>
            <p:nvPr/>
          </p:nvSpPr>
          <p:spPr bwMode="auto">
            <a:xfrm>
              <a:off x="2473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3" name="Line 288"/>
            <p:cNvSpPr>
              <a:spLocks noChangeShapeType="1"/>
            </p:cNvSpPr>
            <p:nvPr/>
          </p:nvSpPr>
          <p:spPr bwMode="auto">
            <a:xfrm>
              <a:off x="2503" y="169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4" name="Line 289"/>
            <p:cNvSpPr>
              <a:spLocks noChangeShapeType="1"/>
            </p:cNvSpPr>
            <p:nvPr/>
          </p:nvSpPr>
          <p:spPr bwMode="auto">
            <a:xfrm>
              <a:off x="2531" y="1691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5" name="Line 290"/>
            <p:cNvSpPr>
              <a:spLocks noChangeShapeType="1"/>
            </p:cNvSpPr>
            <p:nvPr/>
          </p:nvSpPr>
          <p:spPr bwMode="auto">
            <a:xfrm>
              <a:off x="2531" y="1721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6" name="Line 291"/>
            <p:cNvSpPr>
              <a:spLocks noChangeShapeType="1"/>
            </p:cNvSpPr>
            <p:nvPr/>
          </p:nvSpPr>
          <p:spPr bwMode="auto">
            <a:xfrm>
              <a:off x="2531" y="1736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7" name="Line 292"/>
            <p:cNvSpPr>
              <a:spLocks noChangeShapeType="1"/>
            </p:cNvSpPr>
            <p:nvPr/>
          </p:nvSpPr>
          <p:spPr bwMode="auto">
            <a:xfrm>
              <a:off x="2546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8" name="Line 293"/>
            <p:cNvSpPr>
              <a:spLocks noChangeShapeType="1"/>
            </p:cNvSpPr>
            <p:nvPr/>
          </p:nvSpPr>
          <p:spPr bwMode="auto">
            <a:xfrm>
              <a:off x="2576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9" name="Line 294"/>
            <p:cNvSpPr>
              <a:spLocks noChangeShapeType="1"/>
            </p:cNvSpPr>
            <p:nvPr/>
          </p:nvSpPr>
          <p:spPr bwMode="auto">
            <a:xfrm>
              <a:off x="2606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0" name="Line 295"/>
            <p:cNvSpPr>
              <a:spLocks noChangeShapeType="1"/>
            </p:cNvSpPr>
            <p:nvPr/>
          </p:nvSpPr>
          <p:spPr bwMode="auto">
            <a:xfrm>
              <a:off x="2636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1" name="Line 296"/>
            <p:cNvSpPr>
              <a:spLocks noChangeShapeType="1"/>
            </p:cNvSpPr>
            <p:nvPr/>
          </p:nvSpPr>
          <p:spPr bwMode="auto">
            <a:xfrm>
              <a:off x="2666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2" name="Line 297"/>
            <p:cNvSpPr>
              <a:spLocks noChangeShapeType="1"/>
            </p:cNvSpPr>
            <p:nvPr/>
          </p:nvSpPr>
          <p:spPr bwMode="auto">
            <a:xfrm>
              <a:off x="2696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3" name="Line 298"/>
            <p:cNvSpPr>
              <a:spLocks noChangeShapeType="1"/>
            </p:cNvSpPr>
            <p:nvPr/>
          </p:nvSpPr>
          <p:spPr bwMode="auto">
            <a:xfrm>
              <a:off x="2726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4" name="Line 299"/>
            <p:cNvSpPr>
              <a:spLocks noChangeShapeType="1"/>
            </p:cNvSpPr>
            <p:nvPr/>
          </p:nvSpPr>
          <p:spPr bwMode="auto">
            <a:xfrm>
              <a:off x="2755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5" name="Line 300"/>
            <p:cNvSpPr>
              <a:spLocks noChangeShapeType="1"/>
            </p:cNvSpPr>
            <p:nvPr/>
          </p:nvSpPr>
          <p:spPr bwMode="auto">
            <a:xfrm>
              <a:off x="2785" y="1736"/>
              <a:ext cx="1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6" name="Line 301"/>
            <p:cNvSpPr>
              <a:spLocks noChangeShapeType="1"/>
            </p:cNvSpPr>
            <p:nvPr/>
          </p:nvSpPr>
          <p:spPr bwMode="auto">
            <a:xfrm>
              <a:off x="2799" y="173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7" name="Line 302"/>
            <p:cNvSpPr>
              <a:spLocks noChangeShapeType="1"/>
            </p:cNvSpPr>
            <p:nvPr/>
          </p:nvSpPr>
          <p:spPr bwMode="auto">
            <a:xfrm>
              <a:off x="2799" y="1736"/>
              <a:ext cx="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8" name="Line 303"/>
            <p:cNvSpPr>
              <a:spLocks noChangeShapeType="1"/>
            </p:cNvSpPr>
            <p:nvPr/>
          </p:nvSpPr>
          <p:spPr bwMode="auto">
            <a:xfrm>
              <a:off x="2815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9" name="Line 304"/>
            <p:cNvSpPr>
              <a:spLocks noChangeShapeType="1"/>
            </p:cNvSpPr>
            <p:nvPr/>
          </p:nvSpPr>
          <p:spPr bwMode="auto">
            <a:xfrm>
              <a:off x="2845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0" name="Line 305"/>
            <p:cNvSpPr>
              <a:spLocks noChangeShapeType="1"/>
            </p:cNvSpPr>
            <p:nvPr/>
          </p:nvSpPr>
          <p:spPr bwMode="auto">
            <a:xfrm>
              <a:off x="2875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1" name="Line 306"/>
            <p:cNvSpPr>
              <a:spLocks noChangeShapeType="1"/>
            </p:cNvSpPr>
            <p:nvPr/>
          </p:nvSpPr>
          <p:spPr bwMode="auto">
            <a:xfrm>
              <a:off x="2905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2" name="Line 307"/>
            <p:cNvSpPr>
              <a:spLocks noChangeShapeType="1"/>
            </p:cNvSpPr>
            <p:nvPr/>
          </p:nvSpPr>
          <p:spPr bwMode="auto">
            <a:xfrm>
              <a:off x="2935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3" name="Line 308"/>
            <p:cNvSpPr>
              <a:spLocks noChangeShapeType="1"/>
            </p:cNvSpPr>
            <p:nvPr/>
          </p:nvSpPr>
          <p:spPr bwMode="auto">
            <a:xfrm>
              <a:off x="2965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4" name="Line 309"/>
            <p:cNvSpPr>
              <a:spLocks noChangeShapeType="1"/>
            </p:cNvSpPr>
            <p:nvPr/>
          </p:nvSpPr>
          <p:spPr bwMode="auto">
            <a:xfrm>
              <a:off x="2995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5" name="Line 310"/>
            <p:cNvSpPr>
              <a:spLocks noChangeShapeType="1"/>
            </p:cNvSpPr>
            <p:nvPr/>
          </p:nvSpPr>
          <p:spPr bwMode="auto">
            <a:xfrm>
              <a:off x="3024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6" name="Line 311"/>
            <p:cNvSpPr>
              <a:spLocks noChangeShapeType="1"/>
            </p:cNvSpPr>
            <p:nvPr/>
          </p:nvSpPr>
          <p:spPr bwMode="auto">
            <a:xfrm>
              <a:off x="3054" y="1736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7" name="Line 312"/>
            <p:cNvSpPr>
              <a:spLocks noChangeShapeType="1"/>
            </p:cNvSpPr>
            <p:nvPr/>
          </p:nvSpPr>
          <p:spPr bwMode="auto">
            <a:xfrm>
              <a:off x="3059" y="173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8" name="Line 313"/>
            <p:cNvSpPr>
              <a:spLocks noChangeShapeType="1"/>
            </p:cNvSpPr>
            <p:nvPr/>
          </p:nvSpPr>
          <p:spPr bwMode="auto">
            <a:xfrm>
              <a:off x="3059" y="1736"/>
              <a:ext cx="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9" name="Line 314"/>
            <p:cNvSpPr>
              <a:spLocks noChangeShapeType="1"/>
            </p:cNvSpPr>
            <p:nvPr/>
          </p:nvSpPr>
          <p:spPr bwMode="auto">
            <a:xfrm>
              <a:off x="3084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0" name="Line 315"/>
            <p:cNvSpPr>
              <a:spLocks noChangeShapeType="1"/>
            </p:cNvSpPr>
            <p:nvPr/>
          </p:nvSpPr>
          <p:spPr bwMode="auto">
            <a:xfrm>
              <a:off x="3114" y="1736"/>
              <a:ext cx="1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1" name="Line 316"/>
            <p:cNvSpPr>
              <a:spLocks noChangeShapeType="1"/>
            </p:cNvSpPr>
            <p:nvPr/>
          </p:nvSpPr>
          <p:spPr bwMode="auto">
            <a:xfrm>
              <a:off x="3127" y="173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2" name="Line 317"/>
            <p:cNvSpPr>
              <a:spLocks noChangeShapeType="1"/>
            </p:cNvSpPr>
            <p:nvPr/>
          </p:nvSpPr>
          <p:spPr bwMode="auto">
            <a:xfrm>
              <a:off x="3127" y="1736"/>
              <a:ext cx="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3" name="Line 318"/>
            <p:cNvSpPr>
              <a:spLocks noChangeShapeType="1"/>
            </p:cNvSpPr>
            <p:nvPr/>
          </p:nvSpPr>
          <p:spPr bwMode="auto">
            <a:xfrm>
              <a:off x="3144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4" name="Line 319"/>
            <p:cNvSpPr>
              <a:spLocks noChangeShapeType="1"/>
            </p:cNvSpPr>
            <p:nvPr/>
          </p:nvSpPr>
          <p:spPr bwMode="auto">
            <a:xfrm>
              <a:off x="3174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5" name="Line 320"/>
            <p:cNvSpPr>
              <a:spLocks noChangeShapeType="1"/>
            </p:cNvSpPr>
            <p:nvPr/>
          </p:nvSpPr>
          <p:spPr bwMode="auto">
            <a:xfrm>
              <a:off x="3204" y="1736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6" name="Line 321"/>
            <p:cNvSpPr>
              <a:spLocks noChangeShapeType="1"/>
            </p:cNvSpPr>
            <p:nvPr/>
          </p:nvSpPr>
          <p:spPr bwMode="auto">
            <a:xfrm>
              <a:off x="3209" y="173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7" name="Line 322"/>
            <p:cNvSpPr>
              <a:spLocks noChangeShapeType="1"/>
            </p:cNvSpPr>
            <p:nvPr/>
          </p:nvSpPr>
          <p:spPr bwMode="auto">
            <a:xfrm>
              <a:off x="3209" y="1736"/>
              <a:ext cx="11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8" name="Line 323"/>
            <p:cNvSpPr>
              <a:spLocks noChangeShapeType="1"/>
            </p:cNvSpPr>
            <p:nvPr/>
          </p:nvSpPr>
          <p:spPr bwMode="auto">
            <a:xfrm>
              <a:off x="3234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9" name="Line 324"/>
            <p:cNvSpPr>
              <a:spLocks noChangeShapeType="1"/>
            </p:cNvSpPr>
            <p:nvPr/>
          </p:nvSpPr>
          <p:spPr bwMode="auto">
            <a:xfrm>
              <a:off x="3264" y="1736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0" name="Line 325"/>
            <p:cNvSpPr>
              <a:spLocks noChangeShapeType="1"/>
            </p:cNvSpPr>
            <p:nvPr/>
          </p:nvSpPr>
          <p:spPr bwMode="auto">
            <a:xfrm>
              <a:off x="3293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1" name="Line 326"/>
            <p:cNvSpPr>
              <a:spLocks noChangeShapeType="1"/>
            </p:cNvSpPr>
            <p:nvPr/>
          </p:nvSpPr>
          <p:spPr bwMode="auto">
            <a:xfrm>
              <a:off x="3323" y="1736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2" name="Line 327"/>
            <p:cNvSpPr>
              <a:spLocks noChangeShapeType="1"/>
            </p:cNvSpPr>
            <p:nvPr/>
          </p:nvSpPr>
          <p:spPr bwMode="auto">
            <a:xfrm>
              <a:off x="3353" y="1736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3" name="Line 328"/>
            <p:cNvSpPr>
              <a:spLocks noChangeShapeType="1"/>
            </p:cNvSpPr>
            <p:nvPr/>
          </p:nvSpPr>
          <p:spPr bwMode="auto">
            <a:xfrm>
              <a:off x="3383" y="1736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4" name="Line 329"/>
            <p:cNvSpPr>
              <a:spLocks noChangeShapeType="1"/>
            </p:cNvSpPr>
            <p:nvPr/>
          </p:nvSpPr>
          <p:spPr bwMode="auto">
            <a:xfrm>
              <a:off x="3413" y="1736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5" name="Line 330"/>
            <p:cNvSpPr>
              <a:spLocks noChangeShapeType="1"/>
            </p:cNvSpPr>
            <p:nvPr/>
          </p:nvSpPr>
          <p:spPr bwMode="auto">
            <a:xfrm>
              <a:off x="3443" y="1736"/>
              <a:ext cx="1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6" name="Line 331"/>
            <p:cNvSpPr>
              <a:spLocks noChangeShapeType="1"/>
            </p:cNvSpPr>
            <p:nvPr/>
          </p:nvSpPr>
          <p:spPr bwMode="auto">
            <a:xfrm>
              <a:off x="3456" y="173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7" name="Line 332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8" name="Line 333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9" name="Line 334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0" name="Line 335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1" name="Line 336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2" name="Line 337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3" name="Line 338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4" name="Line 339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5" name="Line 340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6" name="Line 341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7" name="Line 342"/>
            <p:cNvSpPr>
              <a:spLocks noChangeShapeType="1"/>
            </p:cNvSpPr>
            <p:nvPr/>
          </p:nvSpPr>
          <p:spPr bwMode="auto">
            <a:xfrm>
              <a:off x="1323" y="1138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8" name="Line 343"/>
            <p:cNvSpPr>
              <a:spLocks noChangeShapeType="1"/>
            </p:cNvSpPr>
            <p:nvPr/>
          </p:nvSpPr>
          <p:spPr bwMode="auto">
            <a:xfrm>
              <a:off x="1324" y="1138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9" name="Line 344"/>
            <p:cNvSpPr>
              <a:spLocks noChangeShapeType="1"/>
            </p:cNvSpPr>
            <p:nvPr/>
          </p:nvSpPr>
          <p:spPr bwMode="auto">
            <a:xfrm>
              <a:off x="1324" y="1151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0" name="Line 345"/>
            <p:cNvSpPr>
              <a:spLocks noChangeShapeType="1"/>
            </p:cNvSpPr>
            <p:nvPr/>
          </p:nvSpPr>
          <p:spPr bwMode="auto">
            <a:xfrm>
              <a:off x="1326" y="1151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1" name="Line 346"/>
            <p:cNvSpPr>
              <a:spLocks noChangeShapeType="1"/>
            </p:cNvSpPr>
            <p:nvPr/>
          </p:nvSpPr>
          <p:spPr bwMode="auto">
            <a:xfrm>
              <a:off x="1326" y="1165"/>
              <a:ext cx="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2" name="Line 347"/>
            <p:cNvSpPr>
              <a:spLocks noChangeShapeType="1"/>
            </p:cNvSpPr>
            <p:nvPr/>
          </p:nvSpPr>
          <p:spPr bwMode="auto">
            <a:xfrm>
              <a:off x="1334" y="1165"/>
              <a:ext cx="0" cy="1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3" name="Line 348"/>
            <p:cNvSpPr>
              <a:spLocks noChangeShapeType="1"/>
            </p:cNvSpPr>
            <p:nvPr/>
          </p:nvSpPr>
          <p:spPr bwMode="auto">
            <a:xfrm>
              <a:off x="1334" y="1186"/>
              <a:ext cx="0" cy="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4" name="Line 349"/>
            <p:cNvSpPr>
              <a:spLocks noChangeShapeType="1"/>
            </p:cNvSpPr>
            <p:nvPr/>
          </p:nvSpPr>
          <p:spPr bwMode="auto">
            <a:xfrm>
              <a:off x="1334" y="1189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5" name="Line 350"/>
            <p:cNvSpPr>
              <a:spLocks noChangeShapeType="1"/>
            </p:cNvSpPr>
            <p:nvPr/>
          </p:nvSpPr>
          <p:spPr bwMode="auto">
            <a:xfrm>
              <a:off x="1336" y="1189"/>
              <a:ext cx="0" cy="27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6" name="Line 351"/>
            <p:cNvSpPr>
              <a:spLocks noChangeShapeType="1"/>
            </p:cNvSpPr>
            <p:nvPr/>
          </p:nvSpPr>
          <p:spPr bwMode="auto">
            <a:xfrm>
              <a:off x="1336" y="1216"/>
              <a:ext cx="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7" name="Line 352"/>
            <p:cNvSpPr>
              <a:spLocks noChangeShapeType="1"/>
            </p:cNvSpPr>
            <p:nvPr/>
          </p:nvSpPr>
          <p:spPr bwMode="auto">
            <a:xfrm>
              <a:off x="1339" y="1216"/>
              <a:ext cx="0" cy="7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8" name="Line 353"/>
            <p:cNvSpPr>
              <a:spLocks noChangeShapeType="1"/>
            </p:cNvSpPr>
            <p:nvPr/>
          </p:nvSpPr>
          <p:spPr bwMode="auto">
            <a:xfrm>
              <a:off x="1341" y="1241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9" name="Line 354"/>
            <p:cNvSpPr>
              <a:spLocks noChangeShapeType="1"/>
            </p:cNvSpPr>
            <p:nvPr/>
          </p:nvSpPr>
          <p:spPr bwMode="auto">
            <a:xfrm>
              <a:off x="1341" y="1241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0" name="Line 355"/>
            <p:cNvSpPr>
              <a:spLocks noChangeShapeType="1"/>
            </p:cNvSpPr>
            <p:nvPr/>
          </p:nvSpPr>
          <p:spPr bwMode="auto">
            <a:xfrm>
              <a:off x="1343" y="1241"/>
              <a:ext cx="0" cy="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1" name="Line 356"/>
            <p:cNvSpPr>
              <a:spLocks noChangeShapeType="1"/>
            </p:cNvSpPr>
            <p:nvPr/>
          </p:nvSpPr>
          <p:spPr bwMode="auto">
            <a:xfrm>
              <a:off x="1343" y="1266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2" name="Line 357"/>
            <p:cNvSpPr>
              <a:spLocks noChangeShapeType="1"/>
            </p:cNvSpPr>
            <p:nvPr/>
          </p:nvSpPr>
          <p:spPr bwMode="auto">
            <a:xfrm>
              <a:off x="1344" y="1266"/>
              <a:ext cx="0" cy="1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3" name="Line 358"/>
            <p:cNvSpPr>
              <a:spLocks noChangeShapeType="1"/>
            </p:cNvSpPr>
            <p:nvPr/>
          </p:nvSpPr>
          <p:spPr bwMode="auto">
            <a:xfrm>
              <a:off x="1346" y="1294"/>
              <a:ext cx="0" cy="2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4" name="Line 359"/>
            <p:cNvSpPr>
              <a:spLocks noChangeShapeType="1"/>
            </p:cNvSpPr>
            <p:nvPr/>
          </p:nvSpPr>
          <p:spPr bwMode="auto">
            <a:xfrm>
              <a:off x="1346" y="1317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5" name="Line 360"/>
            <p:cNvSpPr>
              <a:spLocks noChangeShapeType="1"/>
            </p:cNvSpPr>
            <p:nvPr/>
          </p:nvSpPr>
          <p:spPr bwMode="auto">
            <a:xfrm>
              <a:off x="1348" y="1317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6" name="Line 361"/>
            <p:cNvSpPr>
              <a:spLocks noChangeShapeType="1"/>
            </p:cNvSpPr>
            <p:nvPr/>
          </p:nvSpPr>
          <p:spPr bwMode="auto">
            <a:xfrm>
              <a:off x="1348" y="1331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7" name="Line 362"/>
            <p:cNvSpPr>
              <a:spLocks noChangeShapeType="1"/>
            </p:cNvSpPr>
            <p:nvPr/>
          </p:nvSpPr>
          <p:spPr bwMode="auto">
            <a:xfrm>
              <a:off x="1351" y="1351"/>
              <a:ext cx="0" cy="4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8" name="Line 363"/>
            <p:cNvSpPr>
              <a:spLocks noChangeShapeType="1"/>
            </p:cNvSpPr>
            <p:nvPr/>
          </p:nvSpPr>
          <p:spPr bwMode="auto">
            <a:xfrm>
              <a:off x="1351" y="1410"/>
              <a:ext cx="0" cy="4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9" name="Line 364"/>
            <p:cNvSpPr>
              <a:spLocks noChangeShapeType="1"/>
            </p:cNvSpPr>
            <p:nvPr/>
          </p:nvSpPr>
          <p:spPr bwMode="auto">
            <a:xfrm>
              <a:off x="1351" y="1470"/>
              <a:ext cx="0" cy="27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0" name="Line 365"/>
            <p:cNvSpPr>
              <a:spLocks noChangeShapeType="1"/>
            </p:cNvSpPr>
            <p:nvPr/>
          </p:nvSpPr>
          <p:spPr bwMode="auto">
            <a:xfrm>
              <a:off x="1351" y="1497"/>
              <a:ext cx="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1" name="Line 366"/>
            <p:cNvSpPr>
              <a:spLocks noChangeShapeType="1"/>
            </p:cNvSpPr>
            <p:nvPr/>
          </p:nvSpPr>
          <p:spPr bwMode="auto">
            <a:xfrm>
              <a:off x="1354" y="1497"/>
              <a:ext cx="0" cy="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2" name="Line 367"/>
            <p:cNvSpPr>
              <a:spLocks noChangeShapeType="1"/>
            </p:cNvSpPr>
            <p:nvPr/>
          </p:nvSpPr>
          <p:spPr bwMode="auto">
            <a:xfrm>
              <a:off x="1356" y="1523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3" name="Line 368"/>
            <p:cNvSpPr>
              <a:spLocks noChangeShapeType="1"/>
            </p:cNvSpPr>
            <p:nvPr/>
          </p:nvSpPr>
          <p:spPr bwMode="auto">
            <a:xfrm>
              <a:off x="1357" y="1523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4" name="Line 369"/>
            <p:cNvSpPr>
              <a:spLocks noChangeShapeType="1"/>
            </p:cNvSpPr>
            <p:nvPr/>
          </p:nvSpPr>
          <p:spPr bwMode="auto">
            <a:xfrm>
              <a:off x="1357" y="1537"/>
              <a:ext cx="1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5" name="Line 370"/>
            <p:cNvSpPr>
              <a:spLocks noChangeShapeType="1"/>
            </p:cNvSpPr>
            <p:nvPr/>
          </p:nvSpPr>
          <p:spPr bwMode="auto">
            <a:xfrm>
              <a:off x="1376" y="1537"/>
              <a:ext cx="0" cy="6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6" name="Line 371"/>
            <p:cNvSpPr>
              <a:spLocks noChangeShapeType="1"/>
            </p:cNvSpPr>
            <p:nvPr/>
          </p:nvSpPr>
          <p:spPr bwMode="auto">
            <a:xfrm>
              <a:off x="1384" y="1557"/>
              <a:ext cx="0" cy="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7" name="Line 372"/>
            <p:cNvSpPr>
              <a:spLocks noChangeShapeType="1"/>
            </p:cNvSpPr>
            <p:nvPr/>
          </p:nvSpPr>
          <p:spPr bwMode="auto">
            <a:xfrm>
              <a:off x="1384" y="1562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8" name="Line 373"/>
            <p:cNvSpPr>
              <a:spLocks noChangeShapeType="1"/>
            </p:cNvSpPr>
            <p:nvPr/>
          </p:nvSpPr>
          <p:spPr bwMode="auto">
            <a:xfrm>
              <a:off x="1389" y="1562"/>
              <a:ext cx="0" cy="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9" name="Line 374"/>
            <p:cNvSpPr>
              <a:spLocks noChangeShapeType="1"/>
            </p:cNvSpPr>
            <p:nvPr/>
          </p:nvSpPr>
          <p:spPr bwMode="auto">
            <a:xfrm>
              <a:off x="1389" y="1587"/>
              <a:ext cx="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0" name="Line 375"/>
            <p:cNvSpPr>
              <a:spLocks noChangeShapeType="1"/>
            </p:cNvSpPr>
            <p:nvPr/>
          </p:nvSpPr>
          <p:spPr bwMode="auto">
            <a:xfrm>
              <a:off x="1397" y="1601"/>
              <a:ext cx="0" cy="12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1" name="Line 376"/>
            <p:cNvSpPr>
              <a:spLocks noChangeShapeType="1"/>
            </p:cNvSpPr>
            <p:nvPr/>
          </p:nvSpPr>
          <p:spPr bwMode="auto">
            <a:xfrm>
              <a:off x="1397" y="1613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2" name="Line 377"/>
            <p:cNvSpPr>
              <a:spLocks noChangeShapeType="1"/>
            </p:cNvSpPr>
            <p:nvPr/>
          </p:nvSpPr>
          <p:spPr bwMode="auto">
            <a:xfrm>
              <a:off x="1399" y="1613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3" name="Line 378"/>
            <p:cNvSpPr>
              <a:spLocks noChangeShapeType="1"/>
            </p:cNvSpPr>
            <p:nvPr/>
          </p:nvSpPr>
          <p:spPr bwMode="auto">
            <a:xfrm>
              <a:off x="1399" y="1626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4" name="Line 379"/>
            <p:cNvSpPr>
              <a:spLocks noChangeShapeType="1"/>
            </p:cNvSpPr>
            <p:nvPr/>
          </p:nvSpPr>
          <p:spPr bwMode="auto">
            <a:xfrm>
              <a:off x="1401" y="1626"/>
              <a:ext cx="0" cy="12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5" name="Line 380"/>
            <p:cNvSpPr>
              <a:spLocks noChangeShapeType="1"/>
            </p:cNvSpPr>
            <p:nvPr/>
          </p:nvSpPr>
          <p:spPr bwMode="auto">
            <a:xfrm>
              <a:off x="1406" y="1655"/>
              <a:ext cx="0" cy="4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6" name="Line 381"/>
            <p:cNvSpPr>
              <a:spLocks noChangeShapeType="1"/>
            </p:cNvSpPr>
            <p:nvPr/>
          </p:nvSpPr>
          <p:spPr bwMode="auto">
            <a:xfrm>
              <a:off x="1406" y="1714"/>
              <a:ext cx="0" cy="27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7" name="Line 382"/>
            <p:cNvSpPr>
              <a:spLocks noChangeShapeType="1"/>
            </p:cNvSpPr>
            <p:nvPr/>
          </p:nvSpPr>
          <p:spPr bwMode="auto">
            <a:xfrm>
              <a:off x="1406" y="1741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8" name="Line 383"/>
            <p:cNvSpPr>
              <a:spLocks noChangeShapeType="1"/>
            </p:cNvSpPr>
            <p:nvPr/>
          </p:nvSpPr>
          <p:spPr bwMode="auto">
            <a:xfrm>
              <a:off x="1407" y="1741"/>
              <a:ext cx="0" cy="1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9" name="Line 384"/>
            <p:cNvSpPr>
              <a:spLocks noChangeShapeType="1"/>
            </p:cNvSpPr>
            <p:nvPr/>
          </p:nvSpPr>
          <p:spPr bwMode="auto">
            <a:xfrm>
              <a:off x="1417" y="1763"/>
              <a:ext cx="0" cy="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0" name="Line 385"/>
            <p:cNvSpPr>
              <a:spLocks noChangeShapeType="1"/>
            </p:cNvSpPr>
            <p:nvPr/>
          </p:nvSpPr>
          <p:spPr bwMode="auto">
            <a:xfrm>
              <a:off x="1417" y="1768"/>
              <a:ext cx="4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1" name="Line 386"/>
            <p:cNvSpPr>
              <a:spLocks noChangeShapeType="1"/>
            </p:cNvSpPr>
            <p:nvPr/>
          </p:nvSpPr>
          <p:spPr bwMode="auto">
            <a:xfrm>
              <a:off x="1421" y="1768"/>
              <a:ext cx="0" cy="11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2" name="Line 387"/>
            <p:cNvSpPr>
              <a:spLocks noChangeShapeType="1"/>
            </p:cNvSpPr>
            <p:nvPr/>
          </p:nvSpPr>
          <p:spPr bwMode="auto">
            <a:xfrm>
              <a:off x="1421" y="1779"/>
              <a:ext cx="1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3" name="Line 388"/>
            <p:cNvSpPr>
              <a:spLocks noChangeShapeType="1"/>
            </p:cNvSpPr>
            <p:nvPr/>
          </p:nvSpPr>
          <p:spPr bwMode="auto">
            <a:xfrm>
              <a:off x="1445" y="179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4" name="Line 389"/>
            <p:cNvSpPr>
              <a:spLocks noChangeShapeType="1"/>
            </p:cNvSpPr>
            <p:nvPr/>
          </p:nvSpPr>
          <p:spPr bwMode="auto">
            <a:xfrm>
              <a:off x="1445" y="1793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5" name="Line 390"/>
            <p:cNvSpPr>
              <a:spLocks noChangeShapeType="1"/>
            </p:cNvSpPr>
            <p:nvPr/>
          </p:nvSpPr>
          <p:spPr bwMode="auto">
            <a:xfrm>
              <a:off x="1445" y="1806"/>
              <a:ext cx="1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6" name="Line 391"/>
            <p:cNvSpPr>
              <a:spLocks noChangeShapeType="1"/>
            </p:cNvSpPr>
            <p:nvPr/>
          </p:nvSpPr>
          <p:spPr bwMode="auto">
            <a:xfrm>
              <a:off x="1464" y="1806"/>
              <a:ext cx="0" cy="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7" name="Line 392"/>
            <p:cNvSpPr>
              <a:spLocks noChangeShapeType="1"/>
            </p:cNvSpPr>
            <p:nvPr/>
          </p:nvSpPr>
          <p:spPr bwMode="auto">
            <a:xfrm>
              <a:off x="1480" y="181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8" name="Line 393"/>
            <p:cNvSpPr>
              <a:spLocks noChangeShapeType="1"/>
            </p:cNvSpPr>
            <p:nvPr/>
          </p:nvSpPr>
          <p:spPr bwMode="auto">
            <a:xfrm>
              <a:off x="1480" y="1817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9" name="Line 394"/>
            <p:cNvSpPr>
              <a:spLocks noChangeShapeType="1"/>
            </p:cNvSpPr>
            <p:nvPr/>
          </p:nvSpPr>
          <p:spPr bwMode="auto">
            <a:xfrm>
              <a:off x="1480" y="1831"/>
              <a:ext cx="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0" name="Line 395"/>
            <p:cNvSpPr>
              <a:spLocks noChangeShapeType="1"/>
            </p:cNvSpPr>
            <p:nvPr/>
          </p:nvSpPr>
          <p:spPr bwMode="auto">
            <a:xfrm>
              <a:off x="1487" y="1831"/>
              <a:ext cx="0" cy="2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1" name="Line 396"/>
            <p:cNvSpPr>
              <a:spLocks noChangeShapeType="1"/>
            </p:cNvSpPr>
            <p:nvPr/>
          </p:nvSpPr>
          <p:spPr bwMode="auto">
            <a:xfrm>
              <a:off x="1487" y="1871"/>
              <a:ext cx="0" cy="39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2" name="Line 397"/>
            <p:cNvSpPr>
              <a:spLocks noChangeShapeType="1"/>
            </p:cNvSpPr>
            <p:nvPr/>
          </p:nvSpPr>
          <p:spPr bwMode="auto">
            <a:xfrm>
              <a:off x="1490" y="1927"/>
              <a:ext cx="0" cy="7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3" name="Line 398"/>
            <p:cNvSpPr>
              <a:spLocks noChangeShapeType="1"/>
            </p:cNvSpPr>
            <p:nvPr/>
          </p:nvSpPr>
          <p:spPr bwMode="auto">
            <a:xfrm>
              <a:off x="1490" y="1934"/>
              <a:ext cx="4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4" name="Line 399"/>
            <p:cNvSpPr>
              <a:spLocks noChangeShapeType="1"/>
            </p:cNvSpPr>
            <p:nvPr/>
          </p:nvSpPr>
          <p:spPr bwMode="auto">
            <a:xfrm>
              <a:off x="1494" y="1934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5" name="Line 400"/>
            <p:cNvSpPr>
              <a:spLocks noChangeShapeType="1"/>
            </p:cNvSpPr>
            <p:nvPr/>
          </p:nvSpPr>
          <p:spPr bwMode="auto">
            <a:xfrm>
              <a:off x="1494" y="1947"/>
              <a:ext cx="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6" name="Line 401"/>
            <p:cNvSpPr>
              <a:spLocks noChangeShapeType="1"/>
            </p:cNvSpPr>
            <p:nvPr/>
          </p:nvSpPr>
          <p:spPr bwMode="auto">
            <a:xfrm>
              <a:off x="1497" y="1947"/>
              <a:ext cx="0" cy="12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7" name="Line 402"/>
            <p:cNvSpPr>
              <a:spLocks noChangeShapeType="1"/>
            </p:cNvSpPr>
            <p:nvPr/>
          </p:nvSpPr>
          <p:spPr bwMode="auto">
            <a:xfrm>
              <a:off x="1497" y="1959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8" name="Line 403"/>
            <p:cNvSpPr>
              <a:spLocks noChangeShapeType="1"/>
            </p:cNvSpPr>
            <p:nvPr/>
          </p:nvSpPr>
          <p:spPr bwMode="auto">
            <a:xfrm>
              <a:off x="1517" y="1960"/>
              <a:ext cx="0" cy="12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9" name="Line 404"/>
            <p:cNvSpPr>
              <a:spLocks noChangeShapeType="1"/>
            </p:cNvSpPr>
            <p:nvPr/>
          </p:nvSpPr>
          <p:spPr bwMode="auto">
            <a:xfrm>
              <a:off x="1517" y="1972"/>
              <a:ext cx="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0" name="Line 405"/>
            <p:cNvSpPr>
              <a:spLocks noChangeShapeType="1"/>
            </p:cNvSpPr>
            <p:nvPr/>
          </p:nvSpPr>
          <p:spPr bwMode="auto">
            <a:xfrm>
              <a:off x="1520" y="1972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1" name="Line 406"/>
            <p:cNvSpPr>
              <a:spLocks noChangeShapeType="1"/>
            </p:cNvSpPr>
            <p:nvPr/>
          </p:nvSpPr>
          <p:spPr bwMode="auto">
            <a:xfrm>
              <a:off x="1520" y="1985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2" name="Line 407"/>
            <p:cNvSpPr>
              <a:spLocks noChangeShapeType="1"/>
            </p:cNvSpPr>
            <p:nvPr/>
          </p:nvSpPr>
          <p:spPr bwMode="auto">
            <a:xfrm>
              <a:off x="1522" y="1985"/>
              <a:ext cx="0" cy="1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3" name="Line 408"/>
            <p:cNvSpPr>
              <a:spLocks noChangeShapeType="1"/>
            </p:cNvSpPr>
            <p:nvPr/>
          </p:nvSpPr>
          <p:spPr bwMode="auto">
            <a:xfrm>
              <a:off x="1533" y="2004"/>
              <a:ext cx="0" cy="6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4" name="Line 409"/>
            <p:cNvSpPr>
              <a:spLocks noChangeShapeType="1"/>
            </p:cNvSpPr>
            <p:nvPr/>
          </p:nvSpPr>
          <p:spPr bwMode="auto">
            <a:xfrm>
              <a:off x="1533" y="2010"/>
              <a:ext cx="34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8" name="Group 611"/>
          <p:cNvGrpSpPr>
            <a:grpSpLocks/>
          </p:cNvGrpSpPr>
          <p:nvPr/>
        </p:nvGrpSpPr>
        <p:grpSpPr bwMode="auto">
          <a:xfrm>
            <a:off x="1550194" y="1287464"/>
            <a:ext cx="3473450" cy="1935163"/>
            <a:chOff x="1323" y="1138"/>
            <a:chExt cx="2188" cy="1219"/>
          </a:xfrm>
        </p:grpSpPr>
        <p:sp>
          <p:nvSpPr>
            <p:cNvPr id="2535" name="Line 411"/>
            <p:cNvSpPr>
              <a:spLocks noChangeShapeType="1"/>
            </p:cNvSpPr>
            <p:nvPr/>
          </p:nvSpPr>
          <p:spPr bwMode="auto">
            <a:xfrm>
              <a:off x="1573" y="2023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6" name="Line 412"/>
            <p:cNvSpPr>
              <a:spLocks noChangeShapeType="1"/>
            </p:cNvSpPr>
            <p:nvPr/>
          </p:nvSpPr>
          <p:spPr bwMode="auto">
            <a:xfrm>
              <a:off x="1578" y="2023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7" name="Line 413"/>
            <p:cNvSpPr>
              <a:spLocks noChangeShapeType="1"/>
            </p:cNvSpPr>
            <p:nvPr/>
          </p:nvSpPr>
          <p:spPr bwMode="auto">
            <a:xfrm>
              <a:off x="1578" y="2037"/>
              <a:ext cx="2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8" name="Line 414"/>
            <p:cNvSpPr>
              <a:spLocks noChangeShapeType="1"/>
            </p:cNvSpPr>
            <p:nvPr/>
          </p:nvSpPr>
          <p:spPr bwMode="auto">
            <a:xfrm>
              <a:off x="1610" y="2047"/>
              <a:ext cx="0" cy="1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9" name="Line 415"/>
            <p:cNvSpPr>
              <a:spLocks noChangeShapeType="1"/>
            </p:cNvSpPr>
            <p:nvPr/>
          </p:nvSpPr>
          <p:spPr bwMode="auto">
            <a:xfrm>
              <a:off x="1610" y="2048"/>
              <a:ext cx="1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0" name="Line 416"/>
            <p:cNvSpPr>
              <a:spLocks noChangeShapeType="1"/>
            </p:cNvSpPr>
            <p:nvPr/>
          </p:nvSpPr>
          <p:spPr bwMode="auto">
            <a:xfrm>
              <a:off x="1623" y="2048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1" name="Line 417"/>
            <p:cNvSpPr>
              <a:spLocks noChangeShapeType="1"/>
            </p:cNvSpPr>
            <p:nvPr/>
          </p:nvSpPr>
          <p:spPr bwMode="auto">
            <a:xfrm>
              <a:off x="1623" y="2062"/>
              <a:ext cx="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2" name="Line 418"/>
            <p:cNvSpPr>
              <a:spLocks noChangeShapeType="1"/>
            </p:cNvSpPr>
            <p:nvPr/>
          </p:nvSpPr>
          <p:spPr bwMode="auto">
            <a:xfrm>
              <a:off x="1651" y="2065"/>
              <a:ext cx="0" cy="3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3" name="Line 419"/>
            <p:cNvSpPr>
              <a:spLocks noChangeShapeType="1"/>
            </p:cNvSpPr>
            <p:nvPr/>
          </p:nvSpPr>
          <p:spPr bwMode="auto">
            <a:xfrm>
              <a:off x="1651" y="2100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4" name="Line 420"/>
            <p:cNvSpPr>
              <a:spLocks noChangeShapeType="1"/>
            </p:cNvSpPr>
            <p:nvPr/>
          </p:nvSpPr>
          <p:spPr bwMode="auto">
            <a:xfrm>
              <a:off x="1676" y="2100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5" name="Line 421"/>
            <p:cNvSpPr>
              <a:spLocks noChangeShapeType="1"/>
            </p:cNvSpPr>
            <p:nvPr/>
          </p:nvSpPr>
          <p:spPr bwMode="auto">
            <a:xfrm>
              <a:off x="1731" y="2105"/>
              <a:ext cx="0" cy="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6" name="Line 422"/>
            <p:cNvSpPr>
              <a:spLocks noChangeShapeType="1"/>
            </p:cNvSpPr>
            <p:nvPr/>
          </p:nvSpPr>
          <p:spPr bwMode="auto">
            <a:xfrm>
              <a:off x="1731" y="2113"/>
              <a:ext cx="3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7" name="Line 423"/>
            <p:cNvSpPr>
              <a:spLocks noChangeShapeType="1"/>
            </p:cNvSpPr>
            <p:nvPr/>
          </p:nvSpPr>
          <p:spPr bwMode="auto">
            <a:xfrm>
              <a:off x="1783" y="2113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8" name="Line 424"/>
            <p:cNvSpPr>
              <a:spLocks noChangeShapeType="1"/>
            </p:cNvSpPr>
            <p:nvPr/>
          </p:nvSpPr>
          <p:spPr bwMode="auto">
            <a:xfrm>
              <a:off x="1784" y="2113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9" name="Line 425"/>
            <p:cNvSpPr>
              <a:spLocks noChangeShapeType="1"/>
            </p:cNvSpPr>
            <p:nvPr/>
          </p:nvSpPr>
          <p:spPr bwMode="auto">
            <a:xfrm>
              <a:off x="1784" y="2126"/>
              <a:ext cx="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0" name="Line 426"/>
            <p:cNvSpPr>
              <a:spLocks noChangeShapeType="1"/>
            </p:cNvSpPr>
            <p:nvPr/>
          </p:nvSpPr>
          <p:spPr bwMode="auto">
            <a:xfrm>
              <a:off x="1816" y="2140"/>
              <a:ext cx="0" cy="11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1" name="Line 427"/>
            <p:cNvSpPr>
              <a:spLocks noChangeShapeType="1"/>
            </p:cNvSpPr>
            <p:nvPr/>
          </p:nvSpPr>
          <p:spPr bwMode="auto">
            <a:xfrm>
              <a:off x="1816" y="2151"/>
              <a:ext cx="26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2" name="Line 428"/>
            <p:cNvSpPr>
              <a:spLocks noChangeShapeType="1"/>
            </p:cNvSpPr>
            <p:nvPr/>
          </p:nvSpPr>
          <p:spPr bwMode="auto">
            <a:xfrm>
              <a:off x="1842" y="2151"/>
              <a:ext cx="0" cy="2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3" name="Line 429"/>
            <p:cNvSpPr>
              <a:spLocks noChangeShapeType="1"/>
            </p:cNvSpPr>
            <p:nvPr/>
          </p:nvSpPr>
          <p:spPr bwMode="auto">
            <a:xfrm>
              <a:off x="1851" y="2165"/>
              <a:ext cx="3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4" name="Line 430"/>
            <p:cNvSpPr>
              <a:spLocks noChangeShapeType="1"/>
            </p:cNvSpPr>
            <p:nvPr/>
          </p:nvSpPr>
          <p:spPr bwMode="auto">
            <a:xfrm>
              <a:off x="1897" y="217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5" name="Line 431"/>
            <p:cNvSpPr>
              <a:spLocks noChangeShapeType="1"/>
            </p:cNvSpPr>
            <p:nvPr/>
          </p:nvSpPr>
          <p:spPr bwMode="auto">
            <a:xfrm>
              <a:off x="1897" y="2178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6" name="Line 432"/>
            <p:cNvSpPr>
              <a:spLocks noChangeShapeType="1"/>
            </p:cNvSpPr>
            <p:nvPr/>
          </p:nvSpPr>
          <p:spPr bwMode="auto">
            <a:xfrm>
              <a:off x="1957" y="2178"/>
              <a:ext cx="1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7" name="Line 433"/>
            <p:cNvSpPr>
              <a:spLocks noChangeShapeType="1"/>
            </p:cNvSpPr>
            <p:nvPr/>
          </p:nvSpPr>
          <p:spPr bwMode="auto">
            <a:xfrm>
              <a:off x="1972" y="2178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8" name="Line 434"/>
            <p:cNvSpPr>
              <a:spLocks noChangeShapeType="1"/>
            </p:cNvSpPr>
            <p:nvPr/>
          </p:nvSpPr>
          <p:spPr bwMode="auto">
            <a:xfrm>
              <a:off x="1972" y="2191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9" name="Line 435"/>
            <p:cNvSpPr>
              <a:spLocks noChangeShapeType="1"/>
            </p:cNvSpPr>
            <p:nvPr/>
          </p:nvSpPr>
          <p:spPr bwMode="auto">
            <a:xfrm>
              <a:off x="1977" y="2191"/>
              <a:ext cx="0" cy="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0" name="Line 436"/>
            <p:cNvSpPr>
              <a:spLocks noChangeShapeType="1"/>
            </p:cNvSpPr>
            <p:nvPr/>
          </p:nvSpPr>
          <p:spPr bwMode="auto">
            <a:xfrm>
              <a:off x="1977" y="2216"/>
              <a:ext cx="0" cy="2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1" name="Line 437"/>
            <p:cNvSpPr>
              <a:spLocks noChangeShapeType="1"/>
            </p:cNvSpPr>
            <p:nvPr/>
          </p:nvSpPr>
          <p:spPr bwMode="auto">
            <a:xfrm>
              <a:off x="1977" y="2218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2" name="Line 438"/>
            <p:cNvSpPr>
              <a:spLocks noChangeShapeType="1"/>
            </p:cNvSpPr>
            <p:nvPr/>
          </p:nvSpPr>
          <p:spPr bwMode="auto">
            <a:xfrm>
              <a:off x="1978" y="2218"/>
              <a:ext cx="0" cy="11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3" name="Line 439"/>
            <p:cNvSpPr>
              <a:spLocks noChangeShapeType="1"/>
            </p:cNvSpPr>
            <p:nvPr/>
          </p:nvSpPr>
          <p:spPr bwMode="auto">
            <a:xfrm>
              <a:off x="1978" y="2229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4" name="Line 440"/>
            <p:cNvSpPr>
              <a:spLocks noChangeShapeType="1"/>
            </p:cNvSpPr>
            <p:nvPr/>
          </p:nvSpPr>
          <p:spPr bwMode="auto">
            <a:xfrm>
              <a:off x="1983" y="2229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5" name="Line 441"/>
            <p:cNvSpPr>
              <a:spLocks noChangeShapeType="1"/>
            </p:cNvSpPr>
            <p:nvPr/>
          </p:nvSpPr>
          <p:spPr bwMode="auto">
            <a:xfrm>
              <a:off x="1983" y="2229"/>
              <a:ext cx="2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6" name="Line 442"/>
            <p:cNvSpPr>
              <a:spLocks noChangeShapeType="1"/>
            </p:cNvSpPr>
            <p:nvPr/>
          </p:nvSpPr>
          <p:spPr bwMode="auto">
            <a:xfrm>
              <a:off x="2010" y="2244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7" name="Line 443"/>
            <p:cNvSpPr>
              <a:spLocks noChangeShapeType="1"/>
            </p:cNvSpPr>
            <p:nvPr/>
          </p:nvSpPr>
          <p:spPr bwMode="auto">
            <a:xfrm>
              <a:off x="2070" y="2244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8" name="Line 444"/>
            <p:cNvSpPr>
              <a:spLocks noChangeShapeType="1"/>
            </p:cNvSpPr>
            <p:nvPr/>
          </p:nvSpPr>
          <p:spPr bwMode="auto">
            <a:xfrm>
              <a:off x="2075" y="2244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9" name="Line 445"/>
            <p:cNvSpPr>
              <a:spLocks noChangeShapeType="1"/>
            </p:cNvSpPr>
            <p:nvPr/>
          </p:nvSpPr>
          <p:spPr bwMode="auto">
            <a:xfrm>
              <a:off x="2075" y="2258"/>
              <a:ext cx="1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0" name="Line 446"/>
            <p:cNvSpPr>
              <a:spLocks noChangeShapeType="1"/>
            </p:cNvSpPr>
            <p:nvPr/>
          </p:nvSpPr>
          <p:spPr bwMode="auto">
            <a:xfrm>
              <a:off x="2093" y="2258"/>
              <a:ext cx="0" cy="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1" name="Line 447"/>
            <p:cNvSpPr>
              <a:spLocks noChangeShapeType="1"/>
            </p:cNvSpPr>
            <p:nvPr/>
          </p:nvSpPr>
          <p:spPr bwMode="auto">
            <a:xfrm>
              <a:off x="2103" y="2271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2" name="Line 448"/>
            <p:cNvSpPr>
              <a:spLocks noChangeShapeType="1"/>
            </p:cNvSpPr>
            <p:nvPr/>
          </p:nvSpPr>
          <p:spPr bwMode="auto">
            <a:xfrm>
              <a:off x="2163" y="2271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3" name="Line 449"/>
            <p:cNvSpPr>
              <a:spLocks noChangeShapeType="1"/>
            </p:cNvSpPr>
            <p:nvPr/>
          </p:nvSpPr>
          <p:spPr bwMode="auto">
            <a:xfrm>
              <a:off x="2168" y="2271"/>
              <a:ext cx="0" cy="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4" name="Line 450"/>
            <p:cNvSpPr>
              <a:spLocks noChangeShapeType="1"/>
            </p:cNvSpPr>
            <p:nvPr/>
          </p:nvSpPr>
          <p:spPr bwMode="auto">
            <a:xfrm>
              <a:off x="2168" y="2284"/>
              <a:ext cx="2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5" name="Line 451"/>
            <p:cNvSpPr>
              <a:spLocks noChangeShapeType="1"/>
            </p:cNvSpPr>
            <p:nvPr/>
          </p:nvSpPr>
          <p:spPr bwMode="auto">
            <a:xfrm>
              <a:off x="2209" y="2284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6" name="Line 452"/>
            <p:cNvSpPr>
              <a:spLocks noChangeShapeType="1"/>
            </p:cNvSpPr>
            <p:nvPr/>
          </p:nvSpPr>
          <p:spPr bwMode="auto">
            <a:xfrm>
              <a:off x="2269" y="2284"/>
              <a:ext cx="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7" name="Line 453"/>
            <p:cNvSpPr>
              <a:spLocks noChangeShapeType="1"/>
            </p:cNvSpPr>
            <p:nvPr/>
          </p:nvSpPr>
          <p:spPr bwMode="auto">
            <a:xfrm>
              <a:off x="2307" y="2284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8" name="Line 454"/>
            <p:cNvSpPr>
              <a:spLocks noChangeShapeType="1"/>
            </p:cNvSpPr>
            <p:nvPr/>
          </p:nvSpPr>
          <p:spPr bwMode="auto">
            <a:xfrm>
              <a:off x="2314" y="2298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9" name="Line 455"/>
            <p:cNvSpPr>
              <a:spLocks noChangeShapeType="1"/>
            </p:cNvSpPr>
            <p:nvPr/>
          </p:nvSpPr>
          <p:spPr bwMode="auto">
            <a:xfrm>
              <a:off x="2374" y="2298"/>
              <a:ext cx="3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0" name="Line 456"/>
            <p:cNvSpPr>
              <a:spLocks noChangeShapeType="1"/>
            </p:cNvSpPr>
            <p:nvPr/>
          </p:nvSpPr>
          <p:spPr bwMode="auto">
            <a:xfrm>
              <a:off x="2433" y="2298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1" name="Line 457"/>
            <p:cNvSpPr>
              <a:spLocks noChangeShapeType="1"/>
            </p:cNvSpPr>
            <p:nvPr/>
          </p:nvSpPr>
          <p:spPr bwMode="auto">
            <a:xfrm>
              <a:off x="2493" y="2298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2" name="Line 458"/>
            <p:cNvSpPr>
              <a:spLocks noChangeShapeType="1"/>
            </p:cNvSpPr>
            <p:nvPr/>
          </p:nvSpPr>
          <p:spPr bwMode="auto">
            <a:xfrm>
              <a:off x="2553" y="2298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3" name="Line 459"/>
            <p:cNvSpPr>
              <a:spLocks noChangeShapeType="1"/>
            </p:cNvSpPr>
            <p:nvPr/>
          </p:nvSpPr>
          <p:spPr bwMode="auto">
            <a:xfrm>
              <a:off x="2613" y="2298"/>
              <a:ext cx="1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4" name="Line 460"/>
            <p:cNvSpPr>
              <a:spLocks noChangeShapeType="1"/>
            </p:cNvSpPr>
            <p:nvPr/>
          </p:nvSpPr>
          <p:spPr bwMode="auto">
            <a:xfrm>
              <a:off x="2624" y="2298"/>
              <a:ext cx="0" cy="14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5" name="Line 461"/>
            <p:cNvSpPr>
              <a:spLocks noChangeShapeType="1"/>
            </p:cNvSpPr>
            <p:nvPr/>
          </p:nvSpPr>
          <p:spPr bwMode="auto">
            <a:xfrm>
              <a:off x="2624" y="2312"/>
              <a:ext cx="1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6" name="Line 462"/>
            <p:cNvSpPr>
              <a:spLocks noChangeShapeType="1"/>
            </p:cNvSpPr>
            <p:nvPr/>
          </p:nvSpPr>
          <p:spPr bwMode="auto">
            <a:xfrm>
              <a:off x="2659" y="2312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7" name="Line 463"/>
            <p:cNvSpPr>
              <a:spLocks noChangeShapeType="1"/>
            </p:cNvSpPr>
            <p:nvPr/>
          </p:nvSpPr>
          <p:spPr bwMode="auto">
            <a:xfrm>
              <a:off x="2704" y="2326"/>
              <a:ext cx="1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8" name="Line 464"/>
            <p:cNvSpPr>
              <a:spLocks noChangeShapeType="1"/>
            </p:cNvSpPr>
            <p:nvPr/>
          </p:nvSpPr>
          <p:spPr bwMode="auto">
            <a:xfrm>
              <a:off x="2717" y="2326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9" name="Line 465"/>
            <p:cNvSpPr>
              <a:spLocks noChangeShapeType="1"/>
            </p:cNvSpPr>
            <p:nvPr/>
          </p:nvSpPr>
          <p:spPr bwMode="auto">
            <a:xfrm>
              <a:off x="2717" y="2326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0" name="Line 466"/>
            <p:cNvSpPr>
              <a:spLocks noChangeShapeType="1"/>
            </p:cNvSpPr>
            <p:nvPr/>
          </p:nvSpPr>
          <p:spPr bwMode="auto">
            <a:xfrm>
              <a:off x="2719" y="2326"/>
              <a:ext cx="0" cy="1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1" name="Line 467"/>
            <p:cNvSpPr>
              <a:spLocks noChangeShapeType="1"/>
            </p:cNvSpPr>
            <p:nvPr/>
          </p:nvSpPr>
          <p:spPr bwMode="auto">
            <a:xfrm>
              <a:off x="2719" y="2341"/>
              <a:ext cx="1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2" name="Line 468"/>
            <p:cNvSpPr>
              <a:spLocks noChangeShapeType="1"/>
            </p:cNvSpPr>
            <p:nvPr/>
          </p:nvSpPr>
          <p:spPr bwMode="auto">
            <a:xfrm>
              <a:off x="2744" y="2346"/>
              <a:ext cx="0" cy="11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3" name="Line 469"/>
            <p:cNvSpPr>
              <a:spLocks noChangeShapeType="1"/>
            </p:cNvSpPr>
            <p:nvPr/>
          </p:nvSpPr>
          <p:spPr bwMode="auto">
            <a:xfrm>
              <a:off x="2744" y="2357"/>
              <a:ext cx="2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4" name="Line 470"/>
            <p:cNvSpPr>
              <a:spLocks noChangeShapeType="1"/>
            </p:cNvSpPr>
            <p:nvPr/>
          </p:nvSpPr>
          <p:spPr bwMode="auto">
            <a:xfrm>
              <a:off x="2792" y="2357"/>
              <a:ext cx="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5" name="Line 471"/>
            <p:cNvSpPr>
              <a:spLocks noChangeShapeType="1"/>
            </p:cNvSpPr>
            <p:nvPr/>
          </p:nvSpPr>
          <p:spPr bwMode="auto">
            <a:xfrm>
              <a:off x="2799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6" name="Line 472"/>
            <p:cNvSpPr>
              <a:spLocks noChangeShapeType="1"/>
            </p:cNvSpPr>
            <p:nvPr/>
          </p:nvSpPr>
          <p:spPr bwMode="auto">
            <a:xfrm>
              <a:off x="2799" y="2357"/>
              <a:ext cx="3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7" name="Line 473"/>
            <p:cNvSpPr>
              <a:spLocks noChangeShapeType="1"/>
            </p:cNvSpPr>
            <p:nvPr/>
          </p:nvSpPr>
          <p:spPr bwMode="auto">
            <a:xfrm>
              <a:off x="2852" y="2357"/>
              <a:ext cx="16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8" name="Line 474"/>
            <p:cNvSpPr>
              <a:spLocks noChangeShapeType="1"/>
            </p:cNvSpPr>
            <p:nvPr/>
          </p:nvSpPr>
          <p:spPr bwMode="auto">
            <a:xfrm>
              <a:off x="2868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9" name="Line 475"/>
            <p:cNvSpPr>
              <a:spLocks noChangeShapeType="1"/>
            </p:cNvSpPr>
            <p:nvPr/>
          </p:nvSpPr>
          <p:spPr bwMode="auto">
            <a:xfrm>
              <a:off x="2868" y="2357"/>
              <a:ext cx="14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0" name="Line 476"/>
            <p:cNvSpPr>
              <a:spLocks noChangeShapeType="1"/>
            </p:cNvSpPr>
            <p:nvPr/>
          </p:nvSpPr>
          <p:spPr bwMode="auto">
            <a:xfrm>
              <a:off x="2882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1" name="Line 477"/>
            <p:cNvSpPr>
              <a:spLocks noChangeShapeType="1"/>
            </p:cNvSpPr>
            <p:nvPr/>
          </p:nvSpPr>
          <p:spPr bwMode="auto">
            <a:xfrm>
              <a:off x="2882" y="2357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2" name="Line 478"/>
            <p:cNvSpPr>
              <a:spLocks noChangeShapeType="1"/>
            </p:cNvSpPr>
            <p:nvPr/>
          </p:nvSpPr>
          <p:spPr bwMode="auto">
            <a:xfrm>
              <a:off x="2883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3" name="Line 479"/>
            <p:cNvSpPr>
              <a:spLocks noChangeShapeType="1"/>
            </p:cNvSpPr>
            <p:nvPr/>
          </p:nvSpPr>
          <p:spPr bwMode="auto">
            <a:xfrm>
              <a:off x="2883" y="2357"/>
              <a:ext cx="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4" name="Line 480"/>
            <p:cNvSpPr>
              <a:spLocks noChangeShapeType="1"/>
            </p:cNvSpPr>
            <p:nvPr/>
          </p:nvSpPr>
          <p:spPr bwMode="auto">
            <a:xfrm>
              <a:off x="2912" y="2357"/>
              <a:ext cx="3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5" name="Line 481"/>
            <p:cNvSpPr>
              <a:spLocks noChangeShapeType="1"/>
            </p:cNvSpPr>
            <p:nvPr/>
          </p:nvSpPr>
          <p:spPr bwMode="auto">
            <a:xfrm>
              <a:off x="2971" y="2357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6" name="Line 482"/>
            <p:cNvSpPr>
              <a:spLocks noChangeShapeType="1"/>
            </p:cNvSpPr>
            <p:nvPr/>
          </p:nvSpPr>
          <p:spPr bwMode="auto">
            <a:xfrm>
              <a:off x="3031" y="2357"/>
              <a:ext cx="1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7" name="Line 483"/>
            <p:cNvSpPr>
              <a:spLocks noChangeShapeType="1"/>
            </p:cNvSpPr>
            <p:nvPr/>
          </p:nvSpPr>
          <p:spPr bwMode="auto">
            <a:xfrm>
              <a:off x="3046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8" name="Line 484"/>
            <p:cNvSpPr>
              <a:spLocks noChangeShapeType="1"/>
            </p:cNvSpPr>
            <p:nvPr/>
          </p:nvSpPr>
          <p:spPr bwMode="auto">
            <a:xfrm>
              <a:off x="3046" y="2357"/>
              <a:ext cx="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9" name="Line 485"/>
            <p:cNvSpPr>
              <a:spLocks noChangeShapeType="1"/>
            </p:cNvSpPr>
            <p:nvPr/>
          </p:nvSpPr>
          <p:spPr bwMode="auto">
            <a:xfrm>
              <a:off x="3091" y="2357"/>
              <a:ext cx="3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0" name="Line 486"/>
            <p:cNvSpPr>
              <a:spLocks noChangeShapeType="1"/>
            </p:cNvSpPr>
            <p:nvPr/>
          </p:nvSpPr>
          <p:spPr bwMode="auto">
            <a:xfrm>
              <a:off x="3126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1" name="Line 487"/>
            <p:cNvSpPr>
              <a:spLocks noChangeShapeType="1"/>
            </p:cNvSpPr>
            <p:nvPr/>
          </p:nvSpPr>
          <p:spPr bwMode="auto">
            <a:xfrm>
              <a:off x="3126" y="2357"/>
              <a:ext cx="1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2" name="Line 488"/>
            <p:cNvSpPr>
              <a:spLocks noChangeShapeType="1"/>
            </p:cNvSpPr>
            <p:nvPr/>
          </p:nvSpPr>
          <p:spPr bwMode="auto">
            <a:xfrm>
              <a:off x="3127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3" name="Line 489"/>
            <p:cNvSpPr>
              <a:spLocks noChangeShapeType="1"/>
            </p:cNvSpPr>
            <p:nvPr/>
          </p:nvSpPr>
          <p:spPr bwMode="auto">
            <a:xfrm>
              <a:off x="3127" y="2357"/>
              <a:ext cx="4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4" name="Line 490"/>
            <p:cNvSpPr>
              <a:spLocks noChangeShapeType="1"/>
            </p:cNvSpPr>
            <p:nvPr/>
          </p:nvSpPr>
          <p:spPr bwMode="auto">
            <a:xfrm>
              <a:off x="3151" y="2357"/>
              <a:ext cx="39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5" name="Line 491"/>
            <p:cNvSpPr>
              <a:spLocks noChangeShapeType="1"/>
            </p:cNvSpPr>
            <p:nvPr/>
          </p:nvSpPr>
          <p:spPr bwMode="auto">
            <a:xfrm>
              <a:off x="3210" y="2357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6" name="Line 492"/>
            <p:cNvSpPr>
              <a:spLocks noChangeShapeType="1"/>
            </p:cNvSpPr>
            <p:nvPr/>
          </p:nvSpPr>
          <p:spPr bwMode="auto">
            <a:xfrm>
              <a:off x="3270" y="2357"/>
              <a:ext cx="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7" name="Line 493"/>
            <p:cNvSpPr>
              <a:spLocks noChangeShapeType="1"/>
            </p:cNvSpPr>
            <p:nvPr/>
          </p:nvSpPr>
          <p:spPr bwMode="auto">
            <a:xfrm>
              <a:off x="3275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8" name="Line 494"/>
            <p:cNvSpPr>
              <a:spLocks noChangeShapeType="1"/>
            </p:cNvSpPr>
            <p:nvPr/>
          </p:nvSpPr>
          <p:spPr bwMode="auto">
            <a:xfrm>
              <a:off x="3275" y="2357"/>
              <a:ext cx="3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9" name="Line 495"/>
            <p:cNvSpPr>
              <a:spLocks noChangeShapeType="1"/>
            </p:cNvSpPr>
            <p:nvPr/>
          </p:nvSpPr>
          <p:spPr bwMode="auto">
            <a:xfrm>
              <a:off x="3330" y="2357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0" name="Line 496"/>
            <p:cNvSpPr>
              <a:spLocks noChangeShapeType="1"/>
            </p:cNvSpPr>
            <p:nvPr/>
          </p:nvSpPr>
          <p:spPr bwMode="auto">
            <a:xfrm>
              <a:off x="3390" y="2357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1" name="Line 497"/>
            <p:cNvSpPr>
              <a:spLocks noChangeShapeType="1"/>
            </p:cNvSpPr>
            <p:nvPr/>
          </p:nvSpPr>
          <p:spPr bwMode="auto">
            <a:xfrm>
              <a:off x="3449" y="2357"/>
              <a:ext cx="4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2" name="Line 498"/>
            <p:cNvSpPr>
              <a:spLocks noChangeShapeType="1"/>
            </p:cNvSpPr>
            <p:nvPr/>
          </p:nvSpPr>
          <p:spPr bwMode="auto">
            <a:xfrm>
              <a:off x="3509" y="2357"/>
              <a:ext cx="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3" name="Line 499"/>
            <p:cNvSpPr>
              <a:spLocks noChangeShapeType="1"/>
            </p:cNvSpPr>
            <p:nvPr/>
          </p:nvSpPr>
          <p:spPr bwMode="auto">
            <a:xfrm>
              <a:off x="3511" y="2357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4" name="Line 500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5" name="Line 501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6" name="Line 502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7" name="Line 503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8" name="Line 504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9" name="Line 505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0" name="Line 506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1" name="Line 507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2" name="Line 508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3" name="Line 509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4" name="Line 510"/>
            <p:cNvSpPr>
              <a:spLocks noChangeShapeType="1"/>
            </p:cNvSpPr>
            <p:nvPr/>
          </p:nvSpPr>
          <p:spPr bwMode="auto">
            <a:xfrm>
              <a:off x="1323" y="1138"/>
              <a:ext cx="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5" name="Line 511"/>
            <p:cNvSpPr>
              <a:spLocks noChangeShapeType="1"/>
            </p:cNvSpPr>
            <p:nvPr/>
          </p:nvSpPr>
          <p:spPr bwMode="auto">
            <a:xfrm>
              <a:off x="1326" y="1138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6" name="Line 512"/>
            <p:cNvSpPr>
              <a:spLocks noChangeShapeType="1"/>
            </p:cNvSpPr>
            <p:nvPr/>
          </p:nvSpPr>
          <p:spPr bwMode="auto">
            <a:xfrm>
              <a:off x="1326" y="1153"/>
              <a:ext cx="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7" name="Line 513"/>
            <p:cNvSpPr>
              <a:spLocks noChangeShapeType="1"/>
            </p:cNvSpPr>
            <p:nvPr/>
          </p:nvSpPr>
          <p:spPr bwMode="auto">
            <a:xfrm>
              <a:off x="1331" y="1153"/>
              <a:ext cx="0" cy="41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8" name="Line 514"/>
            <p:cNvSpPr>
              <a:spLocks noChangeShapeType="1"/>
            </p:cNvSpPr>
            <p:nvPr/>
          </p:nvSpPr>
          <p:spPr bwMode="auto">
            <a:xfrm>
              <a:off x="1331" y="1194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9" name="Line 515"/>
            <p:cNvSpPr>
              <a:spLocks noChangeShapeType="1"/>
            </p:cNvSpPr>
            <p:nvPr/>
          </p:nvSpPr>
          <p:spPr bwMode="auto">
            <a:xfrm>
              <a:off x="1333" y="1194"/>
              <a:ext cx="0" cy="14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0" name="Line 516"/>
            <p:cNvSpPr>
              <a:spLocks noChangeShapeType="1"/>
            </p:cNvSpPr>
            <p:nvPr/>
          </p:nvSpPr>
          <p:spPr bwMode="auto">
            <a:xfrm>
              <a:off x="1333" y="1208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1" name="Line 517"/>
            <p:cNvSpPr>
              <a:spLocks noChangeShapeType="1"/>
            </p:cNvSpPr>
            <p:nvPr/>
          </p:nvSpPr>
          <p:spPr bwMode="auto">
            <a:xfrm>
              <a:off x="1334" y="1208"/>
              <a:ext cx="0" cy="1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2" name="Line 518"/>
            <p:cNvSpPr>
              <a:spLocks noChangeShapeType="1"/>
            </p:cNvSpPr>
            <p:nvPr/>
          </p:nvSpPr>
          <p:spPr bwMode="auto">
            <a:xfrm>
              <a:off x="1334" y="1218"/>
              <a:ext cx="0" cy="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3" name="Line 519"/>
            <p:cNvSpPr>
              <a:spLocks noChangeShapeType="1"/>
            </p:cNvSpPr>
            <p:nvPr/>
          </p:nvSpPr>
          <p:spPr bwMode="auto">
            <a:xfrm>
              <a:off x="1334" y="1223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4" name="Line 520"/>
            <p:cNvSpPr>
              <a:spLocks noChangeShapeType="1"/>
            </p:cNvSpPr>
            <p:nvPr/>
          </p:nvSpPr>
          <p:spPr bwMode="auto">
            <a:xfrm>
              <a:off x="1336" y="1223"/>
              <a:ext cx="0" cy="41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5" name="Line 521"/>
            <p:cNvSpPr>
              <a:spLocks noChangeShapeType="1"/>
            </p:cNvSpPr>
            <p:nvPr/>
          </p:nvSpPr>
          <p:spPr bwMode="auto">
            <a:xfrm>
              <a:off x="1336" y="1264"/>
              <a:ext cx="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6" name="Line 522"/>
            <p:cNvSpPr>
              <a:spLocks noChangeShapeType="1"/>
            </p:cNvSpPr>
            <p:nvPr/>
          </p:nvSpPr>
          <p:spPr bwMode="auto">
            <a:xfrm>
              <a:off x="1343" y="1264"/>
              <a:ext cx="0" cy="14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7" name="Line 523"/>
            <p:cNvSpPr>
              <a:spLocks noChangeShapeType="1"/>
            </p:cNvSpPr>
            <p:nvPr/>
          </p:nvSpPr>
          <p:spPr bwMode="auto">
            <a:xfrm>
              <a:off x="1343" y="1278"/>
              <a:ext cx="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8" name="Line 524"/>
            <p:cNvSpPr>
              <a:spLocks noChangeShapeType="1"/>
            </p:cNvSpPr>
            <p:nvPr/>
          </p:nvSpPr>
          <p:spPr bwMode="auto">
            <a:xfrm>
              <a:off x="1348" y="1278"/>
              <a:ext cx="0" cy="14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9" name="Line 525"/>
            <p:cNvSpPr>
              <a:spLocks noChangeShapeType="1"/>
            </p:cNvSpPr>
            <p:nvPr/>
          </p:nvSpPr>
          <p:spPr bwMode="auto">
            <a:xfrm>
              <a:off x="1348" y="1292"/>
              <a:ext cx="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0" name="Line 526"/>
            <p:cNvSpPr>
              <a:spLocks noChangeShapeType="1"/>
            </p:cNvSpPr>
            <p:nvPr/>
          </p:nvSpPr>
          <p:spPr bwMode="auto">
            <a:xfrm>
              <a:off x="1351" y="1292"/>
              <a:ext cx="0" cy="2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1" name="Line 527"/>
            <p:cNvSpPr>
              <a:spLocks noChangeShapeType="1"/>
            </p:cNvSpPr>
            <p:nvPr/>
          </p:nvSpPr>
          <p:spPr bwMode="auto">
            <a:xfrm>
              <a:off x="1351" y="1294"/>
              <a:ext cx="0" cy="92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2" name="Line 528"/>
            <p:cNvSpPr>
              <a:spLocks noChangeShapeType="1"/>
            </p:cNvSpPr>
            <p:nvPr/>
          </p:nvSpPr>
          <p:spPr bwMode="auto">
            <a:xfrm>
              <a:off x="1351" y="1386"/>
              <a:ext cx="0" cy="3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3" name="Line 529"/>
            <p:cNvSpPr>
              <a:spLocks noChangeShapeType="1"/>
            </p:cNvSpPr>
            <p:nvPr/>
          </p:nvSpPr>
          <p:spPr bwMode="auto">
            <a:xfrm>
              <a:off x="1351" y="1419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4" name="Line 530"/>
            <p:cNvSpPr>
              <a:spLocks noChangeShapeType="1"/>
            </p:cNvSpPr>
            <p:nvPr/>
          </p:nvSpPr>
          <p:spPr bwMode="auto">
            <a:xfrm>
              <a:off x="1352" y="1419"/>
              <a:ext cx="0" cy="26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5" name="Line 531"/>
            <p:cNvSpPr>
              <a:spLocks noChangeShapeType="1"/>
            </p:cNvSpPr>
            <p:nvPr/>
          </p:nvSpPr>
          <p:spPr bwMode="auto">
            <a:xfrm>
              <a:off x="1352" y="1445"/>
              <a:ext cx="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6" name="Line 532"/>
            <p:cNvSpPr>
              <a:spLocks noChangeShapeType="1"/>
            </p:cNvSpPr>
            <p:nvPr/>
          </p:nvSpPr>
          <p:spPr bwMode="auto">
            <a:xfrm>
              <a:off x="1356" y="144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7" name="Line 533"/>
            <p:cNvSpPr>
              <a:spLocks noChangeShapeType="1"/>
            </p:cNvSpPr>
            <p:nvPr/>
          </p:nvSpPr>
          <p:spPr bwMode="auto">
            <a:xfrm>
              <a:off x="1356" y="1460"/>
              <a:ext cx="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8" name="Line 534"/>
            <p:cNvSpPr>
              <a:spLocks noChangeShapeType="1"/>
            </p:cNvSpPr>
            <p:nvPr/>
          </p:nvSpPr>
          <p:spPr bwMode="auto">
            <a:xfrm>
              <a:off x="1364" y="1460"/>
              <a:ext cx="0" cy="4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9" name="Line 535"/>
            <p:cNvSpPr>
              <a:spLocks noChangeShapeType="1"/>
            </p:cNvSpPr>
            <p:nvPr/>
          </p:nvSpPr>
          <p:spPr bwMode="auto">
            <a:xfrm>
              <a:off x="1364" y="1464"/>
              <a:ext cx="0" cy="1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0" name="Line 536"/>
            <p:cNvSpPr>
              <a:spLocks noChangeShapeType="1"/>
            </p:cNvSpPr>
            <p:nvPr/>
          </p:nvSpPr>
          <p:spPr bwMode="auto">
            <a:xfrm>
              <a:off x="1364" y="1474"/>
              <a:ext cx="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1" name="Line 537"/>
            <p:cNvSpPr>
              <a:spLocks noChangeShapeType="1"/>
            </p:cNvSpPr>
            <p:nvPr/>
          </p:nvSpPr>
          <p:spPr bwMode="auto">
            <a:xfrm>
              <a:off x="1367" y="1474"/>
              <a:ext cx="0" cy="2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2" name="Line 538"/>
            <p:cNvSpPr>
              <a:spLocks noChangeShapeType="1"/>
            </p:cNvSpPr>
            <p:nvPr/>
          </p:nvSpPr>
          <p:spPr bwMode="auto">
            <a:xfrm>
              <a:off x="1367" y="1502"/>
              <a:ext cx="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3" name="Line 539"/>
            <p:cNvSpPr>
              <a:spLocks noChangeShapeType="1"/>
            </p:cNvSpPr>
            <p:nvPr/>
          </p:nvSpPr>
          <p:spPr bwMode="auto">
            <a:xfrm>
              <a:off x="1376" y="1502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4" name="Line 540"/>
            <p:cNvSpPr>
              <a:spLocks noChangeShapeType="1"/>
            </p:cNvSpPr>
            <p:nvPr/>
          </p:nvSpPr>
          <p:spPr bwMode="auto">
            <a:xfrm>
              <a:off x="1376" y="1515"/>
              <a:ext cx="1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5" name="Line 541"/>
            <p:cNvSpPr>
              <a:spLocks noChangeShapeType="1"/>
            </p:cNvSpPr>
            <p:nvPr/>
          </p:nvSpPr>
          <p:spPr bwMode="auto">
            <a:xfrm>
              <a:off x="1386" y="151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6" name="Line 542"/>
            <p:cNvSpPr>
              <a:spLocks noChangeShapeType="1"/>
            </p:cNvSpPr>
            <p:nvPr/>
          </p:nvSpPr>
          <p:spPr bwMode="auto">
            <a:xfrm>
              <a:off x="1386" y="1530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7" name="Line 543"/>
            <p:cNvSpPr>
              <a:spLocks noChangeShapeType="1"/>
            </p:cNvSpPr>
            <p:nvPr/>
          </p:nvSpPr>
          <p:spPr bwMode="auto">
            <a:xfrm>
              <a:off x="1387" y="1530"/>
              <a:ext cx="0" cy="2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8" name="Line 544"/>
            <p:cNvSpPr>
              <a:spLocks noChangeShapeType="1"/>
            </p:cNvSpPr>
            <p:nvPr/>
          </p:nvSpPr>
          <p:spPr bwMode="auto">
            <a:xfrm>
              <a:off x="1387" y="1532"/>
              <a:ext cx="0" cy="11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9" name="Line 545"/>
            <p:cNvSpPr>
              <a:spLocks noChangeShapeType="1"/>
            </p:cNvSpPr>
            <p:nvPr/>
          </p:nvSpPr>
          <p:spPr bwMode="auto">
            <a:xfrm>
              <a:off x="1387" y="1543"/>
              <a:ext cx="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0" name="Line 546"/>
            <p:cNvSpPr>
              <a:spLocks noChangeShapeType="1"/>
            </p:cNvSpPr>
            <p:nvPr/>
          </p:nvSpPr>
          <p:spPr bwMode="auto">
            <a:xfrm>
              <a:off x="1391" y="1543"/>
              <a:ext cx="0" cy="29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1" name="Line 547"/>
            <p:cNvSpPr>
              <a:spLocks noChangeShapeType="1"/>
            </p:cNvSpPr>
            <p:nvPr/>
          </p:nvSpPr>
          <p:spPr bwMode="auto">
            <a:xfrm>
              <a:off x="1391" y="1572"/>
              <a:ext cx="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2" name="Line 548"/>
            <p:cNvSpPr>
              <a:spLocks noChangeShapeType="1"/>
            </p:cNvSpPr>
            <p:nvPr/>
          </p:nvSpPr>
          <p:spPr bwMode="auto">
            <a:xfrm>
              <a:off x="1396" y="1572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3" name="Line 549"/>
            <p:cNvSpPr>
              <a:spLocks noChangeShapeType="1"/>
            </p:cNvSpPr>
            <p:nvPr/>
          </p:nvSpPr>
          <p:spPr bwMode="auto">
            <a:xfrm>
              <a:off x="1396" y="1585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4" name="Line 550"/>
            <p:cNvSpPr>
              <a:spLocks noChangeShapeType="1"/>
            </p:cNvSpPr>
            <p:nvPr/>
          </p:nvSpPr>
          <p:spPr bwMode="auto">
            <a:xfrm>
              <a:off x="1397" y="158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5" name="Line 551"/>
            <p:cNvSpPr>
              <a:spLocks noChangeShapeType="1"/>
            </p:cNvSpPr>
            <p:nvPr/>
          </p:nvSpPr>
          <p:spPr bwMode="auto">
            <a:xfrm>
              <a:off x="1397" y="1600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6" name="Line 552"/>
            <p:cNvSpPr>
              <a:spLocks noChangeShapeType="1"/>
            </p:cNvSpPr>
            <p:nvPr/>
          </p:nvSpPr>
          <p:spPr bwMode="auto">
            <a:xfrm>
              <a:off x="1399" y="1600"/>
              <a:ext cx="0" cy="11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7" name="Line 553"/>
            <p:cNvSpPr>
              <a:spLocks noChangeShapeType="1"/>
            </p:cNvSpPr>
            <p:nvPr/>
          </p:nvSpPr>
          <p:spPr bwMode="auto">
            <a:xfrm>
              <a:off x="1399" y="1611"/>
              <a:ext cx="0" cy="2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8" name="Line 554"/>
            <p:cNvSpPr>
              <a:spLocks noChangeShapeType="1"/>
            </p:cNvSpPr>
            <p:nvPr/>
          </p:nvSpPr>
          <p:spPr bwMode="auto">
            <a:xfrm>
              <a:off x="1399" y="1613"/>
              <a:ext cx="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9" name="Line 555"/>
            <p:cNvSpPr>
              <a:spLocks noChangeShapeType="1"/>
            </p:cNvSpPr>
            <p:nvPr/>
          </p:nvSpPr>
          <p:spPr bwMode="auto">
            <a:xfrm>
              <a:off x="1406" y="1613"/>
              <a:ext cx="0" cy="42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0" name="Line 556"/>
            <p:cNvSpPr>
              <a:spLocks noChangeShapeType="1"/>
            </p:cNvSpPr>
            <p:nvPr/>
          </p:nvSpPr>
          <p:spPr bwMode="auto">
            <a:xfrm>
              <a:off x="1406" y="1655"/>
              <a:ext cx="2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1" name="Line 557"/>
            <p:cNvSpPr>
              <a:spLocks noChangeShapeType="1"/>
            </p:cNvSpPr>
            <p:nvPr/>
          </p:nvSpPr>
          <p:spPr bwMode="auto">
            <a:xfrm>
              <a:off x="1427" y="165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2" name="Line 558"/>
            <p:cNvSpPr>
              <a:spLocks noChangeShapeType="1"/>
            </p:cNvSpPr>
            <p:nvPr/>
          </p:nvSpPr>
          <p:spPr bwMode="auto">
            <a:xfrm>
              <a:off x="1427" y="1670"/>
              <a:ext cx="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3" name="Line 559"/>
            <p:cNvSpPr>
              <a:spLocks noChangeShapeType="1"/>
            </p:cNvSpPr>
            <p:nvPr/>
          </p:nvSpPr>
          <p:spPr bwMode="auto">
            <a:xfrm>
              <a:off x="1431" y="1670"/>
              <a:ext cx="0" cy="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4" name="Line 560"/>
            <p:cNvSpPr>
              <a:spLocks noChangeShapeType="1"/>
            </p:cNvSpPr>
            <p:nvPr/>
          </p:nvSpPr>
          <p:spPr bwMode="auto">
            <a:xfrm>
              <a:off x="1431" y="1673"/>
              <a:ext cx="0" cy="1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5" name="Line 561"/>
            <p:cNvSpPr>
              <a:spLocks noChangeShapeType="1"/>
            </p:cNvSpPr>
            <p:nvPr/>
          </p:nvSpPr>
          <p:spPr bwMode="auto">
            <a:xfrm>
              <a:off x="1431" y="1683"/>
              <a:ext cx="2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6" name="Line 562"/>
            <p:cNvSpPr>
              <a:spLocks noChangeShapeType="1"/>
            </p:cNvSpPr>
            <p:nvPr/>
          </p:nvSpPr>
          <p:spPr bwMode="auto">
            <a:xfrm>
              <a:off x="1455" y="1683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7" name="Line 563"/>
            <p:cNvSpPr>
              <a:spLocks noChangeShapeType="1"/>
            </p:cNvSpPr>
            <p:nvPr/>
          </p:nvSpPr>
          <p:spPr bwMode="auto">
            <a:xfrm>
              <a:off x="1455" y="1698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8" name="Line 564"/>
            <p:cNvSpPr>
              <a:spLocks noChangeShapeType="1"/>
            </p:cNvSpPr>
            <p:nvPr/>
          </p:nvSpPr>
          <p:spPr bwMode="auto">
            <a:xfrm>
              <a:off x="1457" y="1698"/>
              <a:ext cx="0" cy="2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9" name="Line 565"/>
            <p:cNvSpPr>
              <a:spLocks noChangeShapeType="1"/>
            </p:cNvSpPr>
            <p:nvPr/>
          </p:nvSpPr>
          <p:spPr bwMode="auto">
            <a:xfrm>
              <a:off x="1457" y="1726"/>
              <a:ext cx="1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0" name="Line 566"/>
            <p:cNvSpPr>
              <a:spLocks noChangeShapeType="1"/>
            </p:cNvSpPr>
            <p:nvPr/>
          </p:nvSpPr>
          <p:spPr bwMode="auto">
            <a:xfrm>
              <a:off x="1467" y="17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1" name="Line 567"/>
            <p:cNvSpPr>
              <a:spLocks noChangeShapeType="1"/>
            </p:cNvSpPr>
            <p:nvPr/>
          </p:nvSpPr>
          <p:spPr bwMode="auto">
            <a:xfrm>
              <a:off x="1467" y="1726"/>
              <a:ext cx="0" cy="4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2" name="Line 568"/>
            <p:cNvSpPr>
              <a:spLocks noChangeShapeType="1"/>
            </p:cNvSpPr>
            <p:nvPr/>
          </p:nvSpPr>
          <p:spPr bwMode="auto">
            <a:xfrm>
              <a:off x="1467" y="1769"/>
              <a:ext cx="1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3" name="Line 569"/>
            <p:cNvSpPr>
              <a:spLocks noChangeShapeType="1"/>
            </p:cNvSpPr>
            <p:nvPr/>
          </p:nvSpPr>
          <p:spPr bwMode="auto">
            <a:xfrm>
              <a:off x="1484" y="1769"/>
              <a:ext cx="0" cy="14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4" name="Line 570"/>
            <p:cNvSpPr>
              <a:spLocks noChangeShapeType="1"/>
            </p:cNvSpPr>
            <p:nvPr/>
          </p:nvSpPr>
          <p:spPr bwMode="auto">
            <a:xfrm>
              <a:off x="1484" y="1783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5" name="Line 571"/>
            <p:cNvSpPr>
              <a:spLocks noChangeShapeType="1"/>
            </p:cNvSpPr>
            <p:nvPr/>
          </p:nvSpPr>
          <p:spPr bwMode="auto">
            <a:xfrm>
              <a:off x="1485" y="1783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6" name="Line 572"/>
            <p:cNvSpPr>
              <a:spLocks noChangeShapeType="1"/>
            </p:cNvSpPr>
            <p:nvPr/>
          </p:nvSpPr>
          <p:spPr bwMode="auto">
            <a:xfrm>
              <a:off x="1485" y="1798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7" name="Line 573"/>
            <p:cNvSpPr>
              <a:spLocks noChangeShapeType="1"/>
            </p:cNvSpPr>
            <p:nvPr/>
          </p:nvSpPr>
          <p:spPr bwMode="auto">
            <a:xfrm>
              <a:off x="1487" y="1798"/>
              <a:ext cx="0" cy="1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8" name="Line 574"/>
            <p:cNvSpPr>
              <a:spLocks noChangeShapeType="1"/>
            </p:cNvSpPr>
            <p:nvPr/>
          </p:nvSpPr>
          <p:spPr bwMode="auto">
            <a:xfrm>
              <a:off x="1487" y="1799"/>
              <a:ext cx="0" cy="27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9" name="Line 575"/>
            <p:cNvSpPr>
              <a:spLocks noChangeShapeType="1"/>
            </p:cNvSpPr>
            <p:nvPr/>
          </p:nvSpPr>
          <p:spPr bwMode="auto">
            <a:xfrm>
              <a:off x="1487" y="1826"/>
              <a:ext cx="1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0" name="Line 576"/>
            <p:cNvSpPr>
              <a:spLocks noChangeShapeType="1"/>
            </p:cNvSpPr>
            <p:nvPr/>
          </p:nvSpPr>
          <p:spPr bwMode="auto">
            <a:xfrm>
              <a:off x="1497" y="18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1" name="Line 577"/>
            <p:cNvSpPr>
              <a:spLocks noChangeShapeType="1"/>
            </p:cNvSpPr>
            <p:nvPr/>
          </p:nvSpPr>
          <p:spPr bwMode="auto">
            <a:xfrm>
              <a:off x="1497" y="1826"/>
              <a:ext cx="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2" name="Line 578"/>
            <p:cNvSpPr>
              <a:spLocks noChangeShapeType="1"/>
            </p:cNvSpPr>
            <p:nvPr/>
          </p:nvSpPr>
          <p:spPr bwMode="auto">
            <a:xfrm>
              <a:off x="1505" y="1826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3" name="Line 579"/>
            <p:cNvSpPr>
              <a:spLocks noChangeShapeType="1"/>
            </p:cNvSpPr>
            <p:nvPr/>
          </p:nvSpPr>
          <p:spPr bwMode="auto">
            <a:xfrm>
              <a:off x="1505" y="1839"/>
              <a:ext cx="1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4" name="Line 580"/>
            <p:cNvSpPr>
              <a:spLocks noChangeShapeType="1"/>
            </p:cNvSpPr>
            <p:nvPr/>
          </p:nvSpPr>
          <p:spPr bwMode="auto">
            <a:xfrm>
              <a:off x="1517" y="1839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5" name="Line 581"/>
            <p:cNvSpPr>
              <a:spLocks noChangeShapeType="1"/>
            </p:cNvSpPr>
            <p:nvPr/>
          </p:nvSpPr>
          <p:spPr bwMode="auto">
            <a:xfrm>
              <a:off x="1517" y="1854"/>
              <a:ext cx="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6" name="Line 582"/>
            <p:cNvSpPr>
              <a:spLocks noChangeShapeType="1"/>
            </p:cNvSpPr>
            <p:nvPr/>
          </p:nvSpPr>
          <p:spPr bwMode="auto">
            <a:xfrm>
              <a:off x="1522" y="1854"/>
              <a:ext cx="0" cy="2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7" name="Line 583"/>
            <p:cNvSpPr>
              <a:spLocks noChangeShapeType="1"/>
            </p:cNvSpPr>
            <p:nvPr/>
          </p:nvSpPr>
          <p:spPr bwMode="auto">
            <a:xfrm>
              <a:off x="1522" y="1856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8" name="Line 584"/>
            <p:cNvSpPr>
              <a:spLocks noChangeShapeType="1"/>
            </p:cNvSpPr>
            <p:nvPr/>
          </p:nvSpPr>
          <p:spPr bwMode="auto">
            <a:xfrm>
              <a:off x="1522" y="1869"/>
              <a:ext cx="2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9" name="Line 585"/>
            <p:cNvSpPr>
              <a:spLocks noChangeShapeType="1"/>
            </p:cNvSpPr>
            <p:nvPr/>
          </p:nvSpPr>
          <p:spPr bwMode="auto">
            <a:xfrm>
              <a:off x="1542" y="1869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0" name="Line 586"/>
            <p:cNvSpPr>
              <a:spLocks noChangeShapeType="1"/>
            </p:cNvSpPr>
            <p:nvPr/>
          </p:nvSpPr>
          <p:spPr bwMode="auto">
            <a:xfrm>
              <a:off x="1542" y="1882"/>
              <a:ext cx="1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1" name="Line 587"/>
            <p:cNvSpPr>
              <a:spLocks noChangeShapeType="1"/>
            </p:cNvSpPr>
            <p:nvPr/>
          </p:nvSpPr>
          <p:spPr bwMode="auto">
            <a:xfrm>
              <a:off x="1555" y="1882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2" name="Line 588"/>
            <p:cNvSpPr>
              <a:spLocks noChangeShapeType="1"/>
            </p:cNvSpPr>
            <p:nvPr/>
          </p:nvSpPr>
          <p:spPr bwMode="auto">
            <a:xfrm>
              <a:off x="1555" y="1897"/>
              <a:ext cx="1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3" name="Line 589"/>
            <p:cNvSpPr>
              <a:spLocks noChangeShapeType="1"/>
            </p:cNvSpPr>
            <p:nvPr/>
          </p:nvSpPr>
          <p:spPr bwMode="auto">
            <a:xfrm>
              <a:off x="1572" y="1897"/>
              <a:ext cx="4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4" name="Line 590"/>
            <p:cNvSpPr>
              <a:spLocks noChangeShapeType="1"/>
            </p:cNvSpPr>
            <p:nvPr/>
          </p:nvSpPr>
          <p:spPr bwMode="auto">
            <a:xfrm>
              <a:off x="1621" y="1897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5" name="Line 591"/>
            <p:cNvSpPr>
              <a:spLocks noChangeShapeType="1"/>
            </p:cNvSpPr>
            <p:nvPr/>
          </p:nvSpPr>
          <p:spPr bwMode="auto">
            <a:xfrm>
              <a:off x="1621" y="1912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6" name="Line 592"/>
            <p:cNvSpPr>
              <a:spLocks noChangeShapeType="1"/>
            </p:cNvSpPr>
            <p:nvPr/>
          </p:nvSpPr>
          <p:spPr bwMode="auto">
            <a:xfrm>
              <a:off x="1623" y="1912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7" name="Line 593"/>
            <p:cNvSpPr>
              <a:spLocks noChangeShapeType="1"/>
            </p:cNvSpPr>
            <p:nvPr/>
          </p:nvSpPr>
          <p:spPr bwMode="auto">
            <a:xfrm>
              <a:off x="1623" y="1925"/>
              <a:ext cx="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8" name="Line 594"/>
            <p:cNvSpPr>
              <a:spLocks noChangeShapeType="1"/>
            </p:cNvSpPr>
            <p:nvPr/>
          </p:nvSpPr>
          <p:spPr bwMode="auto">
            <a:xfrm>
              <a:off x="1630" y="1925"/>
              <a:ext cx="0" cy="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9" name="Line 595"/>
            <p:cNvSpPr>
              <a:spLocks noChangeShapeType="1"/>
            </p:cNvSpPr>
            <p:nvPr/>
          </p:nvSpPr>
          <p:spPr bwMode="auto">
            <a:xfrm>
              <a:off x="1630" y="1930"/>
              <a:ext cx="0" cy="1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0" name="Line 596"/>
            <p:cNvSpPr>
              <a:spLocks noChangeShapeType="1"/>
            </p:cNvSpPr>
            <p:nvPr/>
          </p:nvSpPr>
          <p:spPr bwMode="auto">
            <a:xfrm>
              <a:off x="1630" y="1940"/>
              <a:ext cx="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1" name="Line 597"/>
            <p:cNvSpPr>
              <a:spLocks noChangeShapeType="1"/>
            </p:cNvSpPr>
            <p:nvPr/>
          </p:nvSpPr>
          <p:spPr bwMode="auto">
            <a:xfrm>
              <a:off x="1638" y="1940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2" name="Line 598"/>
            <p:cNvSpPr>
              <a:spLocks noChangeShapeType="1"/>
            </p:cNvSpPr>
            <p:nvPr/>
          </p:nvSpPr>
          <p:spPr bwMode="auto">
            <a:xfrm>
              <a:off x="1638" y="1955"/>
              <a:ext cx="1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3" name="Line 599"/>
            <p:cNvSpPr>
              <a:spLocks noChangeShapeType="1"/>
            </p:cNvSpPr>
            <p:nvPr/>
          </p:nvSpPr>
          <p:spPr bwMode="auto">
            <a:xfrm>
              <a:off x="1651" y="1955"/>
              <a:ext cx="0" cy="29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4" name="Line 600"/>
            <p:cNvSpPr>
              <a:spLocks noChangeShapeType="1"/>
            </p:cNvSpPr>
            <p:nvPr/>
          </p:nvSpPr>
          <p:spPr bwMode="auto">
            <a:xfrm>
              <a:off x="1651" y="1984"/>
              <a:ext cx="1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5" name="Line 601"/>
            <p:cNvSpPr>
              <a:spLocks noChangeShapeType="1"/>
            </p:cNvSpPr>
            <p:nvPr/>
          </p:nvSpPr>
          <p:spPr bwMode="auto">
            <a:xfrm>
              <a:off x="1670" y="1984"/>
              <a:ext cx="6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6" name="Line 602"/>
            <p:cNvSpPr>
              <a:spLocks noChangeShapeType="1"/>
            </p:cNvSpPr>
            <p:nvPr/>
          </p:nvSpPr>
          <p:spPr bwMode="auto">
            <a:xfrm>
              <a:off x="1733" y="1984"/>
              <a:ext cx="0" cy="26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7" name="Line 603"/>
            <p:cNvSpPr>
              <a:spLocks noChangeShapeType="1"/>
            </p:cNvSpPr>
            <p:nvPr/>
          </p:nvSpPr>
          <p:spPr bwMode="auto">
            <a:xfrm>
              <a:off x="1733" y="2010"/>
              <a:ext cx="0" cy="17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8" name="Line 604"/>
            <p:cNvSpPr>
              <a:spLocks noChangeShapeType="1"/>
            </p:cNvSpPr>
            <p:nvPr/>
          </p:nvSpPr>
          <p:spPr bwMode="auto">
            <a:xfrm>
              <a:off x="1733" y="2027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9" name="Line 605"/>
            <p:cNvSpPr>
              <a:spLocks noChangeShapeType="1"/>
            </p:cNvSpPr>
            <p:nvPr/>
          </p:nvSpPr>
          <p:spPr bwMode="auto">
            <a:xfrm>
              <a:off x="1734" y="2027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0" name="Line 606"/>
            <p:cNvSpPr>
              <a:spLocks noChangeShapeType="1"/>
            </p:cNvSpPr>
            <p:nvPr/>
          </p:nvSpPr>
          <p:spPr bwMode="auto">
            <a:xfrm>
              <a:off x="1734" y="2042"/>
              <a:ext cx="3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1" name="Line 607"/>
            <p:cNvSpPr>
              <a:spLocks noChangeShapeType="1"/>
            </p:cNvSpPr>
            <p:nvPr/>
          </p:nvSpPr>
          <p:spPr bwMode="auto">
            <a:xfrm>
              <a:off x="1773" y="2042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2" name="Line 608"/>
            <p:cNvSpPr>
              <a:spLocks noChangeShapeType="1"/>
            </p:cNvSpPr>
            <p:nvPr/>
          </p:nvSpPr>
          <p:spPr bwMode="auto">
            <a:xfrm>
              <a:off x="1773" y="2057"/>
              <a:ext cx="6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3" name="Line 609"/>
            <p:cNvSpPr>
              <a:spLocks noChangeShapeType="1"/>
            </p:cNvSpPr>
            <p:nvPr/>
          </p:nvSpPr>
          <p:spPr bwMode="auto">
            <a:xfrm>
              <a:off x="1779" y="2057"/>
              <a:ext cx="2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4" name="Line 610"/>
            <p:cNvSpPr>
              <a:spLocks noChangeShapeType="1"/>
            </p:cNvSpPr>
            <p:nvPr/>
          </p:nvSpPr>
          <p:spPr bwMode="auto">
            <a:xfrm>
              <a:off x="1799" y="2057"/>
              <a:ext cx="0" cy="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9" name="Group 812"/>
          <p:cNvGrpSpPr>
            <a:grpSpLocks/>
          </p:cNvGrpSpPr>
          <p:nvPr/>
        </p:nvGrpSpPr>
        <p:grpSpPr bwMode="auto">
          <a:xfrm>
            <a:off x="1550195" y="1287465"/>
            <a:ext cx="3386137" cy="1966913"/>
            <a:chOff x="1323" y="1138"/>
            <a:chExt cx="2133" cy="1239"/>
          </a:xfrm>
        </p:grpSpPr>
        <p:sp>
          <p:nvSpPr>
            <p:cNvPr id="2335" name="Line 612"/>
            <p:cNvSpPr>
              <a:spLocks noChangeShapeType="1"/>
            </p:cNvSpPr>
            <p:nvPr/>
          </p:nvSpPr>
          <p:spPr bwMode="auto">
            <a:xfrm>
              <a:off x="1799" y="2070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6" name="Line 613"/>
            <p:cNvSpPr>
              <a:spLocks noChangeShapeType="1"/>
            </p:cNvSpPr>
            <p:nvPr/>
          </p:nvSpPr>
          <p:spPr bwMode="auto">
            <a:xfrm>
              <a:off x="1801" y="2070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7" name="Line 614"/>
            <p:cNvSpPr>
              <a:spLocks noChangeShapeType="1"/>
            </p:cNvSpPr>
            <p:nvPr/>
          </p:nvSpPr>
          <p:spPr bwMode="auto">
            <a:xfrm>
              <a:off x="1801" y="2085"/>
              <a:ext cx="1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8" name="Line 615"/>
            <p:cNvSpPr>
              <a:spLocks noChangeShapeType="1"/>
            </p:cNvSpPr>
            <p:nvPr/>
          </p:nvSpPr>
          <p:spPr bwMode="auto">
            <a:xfrm>
              <a:off x="1816" y="2085"/>
              <a:ext cx="0" cy="26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9" name="Line 616"/>
            <p:cNvSpPr>
              <a:spLocks noChangeShapeType="1"/>
            </p:cNvSpPr>
            <p:nvPr/>
          </p:nvSpPr>
          <p:spPr bwMode="auto">
            <a:xfrm>
              <a:off x="1816" y="2111"/>
              <a:ext cx="0" cy="4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0" name="Line 617"/>
            <p:cNvSpPr>
              <a:spLocks noChangeShapeType="1"/>
            </p:cNvSpPr>
            <p:nvPr/>
          </p:nvSpPr>
          <p:spPr bwMode="auto">
            <a:xfrm>
              <a:off x="1816" y="2115"/>
              <a:ext cx="4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1" name="Line 618"/>
            <p:cNvSpPr>
              <a:spLocks noChangeShapeType="1"/>
            </p:cNvSpPr>
            <p:nvPr/>
          </p:nvSpPr>
          <p:spPr bwMode="auto">
            <a:xfrm>
              <a:off x="1861" y="211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2" name="Line 619"/>
            <p:cNvSpPr>
              <a:spLocks noChangeShapeType="1"/>
            </p:cNvSpPr>
            <p:nvPr/>
          </p:nvSpPr>
          <p:spPr bwMode="auto">
            <a:xfrm>
              <a:off x="1861" y="2130"/>
              <a:ext cx="1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3" name="Line 620"/>
            <p:cNvSpPr>
              <a:spLocks noChangeShapeType="1"/>
            </p:cNvSpPr>
            <p:nvPr/>
          </p:nvSpPr>
          <p:spPr bwMode="auto">
            <a:xfrm>
              <a:off x="1872" y="2130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4" name="Line 621"/>
            <p:cNvSpPr>
              <a:spLocks noChangeShapeType="1"/>
            </p:cNvSpPr>
            <p:nvPr/>
          </p:nvSpPr>
          <p:spPr bwMode="auto">
            <a:xfrm>
              <a:off x="1872" y="2145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5" name="Line 622"/>
            <p:cNvSpPr>
              <a:spLocks noChangeShapeType="1"/>
            </p:cNvSpPr>
            <p:nvPr/>
          </p:nvSpPr>
          <p:spPr bwMode="auto">
            <a:xfrm>
              <a:off x="1874" y="2145"/>
              <a:ext cx="9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6" name="Line 623"/>
            <p:cNvSpPr>
              <a:spLocks noChangeShapeType="1"/>
            </p:cNvSpPr>
            <p:nvPr/>
          </p:nvSpPr>
          <p:spPr bwMode="auto">
            <a:xfrm>
              <a:off x="1965" y="2145"/>
              <a:ext cx="9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7" name="Line 624"/>
            <p:cNvSpPr>
              <a:spLocks noChangeShapeType="1"/>
            </p:cNvSpPr>
            <p:nvPr/>
          </p:nvSpPr>
          <p:spPr bwMode="auto">
            <a:xfrm>
              <a:off x="2056" y="2145"/>
              <a:ext cx="3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8" name="Line 625"/>
            <p:cNvSpPr>
              <a:spLocks noChangeShapeType="1"/>
            </p:cNvSpPr>
            <p:nvPr/>
          </p:nvSpPr>
          <p:spPr bwMode="auto">
            <a:xfrm>
              <a:off x="2090" y="214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9" name="Line 626"/>
            <p:cNvSpPr>
              <a:spLocks noChangeShapeType="1"/>
            </p:cNvSpPr>
            <p:nvPr/>
          </p:nvSpPr>
          <p:spPr bwMode="auto">
            <a:xfrm>
              <a:off x="2090" y="2160"/>
              <a:ext cx="4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0" name="Line 627"/>
            <p:cNvSpPr>
              <a:spLocks noChangeShapeType="1"/>
            </p:cNvSpPr>
            <p:nvPr/>
          </p:nvSpPr>
          <p:spPr bwMode="auto">
            <a:xfrm>
              <a:off x="2133" y="2160"/>
              <a:ext cx="1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4" name="Line 628"/>
            <p:cNvSpPr>
              <a:spLocks noChangeShapeType="1"/>
            </p:cNvSpPr>
            <p:nvPr/>
          </p:nvSpPr>
          <p:spPr bwMode="auto">
            <a:xfrm>
              <a:off x="2143" y="2160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5" name="Line 629"/>
            <p:cNvSpPr>
              <a:spLocks noChangeShapeType="1"/>
            </p:cNvSpPr>
            <p:nvPr/>
          </p:nvSpPr>
          <p:spPr bwMode="auto">
            <a:xfrm>
              <a:off x="2143" y="2175"/>
              <a:ext cx="5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7" name="Line 630"/>
            <p:cNvSpPr>
              <a:spLocks noChangeShapeType="1"/>
            </p:cNvSpPr>
            <p:nvPr/>
          </p:nvSpPr>
          <p:spPr bwMode="auto">
            <a:xfrm>
              <a:off x="2196" y="2175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8" name="Line 631"/>
            <p:cNvSpPr>
              <a:spLocks noChangeShapeType="1"/>
            </p:cNvSpPr>
            <p:nvPr/>
          </p:nvSpPr>
          <p:spPr bwMode="auto">
            <a:xfrm>
              <a:off x="2196" y="2190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0" name="Line 632"/>
            <p:cNvSpPr>
              <a:spLocks noChangeShapeType="1"/>
            </p:cNvSpPr>
            <p:nvPr/>
          </p:nvSpPr>
          <p:spPr bwMode="auto">
            <a:xfrm>
              <a:off x="2196" y="2190"/>
              <a:ext cx="3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1" name="Line 633"/>
            <p:cNvSpPr>
              <a:spLocks noChangeShapeType="1"/>
            </p:cNvSpPr>
            <p:nvPr/>
          </p:nvSpPr>
          <p:spPr bwMode="auto">
            <a:xfrm>
              <a:off x="2226" y="2190"/>
              <a:ext cx="0" cy="31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2" name="Line 634"/>
            <p:cNvSpPr>
              <a:spLocks noChangeShapeType="1"/>
            </p:cNvSpPr>
            <p:nvPr/>
          </p:nvSpPr>
          <p:spPr bwMode="auto">
            <a:xfrm>
              <a:off x="2226" y="2221"/>
              <a:ext cx="3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3" name="Line 635"/>
            <p:cNvSpPr>
              <a:spLocks noChangeShapeType="1"/>
            </p:cNvSpPr>
            <p:nvPr/>
          </p:nvSpPr>
          <p:spPr bwMode="auto">
            <a:xfrm>
              <a:off x="2256" y="2221"/>
              <a:ext cx="9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4" name="Line 636"/>
            <p:cNvSpPr>
              <a:spLocks noChangeShapeType="1"/>
            </p:cNvSpPr>
            <p:nvPr/>
          </p:nvSpPr>
          <p:spPr bwMode="auto">
            <a:xfrm>
              <a:off x="2347" y="2221"/>
              <a:ext cx="3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5" name="Line 637"/>
            <p:cNvSpPr>
              <a:spLocks noChangeShapeType="1"/>
            </p:cNvSpPr>
            <p:nvPr/>
          </p:nvSpPr>
          <p:spPr bwMode="auto">
            <a:xfrm>
              <a:off x="2385" y="2221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6" name="Line 638"/>
            <p:cNvSpPr>
              <a:spLocks noChangeShapeType="1"/>
            </p:cNvSpPr>
            <p:nvPr/>
          </p:nvSpPr>
          <p:spPr bwMode="auto">
            <a:xfrm>
              <a:off x="2385" y="2236"/>
              <a:ext cx="3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7" name="Line 639"/>
            <p:cNvSpPr>
              <a:spLocks noChangeShapeType="1"/>
            </p:cNvSpPr>
            <p:nvPr/>
          </p:nvSpPr>
          <p:spPr bwMode="auto">
            <a:xfrm>
              <a:off x="2423" y="2236"/>
              <a:ext cx="4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Line 640"/>
            <p:cNvSpPr>
              <a:spLocks noChangeShapeType="1"/>
            </p:cNvSpPr>
            <p:nvPr/>
          </p:nvSpPr>
          <p:spPr bwMode="auto">
            <a:xfrm>
              <a:off x="2472" y="2236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Line 641"/>
            <p:cNvSpPr>
              <a:spLocks noChangeShapeType="1"/>
            </p:cNvSpPr>
            <p:nvPr/>
          </p:nvSpPr>
          <p:spPr bwMode="auto">
            <a:xfrm>
              <a:off x="2472" y="2251"/>
              <a:ext cx="2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Line 642"/>
            <p:cNvSpPr>
              <a:spLocks noChangeShapeType="1"/>
            </p:cNvSpPr>
            <p:nvPr/>
          </p:nvSpPr>
          <p:spPr bwMode="auto">
            <a:xfrm>
              <a:off x="2501" y="2251"/>
              <a:ext cx="9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Line 643"/>
            <p:cNvSpPr>
              <a:spLocks noChangeShapeType="1"/>
            </p:cNvSpPr>
            <p:nvPr/>
          </p:nvSpPr>
          <p:spPr bwMode="auto">
            <a:xfrm>
              <a:off x="2593" y="2251"/>
              <a:ext cx="1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Line 644"/>
            <p:cNvSpPr>
              <a:spLocks noChangeShapeType="1"/>
            </p:cNvSpPr>
            <p:nvPr/>
          </p:nvSpPr>
          <p:spPr bwMode="auto">
            <a:xfrm>
              <a:off x="2611" y="2251"/>
              <a:ext cx="0" cy="1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8" name="Line 645"/>
            <p:cNvSpPr>
              <a:spLocks noChangeShapeType="1"/>
            </p:cNvSpPr>
            <p:nvPr/>
          </p:nvSpPr>
          <p:spPr bwMode="auto">
            <a:xfrm>
              <a:off x="2611" y="2266"/>
              <a:ext cx="5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9" name="Line 646"/>
            <p:cNvSpPr>
              <a:spLocks noChangeShapeType="1"/>
            </p:cNvSpPr>
            <p:nvPr/>
          </p:nvSpPr>
          <p:spPr bwMode="auto">
            <a:xfrm>
              <a:off x="2669" y="2266"/>
              <a:ext cx="4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0" name="Line 647"/>
            <p:cNvSpPr>
              <a:spLocks noChangeShapeType="1"/>
            </p:cNvSpPr>
            <p:nvPr/>
          </p:nvSpPr>
          <p:spPr bwMode="auto">
            <a:xfrm>
              <a:off x="2717" y="226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1" name="Line 648"/>
            <p:cNvSpPr>
              <a:spLocks noChangeShapeType="1"/>
            </p:cNvSpPr>
            <p:nvPr/>
          </p:nvSpPr>
          <p:spPr bwMode="auto">
            <a:xfrm>
              <a:off x="2717" y="2266"/>
              <a:ext cx="1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2" name="Line 649"/>
            <p:cNvSpPr>
              <a:spLocks noChangeShapeType="1"/>
            </p:cNvSpPr>
            <p:nvPr/>
          </p:nvSpPr>
          <p:spPr bwMode="auto">
            <a:xfrm>
              <a:off x="2732" y="2266"/>
              <a:ext cx="0" cy="2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3" name="Line 650"/>
            <p:cNvSpPr>
              <a:spLocks noChangeShapeType="1"/>
            </p:cNvSpPr>
            <p:nvPr/>
          </p:nvSpPr>
          <p:spPr bwMode="auto">
            <a:xfrm>
              <a:off x="2732" y="2286"/>
              <a:ext cx="9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4" name="Line 651"/>
            <p:cNvSpPr>
              <a:spLocks noChangeShapeType="1"/>
            </p:cNvSpPr>
            <p:nvPr/>
          </p:nvSpPr>
          <p:spPr bwMode="auto">
            <a:xfrm>
              <a:off x="2741" y="2286"/>
              <a:ext cx="5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5" name="Line 652"/>
            <p:cNvSpPr>
              <a:spLocks noChangeShapeType="1"/>
            </p:cNvSpPr>
            <p:nvPr/>
          </p:nvSpPr>
          <p:spPr bwMode="auto">
            <a:xfrm>
              <a:off x="2799" y="228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6" name="Line 653"/>
            <p:cNvSpPr>
              <a:spLocks noChangeShapeType="1"/>
            </p:cNvSpPr>
            <p:nvPr/>
          </p:nvSpPr>
          <p:spPr bwMode="auto">
            <a:xfrm>
              <a:off x="2799" y="2286"/>
              <a:ext cx="1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7" name="Line 654"/>
            <p:cNvSpPr>
              <a:spLocks noChangeShapeType="1"/>
            </p:cNvSpPr>
            <p:nvPr/>
          </p:nvSpPr>
          <p:spPr bwMode="auto">
            <a:xfrm>
              <a:off x="2814" y="2286"/>
              <a:ext cx="0" cy="1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8" name="Line 655"/>
            <p:cNvSpPr>
              <a:spLocks noChangeShapeType="1"/>
            </p:cNvSpPr>
            <p:nvPr/>
          </p:nvSpPr>
          <p:spPr bwMode="auto">
            <a:xfrm>
              <a:off x="2814" y="2304"/>
              <a:ext cx="0" cy="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9" name="Line 656"/>
            <p:cNvSpPr>
              <a:spLocks noChangeShapeType="1"/>
            </p:cNvSpPr>
            <p:nvPr/>
          </p:nvSpPr>
          <p:spPr bwMode="auto">
            <a:xfrm>
              <a:off x="2814" y="2309"/>
              <a:ext cx="6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0" name="Line 657"/>
            <p:cNvSpPr>
              <a:spLocks noChangeShapeType="1"/>
            </p:cNvSpPr>
            <p:nvPr/>
          </p:nvSpPr>
          <p:spPr bwMode="auto">
            <a:xfrm>
              <a:off x="2882" y="2309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1" name="Line 658"/>
            <p:cNvSpPr>
              <a:spLocks noChangeShapeType="1"/>
            </p:cNvSpPr>
            <p:nvPr/>
          </p:nvSpPr>
          <p:spPr bwMode="auto">
            <a:xfrm>
              <a:off x="2882" y="2309"/>
              <a:ext cx="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2" name="Line 659"/>
            <p:cNvSpPr>
              <a:spLocks noChangeShapeType="1"/>
            </p:cNvSpPr>
            <p:nvPr/>
          </p:nvSpPr>
          <p:spPr bwMode="auto">
            <a:xfrm>
              <a:off x="2883" y="2309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3" name="Line 660"/>
            <p:cNvSpPr>
              <a:spLocks noChangeShapeType="1"/>
            </p:cNvSpPr>
            <p:nvPr/>
          </p:nvSpPr>
          <p:spPr bwMode="auto">
            <a:xfrm>
              <a:off x="2883" y="2309"/>
              <a:ext cx="1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4" name="Line 661"/>
            <p:cNvSpPr>
              <a:spLocks noChangeShapeType="1"/>
            </p:cNvSpPr>
            <p:nvPr/>
          </p:nvSpPr>
          <p:spPr bwMode="auto">
            <a:xfrm>
              <a:off x="2897" y="2309"/>
              <a:ext cx="0" cy="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5" name="Line 662"/>
            <p:cNvSpPr>
              <a:spLocks noChangeShapeType="1"/>
            </p:cNvSpPr>
            <p:nvPr/>
          </p:nvSpPr>
          <p:spPr bwMode="auto">
            <a:xfrm>
              <a:off x="2897" y="2312"/>
              <a:ext cx="0" cy="29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6" name="Line 663"/>
            <p:cNvSpPr>
              <a:spLocks noChangeShapeType="1"/>
            </p:cNvSpPr>
            <p:nvPr/>
          </p:nvSpPr>
          <p:spPr bwMode="auto">
            <a:xfrm>
              <a:off x="2897" y="2341"/>
              <a:ext cx="6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7" name="Line 664"/>
            <p:cNvSpPr>
              <a:spLocks noChangeShapeType="1"/>
            </p:cNvSpPr>
            <p:nvPr/>
          </p:nvSpPr>
          <p:spPr bwMode="auto">
            <a:xfrm>
              <a:off x="2960" y="2341"/>
              <a:ext cx="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8" name="Line 665"/>
            <p:cNvSpPr>
              <a:spLocks noChangeShapeType="1"/>
            </p:cNvSpPr>
            <p:nvPr/>
          </p:nvSpPr>
          <p:spPr bwMode="auto">
            <a:xfrm>
              <a:off x="2963" y="2341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9" name="Line 666"/>
            <p:cNvSpPr>
              <a:spLocks noChangeShapeType="1"/>
            </p:cNvSpPr>
            <p:nvPr/>
          </p:nvSpPr>
          <p:spPr bwMode="auto">
            <a:xfrm>
              <a:off x="2963" y="2341"/>
              <a:ext cx="9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0" name="Line 667"/>
            <p:cNvSpPr>
              <a:spLocks noChangeShapeType="1"/>
            </p:cNvSpPr>
            <p:nvPr/>
          </p:nvSpPr>
          <p:spPr bwMode="auto">
            <a:xfrm>
              <a:off x="3053" y="2341"/>
              <a:ext cx="3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1" name="Line 668"/>
            <p:cNvSpPr>
              <a:spLocks noChangeShapeType="1"/>
            </p:cNvSpPr>
            <p:nvPr/>
          </p:nvSpPr>
          <p:spPr bwMode="auto">
            <a:xfrm>
              <a:off x="3083" y="2341"/>
              <a:ext cx="0" cy="36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2" name="Line 669"/>
            <p:cNvSpPr>
              <a:spLocks noChangeShapeType="1"/>
            </p:cNvSpPr>
            <p:nvPr/>
          </p:nvSpPr>
          <p:spPr bwMode="auto">
            <a:xfrm>
              <a:off x="3083" y="2377"/>
              <a:ext cx="24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3" name="Line 670"/>
            <p:cNvSpPr>
              <a:spLocks noChangeShapeType="1"/>
            </p:cNvSpPr>
            <p:nvPr/>
          </p:nvSpPr>
          <p:spPr bwMode="auto">
            <a:xfrm>
              <a:off x="3107" y="2377"/>
              <a:ext cx="2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4" name="Line 671"/>
            <p:cNvSpPr>
              <a:spLocks noChangeShapeType="1"/>
            </p:cNvSpPr>
            <p:nvPr/>
          </p:nvSpPr>
          <p:spPr bwMode="auto">
            <a:xfrm>
              <a:off x="3127" y="2377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5" name="Line 672"/>
            <p:cNvSpPr>
              <a:spLocks noChangeShapeType="1"/>
            </p:cNvSpPr>
            <p:nvPr/>
          </p:nvSpPr>
          <p:spPr bwMode="auto">
            <a:xfrm>
              <a:off x="3127" y="2377"/>
              <a:ext cx="7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6" name="Line 673"/>
            <p:cNvSpPr>
              <a:spLocks noChangeShapeType="1"/>
            </p:cNvSpPr>
            <p:nvPr/>
          </p:nvSpPr>
          <p:spPr bwMode="auto">
            <a:xfrm>
              <a:off x="3199" y="2377"/>
              <a:ext cx="2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7" name="Line 674"/>
            <p:cNvSpPr>
              <a:spLocks noChangeShapeType="1"/>
            </p:cNvSpPr>
            <p:nvPr/>
          </p:nvSpPr>
          <p:spPr bwMode="auto">
            <a:xfrm>
              <a:off x="3227" y="2377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8" name="Line 675"/>
            <p:cNvSpPr>
              <a:spLocks noChangeShapeType="1"/>
            </p:cNvSpPr>
            <p:nvPr/>
          </p:nvSpPr>
          <p:spPr bwMode="auto">
            <a:xfrm>
              <a:off x="3227" y="2377"/>
              <a:ext cx="6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9" name="Line 676"/>
            <p:cNvSpPr>
              <a:spLocks noChangeShapeType="1"/>
            </p:cNvSpPr>
            <p:nvPr/>
          </p:nvSpPr>
          <p:spPr bwMode="auto">
            <a:xfrm>
              <a:off x="3290" y="2377"/>
              <a:ext cx="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0" name="Line 677"/>
            <p:cNvSpPr>
              <a:spLocks noChangeShapeType="1"/>
            </p:cNvSpPr>
            <p:nvPr/>
          </p:nvSpPr>
          <p:spPr bwMode="auto">
            <a:xfrm>
              <a:off x="3292" y="2377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1" name="Line 678"/>
            <p:cNvSpPr>
              <a:spLocks noChangeShapeType="1"/>
            </p:cNvSpPr>
            <p:nvPr/>
          </p:nvSpPr>
          <p:spPr bwMode="auto">
            <a:xfrm>
              <a:off x="3292" y="2377"/>
              <a:ext cx="81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2" name="Line 679"/>
            <p:cNvSpPr>
              <a:spLocks noChangeShapeType="1"/>
            </p:cNvSpPr>
            <p:nvPr/>
          </p:nvSpPr>
          <p:spPr bwMode="auto">
            <a:xfrm>
              <a:off x="3373" y="2377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3" name="Line 680"/>
            <p:cNvSpPr>
              <a:spLocks noChangeShapeType="1"/>
            </p:cNvSpPr>
            <p:nvPr/>
          </p:nvSpPr>
          <p:spPr bwMode="auto">
            <a:xfrm>
              <a:off x="3373" y="2377"/>
              <a:ext cx="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4" name="Line 681"/>
            <p:cNvSpPr>
              <a:spLocks noChangeShapeType="1"/>
            </p:cNvSpPr>
            <p:nvPr/>
          </p:nvSpPr>
          <p:spPr bwMode="auto">
            <a:xfrm>
              <a:off x="3381" y="2377"/>
              <a:ext cx="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5" name="Line 682"/>
            <p:cNvSpPr>
              <a:spLocks noChangeShapeType="1"/>
            </p:cNvSpPr>
            <p:nvPr/>
          </p:nvSpPr>
          <p:spPr bwMode="auto">
            <a:xfrm>
              <a:off x="3456" y="2377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6" name="Line 683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7" name="Line 684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8" name="Line 685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9" name="Line 686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0" name="Line 687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1" name="Line 688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2" name="Line 689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3" name="Line 690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4" name="Line 691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5" name="Line 692"/>
            <p:cNvSpPr>
              <a:spLocks noChangeShapeType="1"/>
            </p:cNvSpPr>
            <p:nvPr/>
          </p:nvSpPr>
          <p:spPr bwMode="auto">
            <a:xfrm>
              <a:off x="1323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6" name="Line 693"/>
            <p:cNvSpPr>
              <a:spLocks noChangeShapeType="1"/>
            </p:cNvSpPr>
            <p:nvPr/>
          </p:nvSpPr>
          <p:spPr bwMode="auto">
            <a:xfrm>
              <a:off x="1323" y="1138"/>
              <a:ext cx="1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7" name="Line 694"/>
            <p:cNvSpPr>
              <a:spLocks noChangeShapeType="1"/>
            </p:cNvSpPr>
            <p:nvPr/>
          </p:nvSpPr>
          <p:spPr bwMode="auto">
            <a:xfrm>
              <a:off x="1324" y="11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8" name="Line 695"/>
            <p:cNvSpPr>
              <a:spLocks noChangeShapeType="1"/>
            </p:cNvSpPr>
            <p:nvPr/>
          </p:nvSpPr>
          <p:spPr bwMode="auto">
            <a:xfrm>
              <a:off x="1324" y="1138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9" name="Line 696"/>
            <p:cNvSpPr>
              <a:spLocks noChangeShapeType="1"/>
            </p:cNvSpPr>
            <p:nvPr/>
          </p:nvSpPr>
          <p:spPr bwMode="auto">
            <a:xfrm>
              <a:off x="1329" y="1138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0" name="Line 697"/>
            <p:cNvSpPr>
              <a:spLocks noChangeShapeType="1"/>
            </p:cNvSpPr>
            <p:nvPr/>
          </p:nvSpPr>
          <p:spPr bwMode="auto">
            <a:xfrm>
              <a:off x="1334" y="1156"/>
              <a:ext cx="0" cy="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1" name="Line 698"/>
            <p:cNvSpPr>
              <a:spLocks noChangeShapeType="1"/>
            </p:cNvSpPr>
            <p:nvPr/>
          </p:nvSpPr>
          <p:spPr bwMode="auto">
            <a:xfrm>
              <a:off x="1334" y="1163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2" name="Line 699"/>
            <p:cNvSpPr>
              <a:spLocks noChangeShapeType="1"/>
            </p:cNvSpPr>
            <p:nvPr/>
          </p:nvSpPr>
          <p:spPr bwMode="auto">
            <a:xfrm>
              <a:off x="1336" y="1163"/>
              <a:ext cx="0" cy="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3" name="Line 700"/>
            <p:cNvSpPr>
              <a:spLocks noChangeShapeType="1"/>
            </p:cNvSpPr>
            <p:nvPr/>
          </p:nvSpPr>
          <p:spPr bwMode="auto">
            <a:xfrm>
              <a:off x="1339" y="1183"/>
              <a:ext cx="0" cy="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4" name="Line 701"/>
            <p:cNvSpPr>
              <a:spLocks noChangeShapeType="1"/>
            </p:cNvSpPr>
            <p:nvPr/>
          </p:nvSpPr>
          <p:spPr bwMode="auto">
            <a:xfrm>
              <a:off x="1339" y="1188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5" name="Line 702"/>
            <p:cNvSpPr>
              <a:spLocks noChangeShapeType="1"/>
            </p:cNvSpPr>
            <p:nvPr/>
          </p:nvSpPr>
          <p:spPr bwMode="auto">
            <a:xfrm>
              <a:off x="1341" y="1188"/>
              <a:ext cx="0" cy="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6" name="Line 703"/>
            <p:cNvSpPr>
              <a:spLocks noChangeShapeType="1"/>
            </p:cNvSpPr>
            <p:nvPr/>
          </p:nvSpPr>
          <p:spPr bwMode="auto">
            <a:xfrm>
              <a:off x="1343" y="1209"/>
              <a:ext cx="0" cy="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7" name="Line 704"/>
            <p:cNvSpPr>
              <a:spLocks noChangeShapeType="1"/>
            </p:cNvSpPr>
            <p:nvPr/>
          </p:nvSpPr>
          <p:spPr bwMode="auto">
            <a:xfrm>
              <a:off x="1343" y="1211"/>
              <a:ext cx="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8" name="Line 705"/>
            <p:cNvSpPr>
              <a:spLocks noChangeShapeType="1"/>
            </p:cNvSpPr>
            <p:nvPr/>
          </p:nvSpPr>
          <p:spPr bwMode="auto">
            <a:xfrm>
              <a:off x="1346" y="1211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9" name="Line 706"/>
            <p:cNvSpPr>
              <a:spLocks noChangeShapeType="1"/>
            </p:cNvSpPr>
            <p:nvPr/>
          </p:nvSpPr>
          <p:spPr bwMode="auto">
            <a:xfrm>
              <a:off x="1346" y="1234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0" name="Line 707"/>
            <p:cNvSpPr>
              <a:spLocks noChangeShapeType="1"/>
            </p:cNvSpPr>
            <p:nvPr/>
          </p:nvSpPr>
          <p:spPr bwMode="auto">
            <a:xfrm>
              <a:off x="1346" y="1264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1" name="Line 708"/>
            <p:cNvSpPr>
              <a:spLocks noChangeShapeType="1"/>
            </p:cNvSpPr>
            <p:nvPr/>
          </p:nvSpPr>
          <p:spPr bwMode="auto">
            <a:xfrm>
              <a:off x="1348" y="1292"/>
              <a:ext cx="0" cy="4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2" name="Line 709"/>
            <p:cNvSpPr>
              <a:spLocks noChangeShapeType="1"/>
            </p:cNvSpPr>
            <p:nvPr/>
          </p:nvSpPr>
          <p:spPr bwMode="auto">
            <a:xfrm>
              <a:off x="1348" y="1296"/>
              <a:ext cx="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3" name="Line 710"/>
            <p:cNvSpPr>
              <a:spLocks noChangeShapeType="1"/>
            </p:cNvSpPr>
            <p:nvPr/>
          </p:nvSpPr>
          <p:spPr bwMode="auto">
            <a:xfrm>
              <a:off x="1351" y="1296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4" name="Line 711"/>
            <p:cNvSpPr>
              <a:spLocks noChangeShapeType="1"/>
            </p:cNvSpPr>
            <p:nvPr/>
          </p:nvSpPr>
          <p:spPr bwMode="auto">
            <a:xfrm>
              <a:off x="1351" y="1321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5" name="Line 712"/>
            <p:cNvSpPr>
              <a:spLocks noChangeShapeType="1"/>
            </p:cNvSpPr>
            <p:nvPr/>
          </p:nvSpPr>
          <p:spPr bwMode="auto">
            <a:xfrm>
              <a:off x="1351" y="1351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6" name="Line 713"/>
            <p:cNvSpPr>
              <a:spLocks noChangeShapeType="1"/>
            </p:cNvSpPr>
            <p:nvPr/>
          </p:nvSpPr>
          <p:spPr bwMode="auto">
            <a:xfrm>
              <a:off x="1351" y="1381"/>
              <a:ext cx="0" cy="14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7" name="Line 714"/>
            <p:cNvSpPr>
              <a:spLocks noChangeShapeType="1"/>
            </p:cNvSpPr>
            <p:nvPr/>
          </p:nvSpPr>
          <p:spPr bwMode="auto">
            <a:xfrm>
              <a:off x="1351" y="1410"/>
              <a:ext cx="0" cy="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8" name="Line 715"/>
            <p:cNvSpPr>
              <a:spLocks noChangeShapeType="1"/>
            </p:cNvSpPr>
            <p:nvPr/>
          </p:nvSpPr>
          <p:spPr bwMode="auto">
            <a:xfrm>
              <a:off x="1351" y="1417"/>
              <a:ext cx="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9" name="Line 716"/>
            <p:cNvSpPr>
              <a:spLocks noChangeShapeType="1"/>
            </p:cNvSpPr>
            <p:nvPr/>
          </p:nvSpPr>
          <p:spPr bwMode="auto">
            <a:xfrm>
              <a:off x="1354" y="1417"/>
              <a:ext cx="0" cy="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0" name="Line 717"/>
            <p:cNvSpPr>
              <a:spLocks noChangeShapeType="1"/>
            </p:cNvSpPr>
            <p:nvPr/>
          </p:nvSpPr>
          <p:spPr bwMode="auto">
            <a:xfrm>
              <a:off x="1357" y="1432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1" name="Line 718"/>
            <p:cNvSpPr>
              <a:spLocks noChangeShapeType="1"/>
            </p:cNvSpPr>
            <p:nvPr/>
          </p:nvSpPr>
          <p:spPr bwMode="auto">
            <a:xfrm>
              <a:off x="1357" y="1442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2" name="Line 719"/>
            <p:cNvSpPr>
              <a:spLocks noChangeShapeType="1"/>
            </p:cNvSpPr>
            <p:nvPr/>
          </p:nvSpPr>
          <p:spPr bwMode="auto">
            <a:xfrm>
              <a:off x="1359" y="1442"/>
              <a:ext cx="0" cy="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3" name="Line 720"/>
            <p:cNvSpPr>
              <a:spLocks noChangeShapeType="1"/>
            </p:cNvSpPr>
            <p:nvPr/>
          </p:nvSpPr>
          <p:spPr bwMode="auto">
            <a:xfrm>
              <a:off x="1362" y="1459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4" name="Line 721"/>
            <p:cNvSpPr>
              <a:spLocks noChangeShapeType="1"/>
            </p:cNvSpPr>
            <p:nvPr/>
          </p:nvSpPr>
          <p:spPr bwMode="auto">
            <a:xfrm>
              <a:off x="1366" y="1484"/>
              <a:ext cx="0" cy="6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5" name="Line 722"/>
            <p:cNvSpPr>
              <a:spLocks noChangeShapeType="1"/>
            </p:cNvSpPr>
            <p:nvPr/>
          </p:nvSpPr>
          <p:spPr bwMode="auto">
            <a:xfrm>
              <a:off x="1366" y="1490"/>
              <a:ext cx="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6" name="Line 723"/>
            <p:cNvSpPr>
              <a:spLocks noChangeShapeType="1"/>
            </p:cNvSpPr>
            <p:nvPr/>
          </p:nvSpPr>
          <p:spPr bwMode="auto">
            <a:xfrm>
              <a:off x="1374" y="1490"/>
              <a:ext cx="0" cy="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7" name="Line 724"/>
            <p:cNvSpPr>
              <a:spLocks noChangeShapeType="1"/>
            </p:cNvSpPr>
            <p:nvPr/>
          </p:nvSpPr>
          <p:spPr bwMode="auto">
            <a:xfrm>
              <a:off x="1376" y="1503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8" name="Line 725"/>
            <p:cNvSpPr>
              <a:spLocks noChangeShapeType="1"/>
            </p:cNvSpPr>
            <p:nvPr/>
          </p:nvSpPr>
          <p:spPr bwMode="auto">
            <a:xfrm>
              <a:off x="1377" y="1532"/>
              <a:ext cx="0" cy="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9" name="Line 726"/>
            <p:cNvSpPr>
              <a:spLocks noChangeShapeType="1"/>
            </p:cNvSpPr>
            <p:nvPr/>
          </p:nvSpPr>
          <p:spPr bwMode="auto">
            <a:xfrm>
              <a:off x="1377" y="1540"/>
              <a:ext cx="9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0" name="Line 727"/>
            <p:cNvSpPr>
              <a:spLocks noChangeShapeType="1"/>
            </p:cNvSpPr>
            <p:nvPr/>
          </p:nvSpPr>
          <p:spPr bwMode="auto">
            <a:xfrm>
              <a:off x="1389" y="1550"/>
              <a:ext cx="0" cy="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1" name="Line 728"/>
            <p:cNvSpPr>
              <a:spLocks noChangeShapeType="1"/>
            </p:cNvSpPr>
            <p:nvPr/>
          </p:nvSpPr>
          <p:spPr bwMode="auto">
            <a:xfrm>
              <a:off x="1389" y="1552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2" name="Line 729"/>
            <p:cNvSpPr>
              <a:spLocks noChangeShapeType="1"/>
            </p:cNvSpPr>
            <p:nvPr/>
          </p:nvSpPr>
          <p:spPr bwMode="auto">
            <a:xfrm>
              <a:off x="1396" y="1552"/>
              <a:ext cx="0" cy="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3" name="Line 730"/>
            <p:cNvSpPr>
              <a:spLocks noChangeShapeType="1"/>
            </p:cNvSpPr>
            <p:nvPr/>
          </p:nvSpPr>
          <p:spPr bwMode="auto">
            <a:xfrm>
              <a:off x="1401" y="1568"/>
              <a:ext cx="0" cy="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4" name="Line 731"/>
            <p:cNvSpPr>
              <a:spLocks noChangeShapeType="1"/>
            </p:cNvSpPr>
            <p:nvPr/>
          </p:nvSpPr>
          <p:spPr bwMode="auto">
            <a:xfrm>
              <a:off x="1401" y="1577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5" name="Line 732"/>
            <p:cNvSpPr>
              <a:spLocks noChangeShapeType="1"/>
            </p:cNvSpPr>
            <p:nvPr/>
          </p:nvSpPr>
          <p:spPr bwMode="auto">
            <a:xfrm>
              <a:off x="1406" y="1577"/>
              <a:ext cx="0" cy="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6" name="Line 733"/>
            <p:cNvSpPr>
              <a:spLocks noChangeShapeType="1"/>
            </p:cNvSpPr>
            <p:nvPr/>
          </p:nvSpPr>
          <p:spPr bwMode="auto">
            <a:xfrm>
              <a:off x="1406" y="1595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7" name="Line 734"/>
            <p:cNvSpPr>
              <a:spLocks noChangeShapeType="1"/>
            </p:cNvSpPr>
            <p:nvPr/>
          </p:nvSpPr>
          <p:spPr bwMode="auto">
            <a:xfrm>
              <a:off x="1406" y="1625"/>
              <a:ext cx="0" cy="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8" name="Line 735"/>
            <p:cNvSpPr>
              <a:spLocks noChangeShapeType="1"/>
            </p:cNvSpPr>
            <p:nvPr/>
          </p:nvSpPr>
          <p:spPr bwMode="auto">
            <a:xfrm>
              <a:off x="1406" y="1638"/>
              <a:ext cx="1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9" name="Line 736"/>
            <p:cNvSpPr>
              <a:spLocks noChangeShapeType="1"/>
            </p:cNvSpPr>
            <p:nvPr/>
          </p:nvSpPr>
          <p:spPr bwMode="auto">
            <a:xfrm>
              <a:off x="1407" y="1638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0" name="Line 737"/>
            <p:cNvSpPr>
              <a:spLocks noChangeShapeType="1"/>
            </p:cNvSpPr>
            <p:nvPr/>
          </p:nvSpPr>
          <p:spPr bwMode="auto">
            <a:xfrm>
              <a:off x="1409" y="1650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1" name="Line 738"/>
            <p:cNvSpPr>
              <a:spLocks noChangeShapeType="1"/>
            </p:cNvSpPr>
            <p:nvPr/>
          </p:nvSpPr>
          <p:spPr bwMode="auto">
            <a:xfrm>
              <a:off x="1411" y="1650"/>
              <a:ext cx="0" cy="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2" name="Line 739"/>
            <p:cNvSpPr>
              <a:spLocks noChangeShapeType="1"/>
            </p:cNvSpPr>
            <p:nvPr/>
          </p:nvSpPr>
          <p:spPr bwMode="auto">
            <a:xfrm>
              <a:off x="1411" y="1663"/>
              <a:ext cx="1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3" name="Line 740"/>
            <p:cNvSpPr>
              <a:spLocks noChangeShapeType="1"/>
            </p:cNvSpPr>
            <p:nvPr/>
          </p:nvSpPr>
          <p:spPr bwMode="auto">
            <a:xfrm>
              <a:off x="1414" y="1675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4" name="Line 741"/>
            <p:cNvSpPr>
              <a:spLocks noChangeShapeType="1"/>
            </p:cNvSpPr>
            <p:nvPr/>
          </p:nvSpPr>
          <p:spPr bwMode="auto">
            <a:xfrm>
              <a:off x="1414" y="1675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5" name="Line 742"/>
            <p:cNvSpPr>
              <a:spLocks noChangeShapeType="1"/>
            </p:cNvSpPr>
            <p:nvPr/>
          </p:nvSpPr>
          <p:spPr bwMode="auto">
            <a:xfrm>
              <a:off x="1419" y="1675"/>
              <a:ext cx="0" cy="11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6" name="Line 743"/>
            <p:cNvSpPr>
              <a:spLocks noChangeShapeType="1"/>
            </p:cNvSpPr>
            <p:nvPr/>
          </p:nvSpPr>
          <p:spPr bwMode="auto">
            <a:xfrm>
              <a:off x="1432" y="168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7" name="Line 744"/>
            <p:cNvSpPr>
              <a:spLocks noChangeShapeType="1"/>
            </p:cNvSpPr>
            <p:nvPr/>
          </p:nvSpPr>
          <p:spPr bwMode="auto">
            <a:xfrm>
              <a:off x="1432" y="1686"/>
              <a:ext cx="0" cy="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8" name="Line 745"/>
            <p:cNvSpPr>
              <a:spLocks noChangeShapeType="1"/>
            </p:cNvSpPr>
            <p:nvPr/>
          </p:nvSpPr>
          <p:spPr bwMode="auto">
            <a:xfrm>
              <a:off x="1432" y="1699"/>
              <a:ext cx="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9" name="Line 746"/>
            <p:cNvSpPr>
              <a:spLocks noChangeShapeType="1"/>
            </p:cNvSpPr>
            <p:nvPr/>
          </p:nvSpPr>
          <p:spPr bwMode="auto">
            <a:xfrm>
              <a:off x="1437" y="1711"/>
              <a:ext cx="1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0" name="Line 747"/>
            <p:cNvSpPr>
              <a:spLocks noChangeShapeType="1"/>
            </p:cNvSpPr>
            <p:nvPr/>
          </p:nvSpPr>
          <p:spPr bwMode="auto">
            <a:xfrm>
              <a:off x="1467" y="1711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1" name="Line 748"/>
            <p:cNvSpPr>
              <a:spLocks noChangeShapeType="1"/>
            </p:cNvSpPr>
            <p:nvPr/>
          </p:nvSpPr>
          <p:spPr bwMode="auto">
            <a:xfrm>
              <a:off x="1474" y="1711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2" name="Line 749"/>
            <p:cNvSpPr>
              <a:spLocks noChangeShapeType="1"/>
            </p:cNvSpPr>
            <p:nvPr/>
          </p:nvSpPr>
          <p:spPr bwMode="auto">
            <a:xfrm>
              <a:off x="1474" y="1734"/>
              <a:ext cx="0" cy="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3" name="Line 750"/>
            <p:cNvSpPr>
              <a:spLocks noChangeShapeType="1"/>
            </p:cNvSpPr>
            <p:nvPr/>
          </p:nvSpPr>
          <p:spPr bwMode="auto">
            <a:xfrm>
              <a:off x="1474" y="1736"/>
              <a:ext cx="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4" name="Line 751"/>
            <p:cNvSpPr>
              <a:spLocks noChangeShapeType="1"/>
            </p:cNvSpPr>
            <p:nvPr/>
          </p:nvSpPr>
          <p:spPr bwMode="auto">
            <a:xfrm>
              <a:off x="1480" y="1736"/>
              <a:ext cx="0" cy="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5" name="Line 752"/>
            <p:cNvSpPr>
              <a:spLocks noChangeShapeType="1"/>
            </p:cNvSpPr>
            <p:nvPr/>
          </p:nvSpPr>
          <p:spPr bwMode="auto">
            <a:xfrm>
              <a:off x="1480" y="1758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6" name="Line 753"/>
            <p:cNvSpPr>
              <a:spLocks noChangeShapeType="1"/>
            </p:cNvSpPr>
            <p:nvPr/>
          </p:nvSpPr>
          <p:spPr bwMode="auto">
            <a:xfrm>
              <a:off x="1480" y="1773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7" name="Line 754"/>
            <p:cNvSpPr>
              <a:spLocks noChangeShapeType="1"/>
            </p:cNvSpPr>
            <p:nvPr/>
          </p:nvSpPr>
          <p:spPr bwMode="auto">
            <a:xfrm>
              <a:off x="1487" y="1781"/>
              <a:ext cx="0" cy="17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8" name="Line 755"/>
            <p:cNvSpPr>
              <a:spLocks noChangeShapeType="1"/>
            </p:cNvSpPr>
            <p:nvPr/>
          </p:nvSpPr>
          <p:spPr bwMode="auto">
            <a:xfrm>
              <a:off x="1487" y="1811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9" name="Line 756"/>
            <p:cNvSpPr>
              <a:spLocks noChangeShapeType="1"/>
            </p:cNvSpPr>
            <p:nvPr/>
          </p:nvSpPr>
          <p:spPr bwMode="auto">
            <a:xfrm>
              <a:off x="1487" y="1821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0" name="Line 757"/>
            <p:cNvSpPr>
              <a:spLocks noChangeShapeType="1"/>
            </p:cNvSpPr>
            <p:nvPr/>
          </p:nvSpPr>
          <p:spPr bwMode="auto">
            <a:xfrm>
              <a:off x="1505" y="1822"/>
              <a:ext cx="0" cy="1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1" name="Line 758"/>
            <p:cNvSpPr>
              <a:spLocks noChangeShapeType="1"/>
            </p:cNvSpPr>
            <p:nvPr/>
          </p:nvSpPr>
          <p:spPr bwMode="auto">
            <a:xfrm>
              <a:off x="1505" y="1834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2" name="Line 759"/>
            <p:cNvSpPr>
              <a:spLocks noChangeShapeType="1"/>
            </p:cNvSpPr>
            <p:nvPr/>
          </p:nvSpPr>
          <p:spPr bwMode="auto">
            <a:xfrm>
              <a:off x="1524" y="1834"/>
              <a:ext cx="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3" name="Line 760"/>
            <p:cNvSpPr>
              <a:spLocks noChangeShapeType="1"/>
            </p:cNvSpPr>
            <p:nvPr/>
          </p:nvSpPr>
          <p:spPr bwMode="auto">
            <a:xfrm>
              <a:off x="1528" y="1834"/>
              <a:ext cx="0" cy="1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4" name="Line 761"/>
            <p:cNvSpPr>
              <a:spLocks noChangeShapeType="1"/>
            </p:cNvSpPr>
            <p:nvPr/>
          </p:nvSpPr>
          <p:spPr bwMode="auto">
            <a:xfrm>
              <a:off x="1542" y="1846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5" name="Line 762"/>
            <p:cNvSpPr>
              <a:spLocks noChangeShapeType="1"/>
            </p:cNvSpPr>
            <p:nvPr/>
          </p:nvSpPr>
          <p:spPr bwMode="auto">
            <a:xfrm>
              <a:off x="1558" y="1859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6" name="Line 763"/>
            <p:cNvSpPr>
              <a:spLocks noChangeShapeType="1"/>
            </p:cNvSpPr>
            <p:nvPr/>
          </p:nvSpPr>
          <p:spPr bwMode="auto">
            <a:xfrm>
              <a:off x="1565" y="1859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7" name="Line 764"/>
            <p:cNvSpPr>
              <a:spLocks noChangeShapeType="1"/>
            </p:cNvSpPr>
            <p:nvPr/>
          </p:nvSpPr>
          <p:spPr bwMode="auto">
            <a:xfrm>
              <a:off x="1577" y="1871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8" name="Line 765"/>
            <p:cNvSpPr>
              <a:spLocks noChangeShapeType="1"/>
            </p:cNvSpPr>
            <p:nvPr/>
          </p:nvSpPr>
          <p:spPr bwMode="auto">
            <a:xfrm>
              <a:off x="1607" y="1871"/>
              <a:ext cx="1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9" name="Line 766"/>
            <p:cNvSpPr>
              <a:spLocks noChangeShapeType="1"/>
            </p:cNvSpPr>
            <p:nvPr/>
          </p:nvSpPr>
          <p:spPr bwMode="auto">
            <a:xfrm>
              <a:off x="1636" y="1871"/>
              <a:ext cx="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0" name="Line 767"/>
            <p:cNvSpPr>
              <a:spLocks noChangeShapeType="1"/>
            </p:cNvSpPr>
            <p:nvPr/>
          </p:nvSpPr>
          <p:spPr bwMode="auto">
            <a:xfrm>
              <a:off x="1640" y="1871"/>
              <a:ext cx="0" cy="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1" name="Line 768"/>
            <p:cNvSpPr>
              <a:spLocks noChangeShapeType="1"/>
            </p:cNvSpPr>
            <p:nvPr/>
          </p:nvSpPr>
          <p:spPr bwMode="auto">
            <a:xfrm>
              <a:off x="1640" y="1884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2" name="Line 769"/>
            <p:cNvSpPr>
              <a:spLocks noChangeShapeType="1"/>
            </p:cNvSpPr>
            <p:nvPr/>
          </p:nvSpPr>
          <p:spPr bwMode="auto">
            <a:xfrm>
              <a:off x="1643" y="1894"/>
              <a:ext cx="0" cy="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3" name="Line 770"/>
            <p:cNvSpPr>
              <a:spLocks noChangeShapeType="1"/>
            </p:cNvSpPr>
            <p:nvPr/>
          </p:nvSpPr>
          <p:spPr bwMode="auto">
            <a:xfrm>
              <a:off x="1643" y="1896"/>
              <a:ext cx="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4" name="Line 771"/>
            <p:cNvSpPr>
              <a:spLocks noChangeShapeType="1"/>
            </p:cNvSpPr>
            <p:nvPr/>
          </p:nvSpPr>
          <p:spPr bwMode="auto">
            <a:xfrm>
              <a:off x="1646" y="1896"/>
              <a:ext cx="0" cy="9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5" name="Line 772"/>
            <p:cNvSpPr>
              <a:spLocks noChangeShapeType="1"/>
            </p:cNvSpPr>
            <p:nvPr/>
          </p:nvSpPr>
          <p:spPr bwMode="auto">
            <a:xfrm>
              <a:off x="1651" y="1915"/>
              <a:ext cx="0" cy="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6" name="Line 773"/>
            <p:cNvSpPr>
              <a:spLocks noChangeShapeType="1"/>
            </p:cNvSpPr>
            <p:nvPr/>
          </p:nvSpPr>
          <p:spPr bwMode="auto">
            <a:xfrm>
              <a:off x="1651" y="1920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7" name="Line 774"/>
            <p:cNvSpPr>
              <a:spLocks noChangeShapeType="1"/>
            </p:cNvSpPr>
            <p:nvPr/>
          </p:nvSpPr>
          <p:spPr bwMode="auto">
            <a:xfrm>
              <a:off x="1653" y="1920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8" name="Line 775"/>
            <p:cNvSpPr>
              <a:spLocks noChangeShapeType="1"/>
            </p:cNvSpPr>
            <p:nvPr/>
          </p:nvSpPr>
          <p:spPr bwMode="auto">
            <a:xfrm>
              <a:off x="1663" y="1934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9" name="Line 776"/>
            <p:cNvSpPr>
              <a:spLocks noChangeShapeType="1"/>
            </p:cNvSpPr>
            <p:nvPr/>
          </p:nvSpPr>
          <p:spPr bwMode="auto">
            <a:xfrm>
              <a:off x="1668" y="1934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0" name="Line 777"/>
            <p:cNvSpPr>
              <a:spLocks noChangeShapeType="1"/>
            </p:cNvSpPr>
            <p:nvPr/>
          </p:nvSpPr>
          <p:spPr bwMode="auto">
            <a:xfrm>
              <a:off x="1680" y="1947"/>
              <a:ext cx="0" cy="1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1" name="Line 778"/>
            <p:cNvSpPr>
              <a:spLocks noChangeShapeType="1"/>
            </p:cNvSpPr>
            <p:nvPr/>
          </p:nvSpPr>
          <p:spPr bwMode="auto">
            <a:xfrm>
              <a:off x="1680" y="1959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2" name="Line 779"/>
            <p:cNvSpPr>
              <a:spLocks noChangeShapeType="1"/>
            </p:cNvSpPr>
            <p:nvPr/>
          </p:nvSpPr>
          <p:spPr bwMode="auto">
            <a:xfrm>
              <a:off x="1698" y="1959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3" name="Line 780"/>
            <p:cNvSpPr>
              <a:spLocks noChangeShapeType="1"/>
            </p:cNvSpPr>
            <p:nvPr/>
          </p:nvSpPr>
          <p:spPr bwMode="auto">
            <a:xfrm>
              <a:off x="1724" y="1960"/>
              <a:ext cx="0" cy="1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4" name="Line 781"/>
            <p:cNvSpPr>
              <a:spLocks noChangeShapeType="1"/>
            </p:cNvSpPr>
            <p:nvPr/>
          </p:nvSpPr>
          <p:spPr bwMode="auto">
            <a:xfrm>
              <a:off x="1724" y="1972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5" name="Line 782"/>
            <p:cNvSpPr>
              <a:spLocks noChangeShapeType="1"/>
            </p:cNvSpPr>
            <p:nvPr/>
          </p:nvSpPr>
          <p:spPr bwMode="auto">
            <a:xfrm>
              <a:off x="1744" y="1972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6" name="Line 783"/>
            <p:cNvSpPr>
              <a:spLocks noChangeShapeType="1"/>
            </p:cNvSpPr>
            <p:nvPr/>
          </p:nvSpPr>
          <p:spPr bwMode="auto">
            <a:xfrm>
              <a:off x="1749" y="1972"/>
              <a:ext cx="0" cy="1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7" name="Line 784"/>
            <p:cNvSpPr>
              <a:spLocks noChangeShapeType="1"/>
            </p:cNvSpPr>
            <p:nvPr/>
          </p:nvSpPr>
          <p:spPr bwMode="auto">
            <a:xfrm>
              <a:off x="1763" y="1984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8" name="Line 785"/>
            <p:cNvSpPr>
              <a:spLocks noChangeShapeType="1"/>
            </p:cNvSpPr>
            <p:nvPr/>
          </p:nvSpPr>
          <p:spPr bwMode="auto">
            <a:xfrm>
              <a:off x="1768" y="1984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9" name="Line 786"/>
            <p:cNvSpPr>
              <a:spLocks noChangeShapeType="1"/>
            </p:cNvSpPr>
            <p:nvPr/>
          </p:nvSpPr>
          <p:spPr bwMode="auto">
            <a:xfrm>
              <a:off x="1779" y="1997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0" name="Line 787"/>
            <p:cNvSpPr>
              <a:spLocks noChangeShapeType="1"/>
            </p:cNvSpPr>
            <p:nvPr/>
          </p:nvSpPr>
          <p:spPr bwMode="auto">
            <a:xfrm>
              <a:off x="1786" y="1997"/>
              <a:ext cx="0" cy="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1" name="Line 788"/>
            <p:cNvSpPr>
              <a:spLocks noChangeShapeType="1"/>
            </p:cNvSpPr>
            <p:nvPr/>
          </p:nvSpPr>
          <p:spPr bwMode="auto">
            <a:xfrm>
              <a:off x="1796" y="2010"/>
              <a:ext cx="0" cy="12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2" name="Line 789"/>
            <p:cNvSpPr>
              <a:spLocks noChangeShapeType="1"/>
            </p:cNvSpPr>
            <p:nvPr/>
          </p:nvSpPr>
          <p:spPr bwMode="auto">
            <a:xfrm>
              <a:off x="1796" y="2022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3" name="Line 790"/>
            <p:cNvSpPr>
              <a:spLocks noChangeShapeType="1"/>
            </p:cNvSpPr>
            <p:nvPr/>
          </p:nvSpPr>
          <p:spPr bwMode="auto">
            <a:xfrm>
              <a:off x="1814" y="2022"/>
              <a:ext cx="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4" name="Line 791"/>
            <p:cNvSpPr>
              <a:spLocks noChangeShapeType="1"/>
            </p:cNvSpPr>
            <p:nvPr/>
          </p:nvSpPr>
          <p:spPr bwMode="auto">
            <a:xfrm>
              <a:off x="1816" y="2022"/>
              <a:ext cx="0" cy="1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5" name="Line 792"/>
            <p:cNvSpPr>
              <a:spLocks noChangeShapeType="1"/>
            </p:cNvSpPr>
            <p:nvPr/>
          </p:nvSpPr>
          <p:spPr bwMode="auto">
            <a:xfrm>
              <a:off x="1819" y="2047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6" name="Line 793"/>
            <p:cNvSpPr>
              <a:spLocks noChangeShapeType="1"/>
            </p:cNvSpPr>
            <p:nvPr/>
          </p:nvSpPr>
          <p:spPr bwMode="auto">
            <a:xfrm>
              <a:off x="1849" y="2047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7" name="Line 794"/>
            <p:cNvSpPr>
              <a:spLocks noChangeShapeType="1"/>
            </p:cNvSpPr>
            <p:nvPr/>
          </p:nvSpPr>
          <p:spPr bwMode="auto">
            <a:xfrm>
              <a:off x="1856" y="2047"/>
              <a:ext cx="0" cy="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8" name="Line 795"/>
            <p:cNvSpPr>
              <a:spLocks noChangeShapeType="1"/>
            </p:cNvSpPr>
            <p:nvPr/>
          </p:nvSpPr>
          <p:spPr bwMode="auto">
            <a:xfrm>
              <a:off x="1866" y="2060"/>
              <a:ext cx="16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9" name="Line 796"/>
            <p:cNvSpPr>
              <a:spLocks noChangeShapeType="1"/>
            </p:cNvSpPr>
            <p:nvPr/>
          </p:nvSpPr>
          <p:spPr bwMode="auto">
            <a:xfrm>
              <a:off x="1884" y="2072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0" name="Line 797"/>
            <p:cNvSpPr>
              <a:spLocks noChangeShapeType="1"/>
            </p:cNvSpPr>
            <p:nvPr/>
          </p:nvSpPr>
          <p:spPr bwMode="auto">
            <a:xfrm>
              <a:off x="1884" y="2072"/>
              <a:ext cx="1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1" name="Line 798"/>
            <p:cNvSpPr>
              <a:spLocks noChangeShapeType="1"/>
            </p:cNvSpPr>
            <p:nvPr/>
          </p:nvSpPr>
          <p:spPr bwMode="auto">
            <a:xfrm>
              <a:off x="1897" y="2072"/>
              <a:ext cx="0" cy="1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2" name="Line 799"/>
            <p:cNvSpPr>
              <a:spLocks noChangeShapeType="1"/>
            </p:cNvSpPr>
            <p:nvPr/>
          </p:nvSpPr>
          <p:spPr bwMode="auto">
            <a:xfrm>
              <a:off x="1900" y="208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3" name="Line 800"/>
            <p:cNvSpPr>
              <a:spLocks noChangeShapeType="1"/>
            </p:cNvSpPr>
            <p:nvPr/>
          </p:nvSpPr>
          <p:spPr bwMode="auto">
            <a:xfrm>
              <a:off x="1930" y="2085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4" name="Line 801"/>
            <p:cNvSpPr>
              <a:spLocks noChangeShapeType="1"/>
            </p:cNvSpPr>
            <p:nvPr/>
          </p:nvSpPr>
          <p:spPr bwMode="auto">
            <a:xfrm>
              <a:off x="1949" y="2097"/>
              <a:ext cx="0" cy="1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5" name="Line 802"/>
            <p:cNvSpPr>
              <a:spLocks noChangeShapeType="1"/>
            </p:cNvSpPr>
            <p:nvPr/>
          </p:nvSpPr>
          <p:spPr bwMode="auto">
            <a:xfrm>
              <a:off x="1949" y="2098"/>
              <a:ext cx="14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6" name="Line 803"/>
            <p:cNvSpPr>
              <a:spLocks noChangeShapeType="1"/>
            </p:cNvSpPr>
            <p:nvPr/>
          </p:nvSpPr>
          <p:spPr bwMode="auto">
            <a:xfrm>
              <a:off x="1975" y="2100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7" name="Line 804"/>
            <p:cNvSpPr>
              <a:spLocks noChangeShapeType="1"/>
            </p:cNvSpPr>
            <p:nvPr/>
          </p:nvSpPr>
          <p:spPr bwMode="auto">
            <a:xfrm>
              <a:off x="1975" y="2110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8" name="Line 805"/>
            <p:cNvSpPr>
              <a:spLocks noChangeShapeType="1"/>
            </p:cNvSpPr>
            <p:nvPr/>
          </p:nvSpPr>
          <p:spPr bwMode="auto">
            <a:xfrm>
              <a:off x="1982" y="2123"/>
              <a:ext cx="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9" name="Line 806"/>
            <p:cNvSpPr>
              <a:spLocks noChangeShapeType="1"/>
            </p:cNvSpPr>
            <p:nvPr/>
          </p:nvSpPr>
          <p:spPr bwMode="auto">
            <a:xfrm>
              <a:off x="1987" y="2123"/>
              <a:ext cx="0" cy="1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0" name="Line 807"/>
            <p:cNvSpPr>
              <a:spLocks noChangeShapeType="1"/>
            </p:cNvSpPr>
            <p:nvPr/>
          </p:nvSpPr>
          <p:spPr bwMode="auto">
            <a:xfrm>
              <a:off x="1998" y="2135"/>
              <a:ext cx="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1" name="Line 808"/>
            <p:cNvSpPr>
              <a:spLocks noChangeShapeType="1"/>
            </p:cNvSpPr>
            <p:nvPr/>
          </p:nvSpPr>
          <p:spPr bwMode="auto">
            <a:xfrm>
              <a:off x="2005" y="2135"/>
              <a:ext cx="0" cy="11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2" name="Line 809"/>
            <p:cNvSpPr>
              <a:spLocks noChangeShapeType="1"/>
            </p:cNvSpPr>
            <p:nvPr/>
          </p:nvSpPr>
          <p:spPr bwMode="auto">
            <a:xfrm>
              <a:off x="2017" y="2148"/>
              <a:ext cx="1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3" name="Line 810"/>
            <p:cNvSpPr>
              <a:spLocks noChangeShapeType="1"/>
            </p:cNvSpPr>
            <p:nvPr/>
          </p:nvSpPr>
          <p:spPr bwMode="auto">
            <a:xfrm>
              <a:off x="2047" y="2148"/>
              <a:ext cx="9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4" name="Line 811"/>
            <p:cNvSpPr>
              <a:spLocks noChangeShapeType="1"/>
            </p:cNvSpPr>
            <p:nvPr/>
          </p:nvSpPr>
          <p:spPr bwMode="auto">
            <a:xfrm>
              <a:off x="2056" y="2148"/>
              <a:ext cx="0" cy="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0" name="Line 813"/>
          <p:cNvSpPr>
            <a:spLocks noChangeShapeType="1"/>
          </p:cNvSpPr>
          <p:nvPr/>
        </p:nvSpPr>
        <p:spPr bwMode="auto">
          <a:xfrm>
            <a:off x="2724945" y="2909887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814"/>
          <p:cNvSpPr>
            <a:spLocks noChangeShapeType="1"/>
          </p:cNvSpPr>
          <p:nvPr/>
        </p:nvSpPr>
        <p:spPr bwMode="auto">
          <a:xfrm>
            <a:off x="2772570" y="2909887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815"/>
          <p:cNvSpPr>
            <a:spLocks noChangeShapeType="1"/>
          </p:cNvSpPr>
          <p:nvPr/>
        </p:nvSpPr>
        <p:spPr bwMode="auto">
          <a:xfrm>
            <a:off x="2820193" y="2909887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816"/>
          <p:cNvSpPr>
            <a:spLocks noChangeShapeType="1"/>
          </p:cNvSpPr>
          <p:nvPr/>
        </p:nvSpPr>
        <p:spPr bwMode="auto">
          <a:xfrm>
            <a:off x="2851943" y="2925764"/>
            <a:ext cx="0" cy="4763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817"/>
          <p:cNvSpPr>
            <a:spLocks noChangeShapeType="1"/>
          </p:cNvSpPr>
          <p:nvPr/>
        </p:nvSpPr>
        <p:spPr bwMode="auto">
          <a:xfrm>
            <a:off x="2851943" y="2930525"/>
            <a:ext cx="2063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818"/>
          <p:cNvSpPr>
            <a:spLocks noChangeShapeType="1"/>
          </p:cNvSpPr>
          <p:nvPr/>
        </p:nvSpPr>
        <p:spPr bwMode="auto">
          <a:xfrm>
            <a:off x="2896395" y="2930525"/>
            <a:ext cx="793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819"/>
          <p:cNvSpPr>
            <a:spLocks noChangeShapeType="1"/>
          </p:cNvSpPr>
          <p:nvPr/>
        </p:nvSpPr>
        <p:spPr bwMode="auto">
          <a:xfrm>
            <a:off x="2904330" y="2930525"/>
            <a:ext cx="0" cy="15875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820"/>
          <p:cNvSpPr>
            <a:spLocks noChangeShapeType="1"/>
          </p:cNvSpPr>
          <p:nvPr/>
        </p:nvSpPr>
        <p:spPr bwMode="auto">
          <a:xfrm>
            <a:off x="2923381" y="2951163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821"/>
          <p:cNvSpPr>
            <a:spLocks noChangeShapeType="1"/>
          </p:cNvSpPr>
          <p:nvPr/>
        </p:nvSpPr>
        <p:spPr bwMode="auto">
          <a:xfrm>
            <a:off x="2971006" y="2951163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822"/>
          <p:cNvSpPr>
            <a:spLocks noChangeShapeType="1"/>
          </p:cNvSpPr>
          <p:nvPr/>
        </p:nvSpPr>
        <p:spPr bwMode="auto">
          <a:xfrm>
            <a:off x="3017043" y="2951163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823"/>
          <p:cNvSpPr>
            <a:spLocks noChangeShapeType="1"/>
          </p:cNvSpPr>
          <p:nvPr/>
        </p:nvSpPr>
        <p:spPr bwMode="auto">
          <a:xfrm>
            <a:off x="3064670" y="2951163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824"/>
          <p:cNvSpPr>
            <a:spLocks noChangeShapeType="1"/>
          </p:cNvSpPr>
          <p:nvPr/>
        </p:nvSpPr>
        <p:spPr bwMode="auto">
          <a:xfrm>
            <a:off x="3096418" y="2965452"/>
            <a:ext cx="0" cy="4763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3" name="Line 825"/>
          <p:cNvSpPr>
            <a:spLocks noChangeShapeType="1"/>
          </p:cNvSpPr>
          <p:nvPr/>
        </p:nvSpPr>
        <p:spPr bwMode="auto">
          <a:xfrm>
            <a:off x="3096420" y="2970212"/>
            <a:ext cx="158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4" name="Line 826"/>
          <p:cNvSpPr>
            <a:spLocks noChangeShapeType="1"/>
          </p:cNvSpPr>
          <p:nvPr/>
        </p:nvSpPr>
        <p:spPr bwMode="auto">
          <a:xfrm>
            <a:off x="3112293" y="2970213"/>
            <a:ext cx="0" cy="4763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5" name="Line 827"/>
          <p:cNvSpPr>
            <a:spLocks noChangeShapeType="1"/>
          </p:cNvSpPr>
          <p:nvPr/>
        </p:nvSpPr>
        <p:spPr bwMode="auto">
          <a:xfrm>
            <a:off x="3120232" y="2990851"/>
            <a:ext cx="31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6" name="Line 828"/>
          <p:cNvSpPr>
            <a:spLocks noChangeShapeType="1"/>
          </p:cNvSpPr>
          <p:nvPr/>
        </p:nvSpPr>
        <p:spPr bwMode="auto">
          <a:xfrm>
            <a:off x="3123405" y="2990849"/>
            <a:ext cx="0" cy="19051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7" name="Line 829"/>
          <p:cNvSpPr>
            <a:spLocks noChangeShapeType="1"/>
          </p:cNvSpPr>
          <p:nvPr/>
        </p:nvSpPr>
        <p:spPr bwMode="auto">
          <a:xfrm>
            <a:off x="3123407" y="3009900"/>
            <a:ext cx="15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8" name="Line 830"/>
          <p:cNvSpPr>
            <a:spLocks noChangeShapeType="1"/>
          </p:cNvSpPr>
          <p:nvPr/>
        </p:nvSpPr>
        <p:spPr bwMode="auto">
          <a:xfrm>
            <a:off x="3147220" y="3009900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9" name="Line 831"/>
          <p:cNvSpPr>
            <a:spLocks noChangeShapeType="1"/>
          </p:cNvSpPr>
          <p:nvPr/>
        </p:nvSpPr>
        <p:spPr bwMode="auto">
          <a:xfrm>
            <a:off x="3194845" y="3009900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0" name="Line 832"/>
          <p:cNvSpPr>
            <a:spLocks noChangeShapeType="1"/>
          </p:cNvSpPr>
          <p:nvPr/>
        </p:nvSpPr>
        <p:spPr bwMode="auto">
          <a:xfrm>
            <a:off x="3242470" y="3009900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1" name="Line 833"/>
          <p:cNvSpPr>
            <a:spLocks noChangeShapeType="1"/>
          </p:cNvSpPr>
          <p:nvPr/>
        </p:nvSpPr>
        <p:spPr bwMode="auto">
          <a:xfrm>
            <a:off x="3288507" y="3009900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2" name="Line 834"/>
          <p:cNvSpPr>
            <a:spLocks noChangeShapeType="1"/>
          </p:cNvSpPr>
          <p:nvPr/>
        </p:nvSpPr>
        <p:spPr bwMode="auto">
          <a:xfrm>
            <a:off x="3336132" y="3009900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3" name="Line 835"/>
          <p:cNvSpPr>
            <a:spLocks noChangeShapeType="1"/>
          </p:cNvSpPr>
          <p:nvPr/>
        </p:nvSpPr>
        <p:spPr bwMode="auto">
          <a:xfrm>
            <a:off x="3383757" y="3009900"/>
            <a:ext cx="158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4" name="Line 836"/>
          <p:cNvSpPr>
            <a:spLocks noChangeShapeType="1"/>
          </p:cNvSpPr>
          <p:nvPr/>
        </p:nvSpPr>
        <p:spPr bwMode="auto">
          <a:xfrm>
            <a:off x="3399630" y="3009900"/>
            <a:ext cx="0" cy="9525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5" name="Line 837"/>
          <p:cNvSpPr>
            <a:spLocks noChangeShapeType="1"/>
          </p:cNvSpPr>
          <p:nvPr/>
        </p:nvSpPr>
        <p:spPr bwMode="auto">
          <a:xfrm>
            <a:off x="3410743" y="3030537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0" name="Line 838"/>
          <p:cNvSpPr>
            <a:spLocks noChangeShapeType="1"/>
          </p:cNvSpPr>
          <p:nvPr/>
        </p:nvSpPr>
        <p:spPr bwMode="auto">
          <a:xfrm>
            <a:off x="3458368" y="3030537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1" name="Line 839"/>
          <p:cNvSpPr>
            <a:spLocks noChangeShapeType="1"/>
          </p:cNvSpPr>
          <p:nvPr/>
        </p:nvSpPr>
        <p:spPr bwMode="auto">
          <a:xfrm>
            <a:off x="3505993" y="3030537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2" name="Line 840"/>
          <p:cNvSpPr>
            <a:spLocks noChangeShapeType="1"/>
          </p:cNvSpPr>
          <p:nvPr/>
        </p:nvSpPr>
        <p:spPr bwMode="auto">
          <a:xfrm>
            <a:off x="3552032" y="3030537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3" name="Line 841"/>
          <p:cNvSpPr>
            <a:spLocks noChangeShapeType="1"/>
          </p:cNvSpPr>
          <p:nvPr/>
        </p:nvSpPr>
        <p:spPr bwMode="auto">
          <a:xfrm>
            <a:off x="3599657" y="3030537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4" name="Line 842"/>
          <p:cNvSpPr>
            <a:spLocks noChangeShapeType="1"/>
          </p:cNvSpPr>
          <p:nvPr/>
        </p:nvSpPr>
        <p:spPr bwMode="auto">
          <a:xfrm>
            <a:off x="3629820" y="3051175"/>
            <a:ext cx="127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5" name="Line 843"/>
          <p:cNvSpPr>
            <a:spLocks noChangeShapeType="1"/>
          </p:cNvSpPr>
          <p:nvPr/>
        </p:nvSpPr>
        <p:spPr bwMode="auto">
          <a:xfrm>
            <a:off x="3642518" y="3051178"/>
            <a:ext cx="0" cy="11113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6" name="Line 844"/>
          <p:cNvSpPr>
            <a:spLocks noChangeShapeType="1"/>
          </p:cNvSpPr>
          <p:nvPr/>
        </p:nvSpPr>
        <p:spPr bwMode="auto">
          <a:xfrm>
            <a:off x="3655220" y="3070225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7" name="Line 845"/>
          <p:cNvSpPr>
            <a:spLocks noChangeShapeType="1"/>
          </p:cNvSpPr>
          <p:nvPr/>
        </p:nvSpPr>
        <p:spPr bwMode="auto">
          <a:xfrm>
            <a:off x="3702845" y="3070225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8" name="Line 846"/>
          <p:cNvSpPr>
            <a:spLocks noChangeShapeType="1"/>
          </p:cNvSpPr>
          <p:nvPr/>
        </p:nvSpPr>
        <p:spPr bwMode="auto">
          <a:xfrm>
            <a:off x="3750468" y="3070225"/>
            <a:ext cx="111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9" name="Line 847"/>
          <p:cNvSpPr>
            <a:spLocks noChangeShapeType="1"/>
          </p:cNvSpPr>
          <p:nvPr/>
        </p:nvSpPr>
        <p:spPr bwMode="auto">
          <a:xfrm>
            <a:off x="3761580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0" name="Line 848"/>
          <p:cNvSpPr>
            <a:spLocks noChangeShapeType="1"/>
          </p:cNvSpPr>
          <p:nvPr/>
        </p:nvSpPr>
        <p:spPr bwMode="auto">
          <a:xfrm>
            <a:off x="3761582" y="3070225"/>
            <a:ext cx="15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1" name="Line 849"/>
          <p:cNvSpPr>
            <a:spLocks noChangeShapeType="1"/>
          </p:cNvSpPr>
          <p:nvPr/>
        </p:nvSpPr>
        <p:spPr bwMode="auto">
          <a:xfrm>
            <a:off x="3763168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2" name="Line 850"/>
          <p:cNvSpPr>
            <a:spLocks noChangeShapeType="1"/>
          </p:cNvSpPr>
          <p:nvPr/>
        </p:nvSpPr>
        <p:spPr bwMode="auto">
          <a:xfrm>
            <a:off x="3763170" y="3070225"/>
            <a:ext cx="142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3" name="Line 851"/>
          <p:cNvSpPr>
            <a:spLocks noChangeShapeType="1"/>
          </p:cNvSpPr>
          <p:nvPr/>
        </p:nvSpPr>
        <p:spPr bwMode="auto">
          <a:xfrm>
            <a:off x="3798093" y="3070225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4" name="Line 852"/>
          <p:cNvSpPr>
            <a:spLocks noChangeShapeType="1"/>
          </p:cNvSpPr>
          <p:nvPr/>
        </p:nvSpPr>
        <p:spPr bwMode="auto">
          <a:xfrm>
            <a:off x="3845719" y="3070225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5" name="Line 853"/>
          <p:cNvSpPr>
            <a:spLocks noChangeShapeType="1"/>
          </p:cNvSpPr>
          <p:nvPr/>
        </p:nvSpPr>
        <p:spPr bwMode="auto">
          <a:xfrm>
            <a:off x="3893343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6" name="Line 854"/>
          <p:cNvSpPr>
            <a:spLocks noChangeShapeType="1"/>
          </p:cNvSpPr>
          <p:nvPr/>
        </p:nvSpPr>
        <p:spPr bwMode="auto">
          <a:xfrm>
            <a:off x="3893343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7" name="Line 855"/>
          <p:cNvSpPr>
            <a:spLocks noChangeShapeType="1"/>
          </p:cNvSpPr>
          <p:nvPr/>
        </p:nvSpPr>
        <p:spPr bwMode="auto">
          <a:xfrm>
            <a:off x="3893345" y="3070225"/>
            <a:ext cx="952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8" name="Line 856"/>
          <p:cNvSpPr>
            <a:spLocks noChangeShapeType="1"/>
          </p:cNvSpPr>
          <p:nvPr/>
        </p:nvSpPr>
        <p:spPr bwMode="auto">
          <a:xfrm>
            <a:off x="3902868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9" name="Line 857"/>
          <p:cNvSpPr>
            <a:spLocks noChangeShapeType="1"/>
          </p:cNvSpPr>
          <p:nvPr/>
        </p:nvSpPr>
        <p:spPr bwMode="auto">
          <a:xfrm>
            <a:off x="3902870" y="3070225"/>
            <a:ext cx="158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1" name="Line 858"/>
          <p:cNvSpPr>
            <a:spLocks noChangeShapeType="1"/>
          </p:cNvSpPr>
          <p:nvPr/>
        </p:nvSpPr>
        <p:spPr bwMode="auto">
          <a:xfrm>
            <a:off x="3940969" y="3070225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2" name="Line 859"/>
          <p:cNvSpPr>
            <a:spLocks noChangeShapeType="1"/>
          </p:cNvSpPr>
          <p:nvPr/>
        </p:nvSpPr>
        <p:spPr bwMode="auto">
          <a:xfrm>
            <a:off x="3987007" y="3070225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3" name="Line 860"/>
          <p:cNvSpPr>
            <a:spLocks noChangeShapeType="1"/>
          </p:cNvSpPr>
          <p:nvPr/>
        </p:nvSpPr>
        <p:spPr bwMode="auto">
          <a:xfrm>
            <a:off x="4034632" y="3070225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4" name="Line 861"/>
          <p:cNvSpPr>
            <a:spLocks noChangeShapeType="1"/>
          </p:cNvSpPr>
          <p:nvPr/>
        </p:nvSpPr>
        <p:spPr bwMode="auto">
          <a:xfrm>
            <a:off x="4082257" y="3070225"/>
            <a:ext cx="2698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5" name="Line 862"/>
          <p:cNvSpPr>
            <a:spLocks noChangeShapeType="1"/>
          </p:cNvSpPr>
          <p:nvPr/>
        </p:nvSpPr>
        <p:spPr bwMode="auto">
          <a:xfrm>
            <a:off x="4129881" y="3070225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6" name="Line 863"/>
          <p:cNvSpPr>
            <a:spLocks noChangeShapeType="1"/>
          </p:cNvSpPr>
          <p:nvPr/>
        </p:nvSpPr>
        <p:spPr bwMode="auto">
          <a:xfrm>
            <a:off x="4153693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7" name="Line 864"/>
          <p:cNvSpPr>
            <a:spLocks noChangeShapeType="1"/>
          </p:cNvSpPr>
          <p:nvPr/>
        </p:nvSpPr>
        <p:spPr bwMode="auto">
          <a:xfrm>
            <a:off x="4153694" y="3070225"/>
            <a:ext cx="31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6" name="Line 865"/>
          <p:cNvSpPr>
            <a:spLocks noChangeShapeType="1"/>
          </p:cNvSpPr>
          <p:nvPr/>
        </p:nvSpPr>
        <p:spPr bwMode="auto">
          <a:xfrm>
            <a:off x="4177507" y="3070225"/>
            <a:ext cx="31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0" name="Line 866"/>
          <p:cNvSpPr>
            <a:spLocks noChangeShapeType="1"/>
          </p:cNvSpPr>
          <p:nvPr/>
        </p:nvSpPr>
        <p:spPr bwMode="auto">
          <a:xfrm>
            <a:off x="4180680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1" name="Line 867"/>
          <p:cNvSpPr>
            <a:spLocks noChangeShapeType="1"/>
          </p:cNvSpPr>
          <p:nvPr/>
        </p:nvSpPr>
        <p:spPr bwMode="auto">
          <a:xfrm>
            <a:off x="4180680" y="3070225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2" name="Line 868"/>
          <p:cNvSpPr>
            <a:spLocks noChangeShapeType="1"/>
          </p:cNvSpPr>
          <p:nvPr/>
        </p:nvSpPr>
        <p:spPr bwMode="auto">
          <a:xfrm>
            <a:off x="4225132" y="3070225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3" name="Line 869"/>
          <p:cNvSpPr>
            <a:spLocks noChangeShapeType="1"/>
          </p:cNvSpPr>
          <p:nvPr/>
        </p:nvSpPr>
        <p:spPr bwMode="auto">
          <a:xfrm>
            <a:off x="4272756" y="3070225"/>
            <a:ext cx="127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4" name="Line 870"/>
          <p:cNvSpPr>
            <a:spLocks noChangeShapeType="1"/>
          </p:cNvSpPr>
          <p:nvPr/>
        </p:nvSpPr>
        <p:spPr bwMode="auto">
          <a:xfrm>
            <a:off x="4285455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5" name="Line 871"/>
          <p:cNvSpPr>
            <a:spLocks noChangeShapeType="1"/>
          </p:cNvSpPr>
          <p:nvPr/>
        </p:nvSpPr>
        <p:spPr bwMode="auto">
          <a:xfrm>
            <a:off x="4285455" y="3070225"/>
            <a:ext cx="127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6" name="Line 872"/>
          <p:cNvSpPr>
            <a:spLocks noChangeShapeType="1"/>
          </p:cNvSpPr>
          <p:nvPr/>
        </p:nvSpPr>
        <p:spPr bwMode="auto">
          <a:xfrm>
            <a:off x="4320382" y="3070225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7" name="Line 873"/>
          <p:cNvSpPr>
            <a:spLocks noChangeShapeType="1"/>
          </p:cNvSpPr>
          <p:nvPr/>
        </p:nvSpPr>
        <p:spPr bwMode="auto">
          <a:xfrm>
            <a:off x="4368007" y="3070225"/>
            <a:ext cx="254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8" name="Line 874"/>
          <p:cNvSpPr>
            <a:spLocks noChangeShapeType="1"/>
          </p:cNvSpPr>
          <p:nvPr/>
        </p:nvSpPr>
        <p:spPr bwMode="auto">
          <a:xfrm>
            <a:off x="4414043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9" name="Line 875"/>
          <p:cNvSpPr>
            <a:spLocks noChangeShapeType="1"/>
          </p:cNvSpPr>
          <p:nvPr/>
        </p:nvSpPr>
        <p:spPr bwMode="auto">
          <a:xfrm>
            <a:off x="4414043" y="3070225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0" name="Line 876"/>
          <p:cNvSpPr>
            <a:spLocks noChangeShapeType="1"/>
          </p:cNvSpPr>
          <p:nvPr/>
        </p:nvSpPr>
        <p:spPr bwMode="auto">
          <a:xfrm>
            <a:off x="4414044" y="3070225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1" name="Line 877"/>
          <p:cNvSpPr>
            <a:spLocks noChangeShapeType="1"/>
          </p:cNvSpPr>
          <p:nvPr/>
        </p:nvSpPr>
        <p:spPr bwMode="auto">
          <a:xfrm>
            <a:off x="4461669" y="3070225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2" name="Line 878"/>
          <p:cNvSpPr>
            <a:spLocks noChangeShapeType="1"/>
          </p:cNvSpPr>
          <p:nvPr/>
        </p:nvSpPr>
        <p:spPr bwMode="auto">
          <a:xfrm>
            <a:off x="4509294" y="3070225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3" name="Line 879"/>
          <p:cNvSpPr>
            <a:spLocks noChangeShapeType="1"/>
          </p:cNvSpPr>
          <p:nvPr/>
        </p:nvSpPr>
        <p:spPr bwMode="auto">
          <a:xfrm>
            <a:off x="4537868" y="3089275"/>
            <a:ext cx="0" cy="2540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4" name="Line 880"/>
          <p:cNvSpPr>
            <a:spLocks noChangeShapeType="1"/>
          </p:cNvSpPr>
          <p:nvPr/>
        </p:nvSpPr>
        <p:spPr bwMode="auto">
          <a:xfrm>
            <a:off x="4537868" y="3136902"/>
            <a:ext cx="0" cy="20639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5" name="Line 881"/>
          <p:cNvSpPr>
            <a:spLocks noChangeShapeType="1"/>
          </p:cNvSpPr>
          <p:nvPr/>
        </p:nvSpPr>
        <p:spPr bwMode="auto">
          <a:xfrm>
            <a:off x="4537870" y="3157537"/>
            <a:ext cx="31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6" name="Line 882"/>
          <p:cNvSpPr>
            <a:spLocks noChangeShapeType="1"/>
          </p:cNvSpPr>
          <p:nvPr/>
        </p:nvSpPr>
        <p:spPr bwMode="auto">
          <a:xfrm>
            <a:off x="4564857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7" name="Line 883"/>
          <p:cNvSpPr>
            <a:spLocks noChangeShapeType="1"/>
          </p:cNvSpPr>
          <p:nvPr/>
        </p:nvSpPr>
        <p:spPr bwMode="auto">
          <a:xfrm>
            <a:off x="4612482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8" name="Line 884"/>
          <p:cNvSpPr>
            <a:spLocks noChangeShapeType="1"/>
          </p:cNvSpPr>
          <p:nvPr/>
        </p:nvSpPr>
        <p:spPr bwMode="auto">
          <a:xfrm>
            <a:off x="4660107" y="3157537"/>
            <a:ext cx="1270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9" name="Line 885"/>
          <p:cNvSpPr>
            <a:spLocks noChangeShapeType="1"/>
          </p:cNvSpPr>
          <p:nvPr/>
        </p:nvSpPr>
        <p:spPr bwMode="auto">
          <a:xfrm>
            <a:off x="4672805" y="3157537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10" name="Line 886"/>
          <p:cNvSpPr>
            <a:spLocks noChangeShapeType="1"/>
          </p:cNvSpPr>
          <p:nvPr/>
        </p:nvSpPr>
        <p:spPr bwMode="auto">
          <a:xfrm>
            <a:off x="4672807" y="3157537"/>
            <a:ext cx="3175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2" name="Line 887"/>
          <p:cNvSpPr>
            <a:spLocks noChangeShapeType="1"/>
          </p:cNvSpPr>
          <p:nvPr/>
        </p:nvSpPr>
        <p:spPr bwMode="auto">
          <a:xfrm>
            <a:off x="4675980" y="3157537"/>
            <a:ext cx="0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3" name="Line 888"/>
          <p:cNvSpPr>
            <a:spLocks noChangeShapeType="1"/>
          </p:cNvSpPr>
          <p:nvPr/>
        </p:nvSpPr>
        <p:spPr bwMode="auto">
          <a:xfrm>
            <a:off x="4675982" y="3157537"/>
            <a:ext cx="7937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4" name="Line 889"/>
          <p:cNvSpPr>
            <a:spLocks noChangeShapeType="1"/>
          </p:cNvSpPr>
          <p:nvPr/>
        </p:nvSpPr>
        <p:spPr bwMode="auto">
          <a:xfrm>
            <a:off x="4707732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0" name="Line 890"/>
          <p:cNvSpPr>
            <a:spLocks noChangeShapeType="1"/>
          </p:cNvSpPr>
          <p:nvPr/>
        </p:nvSpPr>
        <p:spPr bwMode="auto">
          <a:xfrm>
            <a:off x="4755357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1" name="Line 891"/>
          <p:cNvSpPr>
            <a:spLocks noChangeShapeType="1"/>
          </p:cNvSpPr>
          <p:nvPr/>
        </p:nvSpPr>
        <p:spPr bwMode="auto">
          <a:xfrm>
            <a:off x="4801395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2" name="Line 892"/>
          <p:cNvSpPr>
            <a:spLocks noChangeShapeType="1"/>
          </p:cNvSpPr>
          <p:nvPr/>
        </p:nvSpPr>
        <p:spPr bwMode="auto">
          <a:xfrm>
            <a:off x="4849020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3" name="Line 893"/>
          <p:cNvSpPr>
            <a:spLocks noChangeShapeType="1"/>
          </p:cNvSpPr>
          <p:nvPr/>
        </p:nvSpPr>
        <p:spPr bwMode="auto">
          <a:xfrm>
            <a:off x="4896643" y="3157537"/>
            <a:ext cx="23812" cy="0"/>
          </a:xfrm>
          <a:prstGeom prst="line">
            <a:avLst/>
          </a:prstGeom>
          <a:noFill/>
          <a:ln w="111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4" name="Line 894"/>
          <p:cNvSpPr>
            <a:spLocks noChangeShapeType="1"/>
          </p:cNvSpPr>
          <p:nvPr/>
        </p:nvSpPr>
        <p:spPr bwMode="auto">
          <a:xfrm flipV="1">
            <a:off x="1480343" y="1219201"/>
            <a:ext cx="0" cy="2620963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5" name="Line 895"/>
          <p:cNvSpPr>
            <a:spLocks noChangeShapeType="1"/>
          </p:cNvSpPr>
          <p:nvPr/>
        </p:nvSpPr>
        <p:spPr bwMode="auto">
          <a:xfrm flipH="1">
            <a:off x="1435894" y="3771900"/>
            <a:ext cx="44450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6" name="Rectangle 896"/>
          <p:cNvSpPr>
            <a:spLocks noChangeArrowheads="1"/>
          </p:cNvSpPr>
          <p:nvPr/>
        </p:nvSpPr>
        <p:spPr bwMode="auto">
          <a:xfrm>
            <a:off x="1200944" y="3713166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97" name="Line 897"/>
          <p:cNvSpPr>
            <a:spLocks noChangeShapeType="1"/>
          </p:cNvSpPr>
          <p:nvPr/>
        </p:nvSpPr>
        <p:spPr bwMode="auto">
          <a:xfrm flipH="1">
            <a:off x="1435894" y="3151187"/>
            <a:ext cx="44450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" name="Rectangle 898"/>
          <p:cNvSpPr>
            <a:spLocks noChangeArrowheads="1"/>
          </p:cNvSpPr>
          <p:nvPr/>
        </p:nvSpPr>
        <p:spPr bwMode="auto">
          <a:xfrm>
            <a:off x="1200944" y="3094040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99" name="Line 899"/>
          <p:cNvSpPr>
            <a:spLocks noChangeShapeType="1"/>
          </p:cNvSpPr>
          <p:nvPr/>
        </p:nvSpPr>
        <p:spPr bwMode="auto">
          <a:xfrm flipH="1">
            <a:off x="1435894" y="2528887"/>
            <a:ext cx="44450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0" name="Rectangle 900"/>
          <p:cNvSpPr>
            <a:spLocks noChangeArrowheads="1"/>
          </p:cNvSpPr>
          <p:nvPr/>
        </p:nvSpPr>
        <p:spPr bwMode="auto">
          <a:xfrm>
            <a:off x="1200944" y="2474914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1" name="Line 901"/>
          <p:cNvSpPr>
            <a:spLocks noChangeShapeType="1"/>
          </p:cNvSpPr>
          <p:nvPr/>
        </p:nvSpPr>
        <p:spPr bwMode="auto">
          <a:xfrm flipH="1">
            <a:off x="1435894" y="1909763"/>
            <a:ext cx="44450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2" name="Rectangle 902"/>
          <p:cNvSpPr>
            <a:spLocks noChangeArrowheads="1"/>
          </p:cNvSpPr>
          <p:nvPr/>
        </p:nvSpPr>
        <p:spPr bwMode="auto">
          <a:xfrm>
            <a:off x="1200944" y="1852614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3" name="Line 903"/>
          <p:cNvSpPr>
            <a:spLocks noChangeShapeType="1"/>
          </p:cNvSpPr>
          <p:nvPr/>
        </p:nvSpPr>
        <p:spPr bwMode="auto">
          <a:xfrm flipH="1">
            <a:off x="1435894" y="1287463"/>
            <a:ext cx="44450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4" name="Rectangle 904"/>
          <p:cNvSpPr>
            <a:spLocks noChangeArrowheads="1"/>
          </p:cNvSpPr>
          <p:nvPr/>
        </p:nvSpPr>
        <p:spPr bwMode="auto">
          <a:xfrm>
            <a:off x="1200944" y="1231902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5" name="Line 905"/>
          <p:cNvSpPr>
            <a:spLocks noChangeShapeType="1"/>
          </p:cNvSpPr>
          <p:nvPr/>
        </p:nvSpPr>
        <p:spPr bwMode="auto">
          <a:xfrm>
            <a:off x="1480343" y="3840163"/>
            <a:ext cx="3611562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6" name="Line 906"/>
          <p:cNvSpPr>
            <a:spLocks noChangeShapeType="1"/>
          </p:cNvSpPr>
          <p:nvPr/>
        </p:nvSpPr>
        <p:spPr bwMode="auto">
          <a:xfrm>
            <a:off x="1550193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7" name="Rectangle 907"/>
          <p:cNvSpPr>
            <a:spLocks noChangeArrowheads="1"/>
          </p:cNvSpPr>
          <p:nvPr/>
        </p:nvSpPr>
        <p:spPr bwMode="auto">
          <a:xfrm>
            <a:off x="1520030" y="3906840"/>
            <a:ext cx="641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8" name="Line 908"/>
          <p:cNvSpPr>
            <a:spLocks noChangeShapeType="1"/>
          </p:cNvSpPr>
          <p:nvPr/>
        </p:nvSpPr>
        <p:spPr bwMode="auto">
          <a:xfrm>
            <a:off x="2108993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9" name="Rectangle 909"/>
          <p:cNvSpPr>
            <a:spLocks noChangeArrowheads="1"/>
          </p:cNvSpPr>
          <p:nvPr/>
        </p:nvSpPr>
        <p:spPr bwMode="auto">
          <a:xfrm>
            <a:off x="2078831" y="3906840"/>
            <a:ext cx="641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0" name="Line 910"/>
          <p:cNvSpPr>
            <a:spLocks noChangeShapeType="1"/>
          </p:cNvSpPr>
          <p:nvPr/>
        </p:nvSpPr>
        <p:spPr bwMode="auto">
          <a:xfrm>
            <a:off x="2667793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1" name="Rectangle 911"/>
          <p:cNvSpPr>
            <a:spLocks noChangeArrowheads="1"/>
          </p:cNvSpPr>
          <p:nvPr/>
        </p:nvSpPr>
        <p:spPr bwMode="auto">
          <a:xfrm>
            <a:off x="2605881" y="3906840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2" name="Line 912"/>
          <p:cNvSpPr>
            <a:spLocks noChangeShapeType="1"/>
          </p:cNvSpPr>
          <p:nvPr/>
        </p:nvSpPr>
        <p:spPr bwMode="auto">
          <a:xfrm>
            <a:off x="3223418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3" name="Rectangle 913"/>
          <p:cNvSpPr>
            <a:spLocks noChangeArrowheads="1"/>
          </p:cNvSpPr>
          <p:nvPr/>
        </p:nvSpPr>
        <p:spPr bwMode="auto">
          <a:xfrm>
            <a:off x="3163094" y="3906840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4" name="Line 914"/>
          <p:cNvSpPr>
            <a:spLocks noChangeShapeType="1"/>
          </p:cNvSpPr>
          <p:nvPr/>
        </p:nvSpPr>
        <p:spPr bwMode="auto">
          <a:xfrm>
            <a:off x="3782218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5" name="Rectangle 915"/>
          <p:cNvSpPr>
            <a:spLocks noChangeArrowheads="1"/>
          </p:cNvSpPr>
          <p:nvPr/>
        </p:nvSpPr>
        <p:spPr bwMode="auto">
          <a:xfrm>
            <a:off x="3721894" y="3906840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6" name="Line 916"/>
          <p:cNvSpPr>
            <a:spLocks noChangeShapeType="1"/>
          </p:cNvSpPr>
          <p:nvPr/>
        </p:nvSpPr>
        <p:spPr bwMode="auto">
          <a:xfrm>
            <a:off x="4341018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7" name="Rectangle 917"/>
          <p:cNvSpPr>
            <a:spLocks noChangeArrowheads="1"/>
          </p:cNvSpPr>
          <p:nvPr/>
        </p:nvSpPr>
        <p:spPr bwMode="auto">
          <a:xfrm>
            <a:off x="4280694" y="3906840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8" name="Line 918"/>
          <p:cNvSpPr>
            <a:spLocks noChangeShapeType="1"/>
          </p:cNvSpPr>
          <p:nvPr/>
        </p:nvSpPr>
        <p:spPr bwMode="auto">
          <a:xfrm>
            <a:off x="4899818" y="3840161"/>
            <a:ext cx="0" cy="44451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" name="Rectangle 919"/>
          <p:cNvSpPr>
            <a:spLocks noChangeArrowheads="1"/>
          </p:cNvSpPr>
          <p:nvPr/>
        </p:nvSpPr>
        <p:spPr bwMode="auto">
          <a:xfrm>
            <a:off x="4839494" y="3906840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36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2" name="Rectangle 920"/>
          <p:cNvSpPr>
            <a:spLocks noChangeArrowheads="1"/>
          </p:cNvSpPr>
          <p:nvPr/>
        </p:nvSpPr>
        <p:spPr bwMode="auto">
          <a:xfrm>
            <a:off x="2601121" y="4057654"/>
            <a:ext cx="142987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Months from </a:t>
            </a:r>
            <a:r>
              <a:rPr kumimoji="0" lang="en-US" altLang="en-US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randomisation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34" name="Rectangle 942"/>
          <p:cNvSpPr>
            <a:spLocks noChangeArrowheads="1"/>
          </p:cNvSpPr>
          <p:nvPr/>
        </p:nvSpPr>
        <p:spPr bwMode="auto">
          <a:xfrm rot="16200000">
            <a:off x="253477" y="2402731"/>
            <a:ext cx="158537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Proportion without endpoint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28" name="Group 3927"/>
          <p:cNvGrpSpPr/>
          <p:nvPr/>
        </p:nvGrpSpPr>
        <p:grpSpPr>
          <a:xfrm>
            <a:off x="1691482" y="3476800"/>
            <a:ext cx="3233316" cy="138499"/>
            <a:chOff x="2266950" y="7705725"/>
            <a:chExt cx="3233316" cy="138500"/>
          </a:xfrm>
        </p:grpSpPr>
        <p:sp>
          <p:nvSpPr>
            <p:cNvPr id="3929" name="Line 1712"/>
            <p:cNvSpPr>
              <a:spLocks noChangeShapeType="1"/>
            </p:cNvSpPr>
            <p:nvPr/>
          </p:nvSpPr>
          <p:spPr bwMode="auto">
            <a:xfrm>
              <a:off x="2266950" y="7761287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0" name="Line 1713"/>
            <p:cNvSpPr>
              <a:spLocks noChangeShapeType="1"/>
            </p:cNvSpPr>
            <p:nvPr/>
          </p:nvSpPr>
          <p:spPr bwMode="auto">
            <a:xfrm>
              <a:off x="2362200" y="7761287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1" name="Line 1714"/>
            <p:cNvSpPr>
              <a:spLocks noChangeShapeType="1"/>
            </p:cNvSpPr>
            <p:nvPr/>
          </p:nvSpPr>
          <p:spPr bwMode="auto">
            <a:xfrm>
              <a:off x="2457450" y="7761287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2" name="Line 1715"/>
            <p:cNvSpPr>
              <a:spLocks noChangeShapeType="1"/>
            </p:cNvSpPr>
            <p:nvPr/>
          </p:nvSpPr>
          <p:spPr bwMode="auto">
            <a:xfrm>
              <a:off x="2552700" y="7761287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3" name="Line 1716"/>
            <p:cNvSpPr>
              <a:spLocks noChangeShapeType="1"/>
            </p:cNvSpPr>
            <p:nvPr/>
          </p:nvSpPr>
          <p:spPr bwMode="auto">
            <a:xfrm>
              <a:off x="2646363" y="7761287"/>
              <a:ext cx="317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4" name="Line 1717"/>
            <p:cNvSpPr>
              <a:spLocks noChangeShapeType="1"/>
            </p:cNvSpPr>
            <p:nvPr/>
          </p:nvSpPr>
          <p:spPr bwMode="auto">
            <a:xfrm>
              <a:off x="3395663" y="7761287"/>
              <a:ext cx="14763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5" name="Line 1718"/>
            <p:cNvSpPr>
              <a:spLocks noChangeShapeType="1"/>
            </p:cNvSpPr>
            <p:nvPr/>
          </p:nvSpPr>
          <p:spPr bwMode="auto">
            <a:xfrm>
              <a:off x="3543300" y="7761287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6" name="Line 1719"/>
            <p:cNvSpPr>
              <a:spLocks noChangeShapeType="1"/>
            </p:cNvSpPr>
            <p:nvPr/>
          </p:nvSpPr>
          <p:spPr bwMode="auto">
            <a:xfrm>
              <a:off x="3687763" y="7761287"/>
              <a:ext cx="1190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7" name="Line 1720"/>
            <p:cNvSpPr>
              <a:spLocks noChangeShapeType="1"/>
            </p:cNvSpPr>
            <p:nvPr/>
          </p:nvSpPr>
          <p:spPr bwMode="auto">
            <a:xfrm>
              <a:off x="4573588" y="7761287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8" name="Line 1721"/>
            <p:cNvSpPr>
              <a:spLocks noChangeShapeType="1"/>
            </p:cNvSpPr>
            <p:nvPr/>
          </p:nvSpPr>
          <p:spPr bwMode="auto">
            <a:xfrm>
              <a:off x="4621213" y="7761287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9" name="Line 1722"/>
            <p:cNvSpPr>
              <a:spLocks noChangeShapeType="1"/>
            </p:cNvSpPr>
            <p:nvPr/>
          </p:nvSpPr>
          <p:spPr bwMode="auto">
            <a:xfrm>
              <a:off x="4668838" y="7761287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0" name="Line 1723"/>
            <p:cNvSpPr>
              <a:spLocks noChangeShapeType="1"/>
            </p:cNvSpPr>
            <p:nvPr/>
          </p:nvSpPr>
          <p:spPr bwMode="auto">
            <a:xfrm>
              <a:off x="4716463" y="7761287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1" name="Line 1724"/>
            <p:cNvSpPr>
              <a:spLocks noChangeShapeType="1"/>
            </p:cNvSpPr>
            <p:nvPr/>
          </p:nvSpPr>
          <p:spPr bwMode="auto">
            <a:xfrm>
              <a:off x="4764088" y="7761287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2" name="Line 1725"/>
            <p:cNvSpPr>
              <a:spLocks noChangeShapeType="1"/>
            </p:cNvSpPr>
            <p:nvPr/>
          </p:nvSpPr>
          <p:spPr bwMode="auto">
            <a:xfrm>
              <a:off x="4811713" y="7761287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3" name="Line 1726"/>
            <p:cNvSpPr>
              <a:spLocks noChangeShapeType="1"/>
            </p:cNvSpPr>
            <p:nvPr/>
          </p:nvSpPr>
          <p:spPr bwMode="auto">
            <a:xfrm>
              <a:off x="4857750" y="7761287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4" name="Line 1727"/>
            <p:cNvSpPr>
              <a:spLocks noChangeShapeType="1"/>
            </p:cNvSpPr>
            <p:nvPr/>
          </p:nvSpPr>
          <p:spPr bwMode="auto">
            <a:xfrm>
              <a:off x="4905375" y="7761287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5" name="Line 1728"/>
            <p:cNvSpPr>
              <a:spLocks noChangeShapeType="1"/>
            </p:cNvSpPr>
            <p:nvPr/>
          </p:nvSpPr>
          <p:spPr bwMode="auto">
            <a:xfrm>
              <a:off x="4953000" y="7761287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6" name="Rectangle 1729"/>
            <p:cNvSpPr>
              <a:spLocks noChangeArrowheads="1"/>
            </p:cNvSpPr>
            <p:nvPr/>
          </p:nvSpPr>
          <p:spPr bwMode="auto">
            <a:xfrm>
              <a:off x="2744788" y="7705725"/>
              <a:ext cx="512961" cy="13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Stavudine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7" name="Rectangle 1730"/>
            <p:cNvSpPr>
              <a:spLocks noChangeArrowheads="1"/>
            </p:cNvSpPr>
            <p:nvPr/>
          </p:nvSpPr>
          <p:spPr bwMode="auto">
            <a:xfrm>
              <a:off x="3873500" y="7705725"/>
              <a:ext cx="564257" cy="13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Zidovudine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8" name="Rectangle 1731"/>
            <p:cNvSpPr>
              <a:spLocks noChangeArrowheads="1"/>
            </p:cNvSpPr>
            <p:nvPr/>
          </p:nvSpPr>
          <p:spPr bwMode="auto">
            <a:xfrm>
              <a:off x="5051425" y="7705725"/>
              <a:ext cx="448841" cy="13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Abacavir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49" name="TextBox 3948"/>
          <p:cNvSpPr txBox="1"/>
          <p:nvPr/>
        </p:nvSpPr>
        <p:spPr>
          <a:xfrm>
            <a:off x="2906123" y="2313331"/>
            <a:ext cx="12705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ART experienced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50" name="TextBox 3949"/>
          <p:cNvSpPr txBox="1"/>
          <p:nvPr/>
        </p:nvSpPr>
        <p:spPr>
          <a:xfrm>
            <a:off x="1794874" y="2935762"/>
            <a:ext cx="12705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ART naïve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69220" y="5601498"/>
            <a:ext cx="4122687" cy="2976950"/>
            <a:chOff x="1519288" y="5689601"/>
            <a:chExt cx="4122687" cy="2976949"/>
          </a:xfrm>
        </p:grpSpPr>
        <p:sp>
          <p:nvSpPr>
            <p:cNvPr id="3728" name="Line 949"/>
            <p:cNvSpPr>
              <a:spLocks noChangeShapeType="1"/>
            </p:cNvSpPr>
            <p:nvPr/>
          </p:nvSpPr>
          <p:spPr bwMode="auto">
            <a:xfrm>
              <a:off x="2030412" y="7621588"/>
              <a:ext cx="3611562" cy="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9" name="Line 950"/>
            <p:cNvSpPr>
              <a:spLocks noChangeShapeType="1"/>
            </p:cNvSpPr>
            <p:nvPr/>
          </p:nvSpPr>
          <p:spPr bwMode="auto">
            <a:xfrm>
              <a:off x="2030412" y="6999288"/>
              <a:ext cx="3611562" cy="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0" name="Line 951"/>
            <p:cNvSpPr>
              <a:spLocks noChangeShapeType="1"/>
            </p:cNvSpPr>
            <p:nvPr/>
          </p:nvSpPr>
          <p:spPr bwMode="auto">
            <a:xfrm>
              <a:off x="2030412" y="6380163"/>
              <a:ext cx="3611562" cy="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1" name="Line 952"/>
            <p:cNvSpPr>
              <a:spLocks noChangeShapeType="1"/>
            </p:cNvSpPr>
            <p:nvPr/>
          </p:nvSpPr>
          <p:spPr bwMode="auto">
            <a:xfrm>
              <a:off x="2030412" y="5757863"/>
              <a:ext cx="3611562" cy="0"/>
            </a:xfrm>
            <a:prstGeom prst="line">
              <a:avLst/>
            </a:prstGeom>
            <a:noFill/>
            <a:ln w="11113" cap="flat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2" name="Line 953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3" name="Line 954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4" name="Line 955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5" name="Line 956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6" name="Line 957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7" name="Line 958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8" name="Line 959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9" name="Line 960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0" name="Line 961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1" name="Line 962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2" name="Line 963"/>
            <p:cNvSpPr>
              <a:spLocks noChangeShapeType="1"/>
            </p:cNvSpPr>
            <p:nvPr/>
          </p:nvSpPr>
          <p:spPr bwMode="auto">
            <a:xfrm>
              <a:off x="2100262" y="5757863"/>
              <a:ext cx="619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3" name="Line 964"/>
            <p:cNvSpPr>
              <a:spLocks noChangeShapeType="1"/>
            </p:cNvSpPr>
            <p:nvPr/>
          </p:nvSpPr>
          <p:spPr bwMode="auto">
            <a:xfrm>
              <a:off x="2193925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4" name="Line 965"/>
            <p:cNvSpPr>
              <a:spLocks noChangeShapeType="1"/>
            </p:cNvSpPr>
            <p:nvPr/>
          </p:nvSpPr>
          <p:spPr bwMode="auto">
            <a:xfrm>
              <a:off x="2289175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5" name="Line 966"/>
            <p:cNvSpPr>
              <a:spLocks noChangeShapeType="1"/>
            </p:cNvSpPr>
            <p:nvPr/>
          </p:nvSpPr>
          <p:spPr bwMode="auto">
            <a:xfrm>
              <a:off x="2384425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6" name="Line 967"/>
            <p:cNvSpPr>
              <a:spLocks noChangeShapeType="1"/>
            </p:cNvSpPr>
            <p:nvPr/>
          </p:nvSpPr>
          <p:spPr bwMode="auto">
            <a:xfrm>
              <a:off x="2479675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7" name="Line 968"/>
            <p:cNvSpPr>
              <a:spLocks noChangeShapeType="1"/>
            </p:cNvSpPr>
            <p:nvPr/>
          </p:nvSpPr>
          <p:spPr bwMode="auto">
            <a:xfrm>
              <a:off x="2573337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8" name="Line 969"/>
            <p:cNvSpPr>
              <a:spLocks noChangeShapeType="1"/>
            </p:cNvSpPr>
            <p:nvPr/>
          </p:nvSpPr>
          <p:spPr bwMode="auto">
            <a:xfrm>
              <a:off x="2668587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9" name="Line 970"/>
            <p:cNvSpPr>
              <a:spLocks noChangeShapeType="1"/>
            </p:cNvSpPr>
            <p:nvPr/>
          </p:nvSpPr>
          <p:spPr bwMode="auto">
            <a:xfrm>
              <a:off x="2763837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0" name="Line 971"/>
            <p:cNvSpPr>
              <a:spLocks noChangeShapeType="1"/>
            </p:cNvSpPr>
            <p:nvPr/>
          </p:nvSpPr>
          <p:spPr bwMode="auto">
            <a:xfrm>
              <a:off x="2859087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1" name="Line 972"/>
            <p:cNvSpPr>
              <a:spLocks noChangeShapeType="1"/>
            </p:cNvSpPr>
            <p:nvPr/>
          </p:nvSpPr>
          <p:spPr bwMode="auto">
            <a:xfrm>
              <a:off x="2954337" y="5757863"/>
              <a:ext cx="619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2" name="Line 973"/>
            <p:cNvSpPr>
              <a:spLocks noChangeShapeType="1"/>
            </p:cNvSpPr>
            <p:nvPr/>
          </p:nvSpPr>
          <p:spPr bwMode="auto">
            <a:xfrm>
              <a:off x="3048000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3" name="Line 974"/>
            <p:cNvSpPr>
              <a:spLocks noChangeShapeType="1"/>
            </p:cNvSpPr>
            <p:nvPr/>
          </p:nvSpPr>
          <p:spPr bwMode="auto">
            <a:xfrm>
              <a:off x="3143250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4" name="Line 975"/>
            <p:cNvSpPr>
              <a:spLocks noChangeShapeType="1"/>
            </p:cNvSpPr>
            <p:nvPr/>
          </p:nvSpPr>
          <p:spPr bwMode="auto">
            <a:xfrm>
              <a:off x="3238500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5" name="Line 976"/>
            <p:cNvSpPr>
              <a:spLocks noChangeShapeType="1"/>
            </p:cNvSpPr>
            <p:nvPr/>
          </p:nvSpPr>
          <p:spPr bwMode="auto">
            <a:xfrm>
              <a:off x="3333750" y="5757863"/>
              <a:ext cx="619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6" name="Line 977"/>
            <p:cNvSpPr>
              <a:spLocks noChangeShapeType="1"/>
            </p:cNvSpPr>
            <p:nvPr/>
          </p:nvSpPr>
          <p:spPr bwMode="auto">
            <a:xfrm>
              <a:off x="3427412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7" name="Line 978"/>
            <p:cNvSpPr>
              <a:spLocks noChangeShapeType="1"/>
            </p:cNvSpPr>
            <p:nvPr/>
          </p:nvSpPr>
          <p:spPr bwMode="auto">
            <a:xfrm>
              <a:off x="3522662" y="5757863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8" name="Line 979"/>
            <p:cNvSpPr>
              <a:spLocks noChangeShapeType="1"/>
            </p:cNvSpPr>
            <p:nvPr/>
          </p:nvSpPr>
          <p:spPr bwMode="auto">
            <a:xfrm>
              <a:off x="3617912" y="5757863"/>
              <a:ext cx="476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9" name="Line 980"/>
            <p:cNvSpPr>
              <a:spLocks noChangeShapeType="1"/>
            </p:cNvSpPr>
            <p:nvPr/>
          </p:nvSpPr>
          <p:spPr bwMode="auto">
            <a:xfrm>
              <a:off x="3665537" y="5757863"/>
              <a:ext cx="0" cy="158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0" name="Line 981"/>
            <p:cNvSpPr>
              <a:spLocks noChangeShapeType="1"/>
            </p:cNvSpPr>
            <p:nvPr/>
          </p:nvSpPr>
          <p:spPr bwMode="auto">
            <a:xfrm>
              <a:off x="3665537" y="5805488"/>
              <a:ext cx="0" cy="317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1" name="Line 982"/>
            <p:cNvSpPr>
              <a:spLocks noChangeShapeType="1"/>
            </p:cNvSpPr>
            <p:nvPr/>
          </p:nvSpPr>
          <p:spPr bwMode="auto">
            <a:xfrm>
              <a:off x="3665537" y="5837238"/>
              <a:ext cx="317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2" name="Line 983"/>
            <p:cNvSpPr>
              <a:spLocks noChangeShapeType="1"/>
            </p:cNvSpPr>
            <p:nvPr/>
          </p:nvSpPr>
          <p:spPr bwMode="auto">
            <a:xfrm>
              <a:off x="3729037" y="58372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3" name="Line 984"/>
            <p:cNvSpPr>
              <a:spLocks noChangeShapeType="1"/>
            </p:cNvSpPr>
            <p:nvPr/>
          </p:nvSpPr>
          <p:spPr bwMode="auto">
            <a:xfrm>
              <a:off x="3822700" y="58372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4" name="Line 985"/>
            <p:cNvSpPr>
              <a:spLocks noChangeShapeType="1"/>
            </p:cNvSpPr>
            <p:nvPr/>
          </p:nvSpPr>
          <p:spPr bwMode="auto">
            <a:xfrm>
              <a:off x="3917950" y="5837238"/>
              <a:ext cx="63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5" name="Line 986"/>
            <p:cNvSpPr>
              <a:spLocks noChangeShapeType="1"/>
            </p:cNvSpPr>
            <p:nvPr/>
          </p:nvSpPr>
          <p:spPr bwMode="auto">
            <a:xfrm>
              <a:off x="3924300" y="5837238"/>
              <a:ext cx="0" cy="571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6" name="Line 987"/>
            <p:cNvSpPr>
              <a:spLocks noChangeShapeType="1"/>
            </p:cNvSpPr>
            <p:nvPr/>
          </p:nvSpPr>
          <p:spPr bwMode="auto">
            <a:xfrm>
              <a:off x="3937000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7" name="Line 988"/>
            <p:cNvSpPr>
              <a:spLocks noChangeShapeType="1"/>
            </p:cNvSpPr>
            <p:nvPr/>
          </p:nvSpPr>
          <p:spPr bwMode="auto">
            <a:xfrm>
              <a:off x="4032250" y="5913438"/>
              <a:ext cx="619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8" name="Line 989"/>
            <p:cNvSpPr>
              <a:spLocks noChangeShapeType="1"/>
            </p:cNvSpPr>
            <p:nvPr/>
          </p:nvSpPr>
          <p:spPr bwMode="auto">
            <a:xfrm>
              <a:off x="4125912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9" name="Line 990"/>
            <p:cNvSpPr>
              <a:spLocks noChangeShapeType="1"/>
            </p:cNvSpPr>
            <p:nvPr/>
          </p:nvSpPr>
          <p:spPr bwMode="auto">
            <a:xfrm>
              <a:off x="4221162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0" name="Line 991"/>
            <p:cNvSpPr>
              <a:spLocks noChangeShapeType="1"/>
            </p:cNvSpPr>
            <p:nvPr/>
          </p:nvSpPr>
          <p:spPr bwMode="auto">
            <a:xfrm>
              <a:off x="4316412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1" name="Line 992"/>
            <p:cNvSpPr>
              <a:spLocks noChangeShapeType="1"/>
            </p:cNvSpPr>
            <p:nvPr/>
          </p:nvSpPr>
          <p:spPr bwMode="auto">
            <a:xfrm>
              <a:off x="4411662" y="5913438"/>
              <a:ext cx="317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2" name="Line 993"/>
            <p:cNvSpPr>
              <a:spLocks noChangeShapeType="1"/>
            </p:cNvSpPr>
            <p:nvPr/>
          </p:nvSpPr>
          <p:spPr bwMode="auto">
            <a:xfrm>
              <a:off x="4443412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3" name="Line 994"/>
            <p:cNvSpPr>
              <a:spLocks noChangeShapeType="1"/>
            </p:cNvSpPr>
            <p:nvPr/>
          </p:nvSpPr>
          <p:spPr bwMode="auto">
            <a:xfrm>
              <a:off x="4443412" y="5913438"/>
              <a:ext cx="317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4" name="Line 995"/>
            <p:cNvSpPr>
              <a:spLocks noChangeShapeType="1"/>
            </p:cNvSpPr>
            <p:nvPr/>
          </p:nvSpPr>
          <p:spPr bwMode="auto">
            <a:xfrm>
              <a:off x="4505325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5" name="Line 996"/>
            <p:cNvSpPr>
              <a:spLocks noChangeShapeType="1"/>
            </p:cNvSpPr>
            <p:nvPr/>
          </p:nvSpPr>
          <p:spPr bwMode="auto">
            <a:xfrm>
              <a:off x="4600575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6" name="Line 997"/>
            <p:cNvSpPr>
              <a:spLocks noChangeShapeType="1"/>
            </p:cNvSpPr>
            <p:nvPr/>
          </p:nvSpPr>
          <p:spPr bwMode="auto">
            <a:xfrm>
              <a:off x="4695825" y="5913438"/>
              <a:ext cx="793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7" name="Line 998"/>
            <p:cNvSpPr>
              <a:spLocks noChangeShapeType="1"/>
            </p:cNvSpPr>
            <p:nvPr/>
          </p:nvSpPr>
          <p:spPr bwMode="auto">
            <a:xfrm>
              <a:off x="4703762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8" name="Line 999"/>
            <p:cNvSpPr>
              <a:spLocks noChangeShapeType="1"/>
            </p:cNvSpPr>
            <p:nvPr/>
          </p:nvSpPr>
          <p:spPr bwMode="auto">
            <a:xfrm>
              <a:off x="4703762" y="5913438"/>
              <a:ext cx="444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9" name="Line 1000"/>
            <p:cNvSpPr>
              <a:spLocks noChangeShapeType="1"/>
            </p:cNvSpPr>
            <p:nvPr/>
          </p:nvSpPr>
          <p:spPr bwMode="auto">
            <a:xfrm>
              <a:off x="4748212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0" name="Line 1001"/>
            <p:cNvSpPr>
              <a:spLocks noChangeShapeType="1"/>
            </p:cNvSpPr>
            <p:nvPr/>
          </p:nvSpPr>
          <p:spPr bwMode="auto">
            <a:xfrm>
              <a:off x="4748212" y="5913438"/>
              <a:ext cx="111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1" name="Line 1002"/>
            <p:cNvSpPr>
              <a:spLocks noChangeShapeType="1"/>
            </p:cNvSpPr>
            <p:nvPr/>
          </p:nvSpPr>
          <p:spPr bwMode="auto">
            <a:xfrm>
              <a:off x="4791075" y="5913438"/>
              <a:ext cx="444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2" name="Line 1003"/>
            <p:cNvSpPr>
              <a:spLocks noChangeShapeType="1"/>
            </p:cNvSpPr>
            <p:nvPr/>
          </p:nvSpPr>
          <p:spPr bwMode="auto">
            <a:xfrm>
              <a:off x="4835525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3" name="Line 1004"/>
            <p:cNvSpPr>
              <a:spLocks noChangeShapeType="1"/>
            </p:cNvSpPr>
            <p:nvPr/>
          </p:nvSpPr>
          <p:spPr bwMode="auto">
            <a:xfrm>
              <a:off x="4835525" y="5913438"/>
              <a:ext cx="793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4" name="Line 1005"/>
            <p:cNvSpPr>
              <a:spLocks noChangeShapeType="1"/>
            </p:cNvSpPr>
            <p:nvPr/>
          </p:nvSpPr>
          <p:spPr bwMode="auto">
            <a:xfrm>
              <a:off x="4843462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5" name="Line 1006"/>
            <p:cNvSpPr>
              <a:spLocks noChangeShapeType="1"/>
            </p:cNvSpPr>
            <p:nvPr/>
          </p:nvSpPr>
          <p:spPr bwMode="auto">
            <a:xfrm>
              <a:off x="4843462" y="5913438"/>
              <a:ext cx="11112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6" name="Line 1007"/>
            <p:cNvSpPr>
              <a:spLocks noChangeShapeType="1"/>
            </p:cNvSpPr>
            <p:nvPr/>
          </p:nvSpPr>
          <p:spPr bwMode="auto">
            <a:xfrm>
              <a:off x="4886325" y="5913438"/>
              <a:ext cx="603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7" name="Line 1008"/>
            <p:cNvSpPr>
              <a:spLocks noChangeShapeType="1"/>
            </p:cNvSpPr>
            <p:nvPr/>
          </p:nvSpPr>
          <p:spPr bwMode="auto">
            <a:xfrm>
              <a:off x="4978400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8" name="Line 1009"/>
            <p:cNvSpPr>
              <a:spLocks noChangeShapeType="1"/>
            </p:cNvSpPr>
            <p:nvPr/>
          </p:nvSpPr>
          <p:spPr bwMode="auto">
            <a:xfrm>
              <a:off x="5072062" y="5913438"/>
              <a:ext cx="222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9" name="Line 1010"/>
            <p:cNvSpPr>
              <a:spLocks noChangeShapeType="1"/>
            </p:cNvSpPr>
            <p:nvPr/>
          </p:nvSpPr>
          <p:spPr bwMode="auto">
            <a:xfrm>
              <a:off x="5094287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0" name="Line 1011"/>
            <p:cNvSpPr>
              <a:spLocks noChangeShapeType="1"/>
            </p:cNvSpPr>
            <p:nvPr/>
          </p:nvSpPr>
          <p:spPr bwMode="auto">
            <a:xfrm>
              <a:off x="5094287" y="5913438"/>
              <a:ext cx="4127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1" name="Line 1012"/>
            <p:cNvSpPr>
              <a:spLocks noChangeShapeType="1"/>
            </p:cNvSpPr>
            <p:nvPr/>
          </p:nvSpPr>
          <p:spPr bwMode="auto">
            <a:xfrm>
              <a:off x="5167312" y="5913438"/>
              <a:ext cx="5873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2" name="Line 1013"/>
            <p:cNvSpPr>
              <a:spLocks noChangeShapeType="1"/>
            </p:cNvSpPr>
            <p:nvPr/>
          </p:nvSpPr>
          <p:spPr bwMode="auto">
            <a:xfrm>
              <a:off x="5226050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3" name="Line 1014"/>
            <p:cNvSpPr>
              <a:spLocks noChangeShapeType="1"/>
            </p:cNvSpPr>
            <p:nvPr/>
          </p:nvSpPr>
          <p:spPr bwMode="auto">
            <a:xfrm>
              <a:off x="5226050" y="5913438"/>
              <a:ext cx="158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4" name="Line 1015"/>
            <p:cNvSpPr>
              <a:spLocks noChangeShapeType="1"/>
            </p:cNvSpPr>
            <p:nvPr/>
          </p:nvSpPr>
          <p:spPr bwMode="auto">
            <a:xfrm>
              <a:off x="5227637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5" name="Line 1016"/>
            <p:cNvSpPr>
              <a:spLocks noChangeShapeType="1"/>
            </p:cNvSpPr>
            <p:nvPr/>
          </p:nvSpPr>
          <p:spPr bwMode="auto">
            <a:xfrm>
              <a:off x="5227637" y="5913438"/>
              <a:ext cx="317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6" name="Line 1017"/>
            <p:cNvSpPr>
              <a:spLocks noChangeShapeType="1"/>
            </p:cNvSpPr>
            <p:nvPr/>
          </p:nvSpPr>
          <p:spPr bwMode="auto">
            <a:xfrm>
              <a:off x="5262562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7" name="Line 1018"/>
            <p:cNvSpPr>
              <a:spLocks noChangeShapeType="1"/>
            </p:cNvSpPr>
            <p:nvPr/>
          </p:nvSpPr>
          <p:spPr bwMode="auto">
            <a:xfrm>
              <a:off x="5357812" y="5913438"/>
              <a:ext cx="6350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8" name="Line 1019"/>
            <p:cNvSpPr>
              <a:spLocks noChangeShapeType="1"/>
            </p:cNvSpPr>
            <p:nvPr/>
          </p:nvSpPr>
          <p:spPr bwMode="auto">
            <a:xfrm>
              <a:off x="5453062" y="5913438"/>
              <a:ext cx="33337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9" name="Line 1020"/>
            <p:cNvSpPr>
              <a:spLocks noChangeShapeType="1"/>
            </p:cNvSpPr>
            <p:nvPr/>
          </p:nvSpPr>
          <p:spPr bwMode="auto">
            <a:xfrm>
              <a:off x="5486400" y="5913438"/>
              <a:ext cx="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0" name="Line 1021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1" name="Line 1022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2" name="Line 1023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3" name="Line 1024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4" name="Line 1025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5" name="Line 1026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6" name="Line 1027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7" name="Line 1028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8" name="Line 1029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9" name="Line 1030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0" name="Line 1031"/>
            <p:cNvSpPr>
              <a:spLocks noChangeShapeType="1"/>
            </p:cNvSpPr>
            <p:nvPr/>
          </p:nvSpPr>
          <p:spPr bwMode="auto">
            <a:xfrm>
              <a:off x="2100262" y="5757863"/>
              <a:ext cx="1174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1" name="Line 1032"/>
            <p:cNvSpPr>
              <a:spLocks noChangeShapeType="1"/>
            </p:cNvSpPr>
            <p:nvPr/>
          </p:nvSpPr>
          <p:spPr bwMode="auto">
            <a:xfrm>
              <a:off x="2217737" y="5757863"/>
              <a:ext cx="0" cy="2857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2" name="Line 1033"/>
            <p:cNvSpPr>
              <a:spLocks noChangeShapeType="1"/>
            </p:cNvSpPr>
            <p:nvPr/>
          </p:nvSpPr>
          <p:spPr bwMode="auto">
            <a:xfrm>
              <a:off x="2217737" y="5786438"/>
              <a:ext cx="0" cy="2698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3" name="Line 1034"/>
            <p:cNvSpPr>
              <a:spLocks noChangeShapeType="1"/>
            </p:cNvSpPr>
            <p:nvPr/>
          </p:nvSpPr>
          <p:spPr bwMode="auto">
            <a:xfrm>
              <a:off x="2217737" y="5813426"/>
              <a:ext cx="1428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4" name="Line 1035"/>
            <p:cNvSpPr>
              <a:spLocks noChangeShapeType="1"/>
            </p:cNvSpPr>
            <p:nvPr/>
          </p:nvSpPr>
          <p:spPr bwMode="auto">
            <a:xfrm>
              <a:off x="2232025" y="5813426"/>
              <a:ext cx="0" cy="5238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5" name="Line 1036"/>
            <p:cNvSpPr>
              <a:spLocks noChangeShapeType="1"/>
            </p:cNvSpPr>
            <p:nvPr/>
          </p:nvSpPr>
          <p:spPr bwMode="auto">
            <a:xfrm>
              <a:off x="2232025" y="5865813"/>
              <a:ext cx="5238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6" name="Line 1037"/>
            <p:cNvSpPr>
              <a:spLocks noChangeShapeType="1"/>
            </p:cNvSpPr>
            <p:nvPr/>
          </p:nvSpPr>
          <p:spPr bwMode="auto">
            <a:xfrm>
              <a:off x="2284412" y="5865813"/>
              <a:ext cx="95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7" name="Line 1038"/>
            <p:cNvSpPr>
              <a:spLocks noChangeShapeType="1"/>
            </p:cNvSpPr>
            <p:nvPr/>
          </p:nvSpPr>
          <p:spPr bwMode="auto">
            <a:xfrm>
              <a:off x="2293937" y="5865813"/>
              <a:ext cx="0" cy="555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8" name="Line 1039"/>
            <p:cNvSpPr>
              <a:spLocks noChangeShapeType="1"/>
            </p:cNvSpPr>
            <p:nvPr/>
          </p:nvSpPr>
          <p:spPr bwMode="auto">
            <a:xfrm>
              <a:off x="2293937" y="5921376"/>
              <a:ext cx="793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9" name="Line 1040"/>
            <p:cNvSpPr>
              <a:spLocks noChangeShapeType="1"/>
            </p:cNvSpPr>
            <p:nvPr/>
          </p:nvSpPr>
          <p:spPr bwMode="auto">
            <a:xfrm>
              <a:off x="2373312" y="5921376"/>
              <a:ext cx="1460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0" name="Line 1041"/>
            <p:cNvSpPr>
              <a:spLocks noChangeShapeType="1"/>
            </p:cNvSpPr>
            <p:nvPr/>
          </p:nvSpPr>
          <p:spPr bwMode="auto">
            <a:xfrm>
              <a:off x="2519362" y="5921376"/>
              <a:ext cx="11271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1" name="Line 1042"/>
            <p:cNvSpPr>
              <a:spLocks noChangeShapeType="1"/>
            </p:cNvSpPr>
            <p:nvPr/>
          </p:nvSpPr>
          <p:spPr bwMode="auto">
            <a:xfrm>
              <a:off x="2632075" y="5921376"/>
              <a:ext cx="0" cy="3175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2" name="Line 1043"/>
            <p:cNvSpPr>
              <a:spLocks noChangeShapeType="1"/>
            </p:cNvSpPr>
            <p:nvPr/>
          </p:nvSpPr>
          <p:spPr bwMode="auto">
            <a:xfrm>
              <a:off x="2632075" y="5953126"/>
              <a:ext cx="0" cy="206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3" name="Line 1044"/>
            <p:cNvSpPr>
              <a:spLocks noChangeShapeType="1"/>
            </p:cNvSpPr>
            <p:nvPr/>
          </p:nvSpPr>
          <p:spPr bwMode="auto">
            <a:xfrm>
              <a:off x="2632075" y="5973763"/>
              <a:ext cx="1190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4" name="Line 1045"/>
            <p:cNvSpPr>
              <a:spLocks noChangeShapeType="1"/>
            </p:cNvSpPr>
            <p:nvPr/>
          </p:nvSpPr>
          <p:spPr bwMode="auto">
            <a:xfrm>
              <a:off x="2751137" y="5973763"/>
              <a:ext cx="0" cy="635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5" name="Line 1046"/>
            <p:cNvSpPr>
              <a:spLocks noChangeShapeType="1"/>
            </p:cNvSpPr>
            <p:nvPr/>
          </p:nvSpPr>
          <p:spPr bwMode="auto">
            <a:xfrm>
              <a:off x="2751137" y="5980113"/>
              <a:ext cx="0" cy="492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6" name="Line 1047"/>
            <p:cNvSpPr>
              <a:spLocks noChangeShapeType="1"/>
            </p:cNvSpPr>
            <p:nvPr/>
          </p:nvSpPr>
          <p:spPr bwMode="auto">
            <a:xfrm>
              <a:off x="2751137" y="6029326"/>
              <a:ext cx="9683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7" name="Line 1048"/>
            <p:cNvSpPr>
              <a:spLocks noChangeShapeType="1"/>
            </p:cNvSpPr>
            <p:nvPr/>
          </p:nvSpPr>
          <p:spPr bwMode="auto">
            <a:xfrm>
              <a:off x="2847975" y="6029326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8" name="Line 1049"/>
            <p:cNvSpPr>
              <a:spLocks noChangeShapeType="1"/>
            </p:cNvSpPr>
            <p:nvPr/>
          </p:nvSpPr>
          <p:spPr bwMode="auto">
            <a:xfrm>
              <a:off x="2992437" y="6029326"/>
              <a:ext cx="1460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9" name="Line 1050"/>
            <p:cNvSpPr>
              <a:spLocks noChangeShapeType="1"/>
            </p:cNvSpPr>
            <p:nvPr/>
          </p:nvSpPr>
          <p:spPr bwMode="auto">
            <a:xfrm>
              <a:off x="3138487" y="6029326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0" name="Line 1051"/>
            <p:cNvSpPr>
              <a:spLocks noChangeShapeType="1"/>
            </p:cNvSpPr>
            <p:nvPr/>
          </p:nvSpPr>
          <p:spPr bwMode="auto">
            <a:xfrm>
              <a:off x="3282950" y="6029326"/>
              <a:ext cx="14763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1" name="Line 1052"/>
            <p:cNvSpPr>
              <a:spLocks noChangeShapeType="1"/>
            </p:cNvSpPr>
            <p:nvPr/>
          </p:nvSpPr>
          <p:spPr bwMode="auto">
            <a:xfrm>
              <a:off x="3430587" y="6029326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2" name="Line 1053"/>
            <p:cNvSpPr>
              <a:spLocks noChangeShapeType="1"/>
            </p:cNvSpPr>
            <p:nvPr/>
          </p:nvSpPr>
          <p:spPr bwMode="auto">
            <a:xfrm>
              <a:off x="3575050" y="6029326"/>
              <a:ext cx="1460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3" name="Line 1054"/>
            <p:cNvSpPr>
              <a:spLocks noChangeShapeType="1"/>
            </p:cNvSpPr>
            <p:nvPr/>
          </p:nvSpPr>
          <p:spPr bwMode="auto">
            <a:xfrm>
              <a:off x="3721100" y="6029326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4" name="Line 1055"/>
            <p:cNvSpPr>
              <a:spLocks noChangeShapeType="1"/>
            </p:cNvSpPr>
            <p:nvPr/>
          </p:nvSpPr>
          <p:spPr bwMode="auto">
            <a:xfrm>
              <a:off x="3865562" y="6029326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5" name="Line 1056"/>
            <p:cNvSpPr>
              <a:spLocks noChangeShapeType="1"/>
            </p:cNvSpPr>
            <p:nvPr/>
          </p:nvSpPr>
          <p:spPr bwMode="auto">
            <a:xfrm>
              <a:off x="4010025" y="6029326"/>
              <a:ext cx="9048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6" name="Line 1057"/>
            <p:cNvSpPr>
              <a:spLocks noChangeShapeType="1"/>
            </p:cNvSpPr>
            <p:nvPr/>
          </p:nvSpPr>
          <p:spPr bwMode="auto">
            <a:xfrm>
              <a:off x="4100512" y="6029326"/>
              <a:ext cx="0" cy="5238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7" name="Line 1058"/>
            <p:cNvSpPr>
              <a:spLocks noChangeShapeType="1"/>
            </p:cNvSpPr>
            <p:nvPr/>
          </p:nvSpPr>
          <p:spPr bwMode="auto">
            <a:xfrm>
              <a:off x="4100512" y="6081713"/>
              <a:ext cx="158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8" name="Line 1059"/>
            <p:cNvSpPr>
              <a:spLocks noChangeShapeType="1"/>
            </p:cNvSpPr>
            <p:nvPr/>
          </p:nvSpPr>
          <p:spPr bwMode="auto">
            <a:xfrm>
              <a:off x="4102100" y="6081713"/>
              <a:ext cx="1460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9" name="Line 1060"/>
            <p:cNvSpPr>
              <a:spLocks noChangeShapeType="1"/>
            </p:cNvSpPr>
            <p:nvPr/>
          </p:nvSpPr>
          <p:spPr bwMode="auto">
            <a:xfrm>
              <a:off x="4248150" y="6081713"/>
              <a:ext cx="144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0" name="Line 1061"/>
            <p:cNvSpPr>
              <a:spLocks noChangeShapeType="1"/>
            </p:cNvSpPr>
            <p:nvPr/>
          </p:nvSpPr>
          <p:spPr bwMode="auto">
            <a:xfrm>
              <a:off x="4392612" y="6081713"/>
              <a:ext cx="47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1" name="Line 1062"/>
            <p:cNvSpPr>
              <a:spLocks noChangeShapeType="1"/>
            </p:cNvSpPr>
            <p:nvPr/>
          </p:nvSpPr>
          <p:spPr bwMode="auto">
            <a:xfrm>
              <a:off x="4397375" y="608171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2" name="Line 1063"/>
            <p:cNvSpPr>
              <a:spLocks noChangeShapeType="1"/>
            </p:cNvSpPr>
            <p:nvPr/>
          </p:nvSpPr>
          <p:spPr bwMode="auto">
            <a:xfrm>
              <a:off x="4397375" y="6081713"/>
              <a:ext cx="4603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3" name="Line 1064"/>
            <p:cNvSpPr>
              <a:spLocks noChangeShapeType="1"/>
            </p:cNvSpPr>
            <p:nvPr/>
          </p:nvSpPr>
          <p:spPr bwMode="auto">
            <a:xfrm>
              <a:off x="4443412" y="608171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4" name="Line 1065"/>
            <p:cNvSpPr>
              <a:spLocks noChangeShapeType="1"/>
            </p:cNvSpPr>
            <p:nvPr/>
          </p:nvSpPr>
          <p:spPr bwMode="auto">
            <a:xfrm>
              <a:off x="4443412" y="6081713"/>
              <a:ext cx="936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5" name="Line 1066"/>
            <p:cNvSpPr>
              <a:spLocks noChangeShapeType="1"/>
            </p:cNvSpPr>
            <p:nvPr/>
          </p:nvSpPr>
          <p:spPr bwMode="auto">
            <a:xfrm>
              <a:off x="4537075" y="6081713"/>
              <a:ext cx="349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6" name="Line 1067"/>
            <p:cNvSpPr>
              <a:spLocks noChangeShapeType="1"/>
            </p:cNvSpPr>
            <p:nvPr/>
          </p:nvSpPr>
          <p:spPr bwMode="auto">
            <a:xfrm>
              <a:off x="4572000" y="608171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7" name="Line 1068"/>
            <p:cNvSpPr>
              <a:spLocks noChangeShapeType="1"/>
            </p:cNvSpPr>
            <p:nvPr/>
          </p:nvSpPr>
          <p:spPr bwMode="auto">
            <a:xfrm>
              <a:off x="4572000" y="6081713"/>
              <a:ext cx="1111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8" name="Line 1069"/>
            <p:cNvSpPr>
              <a:spLocks noChangeShapeType="1"/>
            </p:cNvSpPr>
            <p:nvPr/>
          </p:nvSpPr>
          <p:spPr bwMode="auto">
            <a:xfrm>
              <a:off x="4683125" y="6081713"/>
              <a:ext cx="2063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9" name="Line 1070"/>
            <p:cNvSpPr>
              <a:spLocks noChangeShapeType="1"/>
            </p:cNvSpPr>
            <p:nvPr/>
          </p:nvSpPr>
          <p:spPr bwMode="auto">
            <a:xfrm>
              <a:off x="4703762" y="608171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0" name="Line 1071"/>
            <p:cNvSpPr>
              <a:spLocks noChangeShapeType="1"/>
            </p:cNvSpPr>
            <p:nvPr/>
          </p:nvSpPr>
          <p:spPr bwMode="auto">
            <a:xfrm>
              <a:off x="4703762" y="6081713"/>
              <a:ext cx="31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1" name="Line 1072"/>
            <p:cNvSpPr>
              <a:spLocks noChangeShapeType="1"/>
            </p:cNvSpPr>
            <p:nvPr/>
          </p:nvSpPr>
          <p:spPr bwMode="auto">
            <a:xfrm>
              <a:off x="4706937" y="6081713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2" name="Line 1073"/>
            <p:cNvSpPr>
              <a:spLocks noChangeShapeType="1"/>
            </p:cNvSpPr>
            <p:nvPr/>
          </p:nvSpPr>
          <p:spPr bwMode="auto">
            <a:xfrm>
              <a:off x="4706937" y="6081713"/>
              <a:ext cx="1746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3" name="Line 1074"/>
            <p:cNvSpPr>
              <a:spLocks noChangeShapeType="1"/>
            </p:cNvSpPr>
            <p:nvPr/>
          </p:nvSpPr>
          <p:spPr bwMode="auto">
            <a:xfrm>
              <a:off x="4724400" y="6081713"/>
              <a:ext cx="0" cy="746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4" name="Line 1075"/>
            <p:cNvSpPr>
              <a:spLocks noChangeShapeType="1"/>
            </p:cNvSpPr>
            <p:nvPr/>
          </p:nvSpPr>
          <p:spPr bwMode="auto">
            <a:xfrm>
              <a:off x="4724400" y="6156326"/>
              <a:ext cx="317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5" name="Line 1076"/>
            <p:cNvSpPr>
              <a:spLocks noChangeShapeType="1"/>
            </p:cNvSpPr>
            <p:nvPr/>
          </p:nvSpPr>
          <p:spPr bwMode="auto">
            <a:xfrm>
              <a:off x="4756150" y="6156326"/>
              <a:ext cx="793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6" name="Line 1077"/>
            <p:cNvSpPr>
              <a:spLocks noChangeShapeType="1"/>
            </p:cNvSpPr>
            <p:nvPr/>
          </p:nvSpPr>
          <p:spPr bwMode="auto">
            <a:xfrm>
              <a:off x="4835525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7" name="Line 1078"/>
            <p:cNvSpPr>
              <a:spLocks noChangeShapeType="1"/>
            </p:cNvSpPr>
            <p:nvPr/>
          </p:nvSpPr>
          <p:spPr bwMode="auto">
            <a:xfrm>
              <a:off x="4835525" y="6156326"/>
              <a:ext cx="666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8" name="Line 1079"/>
            <p:cNvSpPr>
              <a:spLocks noChangeShapeType="1"/>
            </p:cNvSpPr>
            <p:nvPr/>
          </p:nvSpPr>
          <p:spPr bwMode="auto">
            <a:xfrm>
              <a:off x="4902200" y="6156326"/>
              <a:ext cx="6191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9" name="Line 1080"/>
            <p:cNvSpPr>
              <a:spLocks noChangeShapeType="1"/>
            </p:cNvSpPr>
            <p:nvPr/>
          </p:nvSpPr>
          <p:spPr bwMode="auto">
            <a:xfrm>
              <a:off x="4964112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0" name="Line 1081"/>
            <p:cNvSpPr>
              <a:spLocks noChangeShapeType="1"/>
            </p:cNvSpPr>
            <p:nvPr/>
          </p:nvSpPr>
          <p:spPr bwMode="auto">
            <a:xfrm>
              <a:off x="4964112" y="6156326"/>
              <a:ext cx="857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1" name="Line 1082"/>
            <p:cNvSpPr>
              <a:spLocks noChangeShapeType="1"/>
            </p:cNvSpPr>
            <p:nvPr/>
          </p:nvSpPr>
          <p:spPr bwMode="auto">
            <a:xfrm>
              <a:off x="5049837" y="6156326"/>
              <a:ext cx="444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2" name="Line 1083"/>
            <p:cNvSpPr>
              <a:spLocks noChangeShapeType="1"/>
            </p:cNvSpPr>
            <p:nvPr/>
          </p:nvSpPr>
          <p:spPr bwMode="auto">
            <a:xfrm>
              <a:off x="5094287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3" name="Line 1084"/>
            <p:cNvSpPr>
              <a:spLocks noChangeShapeType="1"/>
            </p:cNvSpPr>
            <p:nvPr/>
          </p:nvSpPr>
          <p:spPr bwMode="auto">
            <a:xfrm>
              <a:off x="5094287" y="6156326"/>
              <a:ext cx="10001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4" name="Line 1085"/>
            <p:cNvSpPr>
              <a:spLocks noChangeShapeType="1"/>
            </p:cNvSpPr>
            <p:nvPr/>
          </p:nvSpPr>
          <p:spPr bwMode="auto">
            <a:xfrm>
              <a:off x="5194300" y="6156326"/>
              <a:ext cx="3175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5" name="Line 1086"/>
            <p:cNvSpPr>
              <a:spLocks noChangeShapeType="1"/>
            </p:cNvSpPr>
            <p:nvPr/>
          </p:nvSpPr>
          <p:spPr bwMode="auto">
            <a:xfrm>
              <a:off x="5226050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6" name="Line 1087"/>
            <p:cNvSpPr>
              <a:spLocks noChangeShapeType="1"/>
            </p:cNvSpPr>
            <p:nvPr/>
          </p:nvSpPr>
          <p:spPr bwMode="auto">
            <a:xfrm>
              <a:off x="5226050" y="6156326"/>
              <a:ext cx="158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7" name="Line 1088"/>
            <p:cNvSpPr>
              <a:spLocks noChangeShapeType="1"/>
            </p:cNvSpPr>
            <p:nvPr/>
          </p:nvSpPr>
          <p:spPr bwMode="auto">
            <a:xfrm>
              <a:off x="5227637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8" name="Line 1089"/>
            <p:cNvSpPr>
              <a:spLocks noChangeShapeType="1"/>
            </p:cNvSpPr>
            <p:nvPr/>
          </p:nvSpPr>
          <p:spPr bwMode="auto">
            <a:xfrm>
              <a:off x="5227637" y="6156326"/>
              <a:ext cx="1111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9" name="Line 1090"/>
            <p:cNvSpPr>
              <a:spLocks noChangeShapeType="1"/>
            </p:cNvSpPr>
            <p:nvPr/>
          </p:nvSpPr>
          <p:spPr bwMode="auto">
            <a:xfrm>
              <a:off x="5338762" y="6156326"/>
              <a:ext cx="158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0" name="Line 1091"/>
            <p:cNvSpPr>
              <a:spLocks noChangeShapeType="1"/>
            </p:cNvSpPr>
            <p:nvPr/>
          </p:nvSpPr>
          <p:spPr bwMode="auto">
            <a:xfrm>
              <a:off x="5354637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1" name="Line 1092"/>
            <p:cNvSpPr>
              <a:spLocks noChangeShapeType="1"/>
            </p:cNvSpPr>
            <p:nvPr/>
          </p:nvSpPr>
          <p:spPr bwMode="auto">
            <a:xfrm>
              <a:off x="5354637" y="6156326"/>
              <a:ext cx="128587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2" name="Line 1093"/>
            <p:cNvSpPr>
              <a:spLocks noChangeShapeType="1"/>
            </p:cNvSpPr>
            <p:nvPr/>
          </p:nvSpPr>
          <p:spPr bwMode="auto">
            <a:xfrm>
              <a:off x="5483225" y="6156326"/>
              <a:ext cx="317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3" name="Line 1094"/>
            <p:cNvSpPr>
              <a:spLocks noChangeShapeType="1"/>
            </p:cNvSpPr>
            <p:nvPr/>
          </p:nvSpPr>
          <p:spPr bwMode="auto">
            <a:xfrm>
              <a:off x="5486400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4" name="Line 1095"/>
            <p:cNvSpPr>
              <a:spLocks noChangeShapeType="1"/>
            </p:cNvSpPr>
            <p:nvPr/>
          </p:nvSpPr>
          <p:spPr bwMode="auto">
            <a:xfrm>
              <a:off x="5486400" y="6156326"/>
              <a:ext cx="11112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5" name="Line 1096"/>
            <p:cNvSpPr>
              <a:spLocks noChangeShapeType="1"/>
            </p:cNvSpPr>
            <p:nvPr/>
          </p:nvSpPr>
          <p:spPr bwMode="auto">
            <a:xfrm>
              <a:off x="5497512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6" name="Line 1097"/>
            <p:cNvSpPr>
              <a:spLocks noChangeShapeType="1"/>
            </p:cNvSpPr>
            <p:nvPr/>
          </p:nvSpPr>
          <p:spPr bwMode="auto">
            <a:xfrm>
              <a:off x="5497512" y="6156326"/>
              <a:ext cx="95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7" name="Line 1098"/>
            <p:cNvSpPr>
              <a:spLocks noChangeShapeType="1"/>
            </p:cNvSpPr>
            <p:nvPr/>
          </p:nvSpPr>
          <p:spPr bwMode="auto">
            <a:xfrm>
              <a:off x="5507037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8" name="Line 1099"/>
            <p:cNvSpPr>
              <a:spLocks noChangeShapeType="1"/>
            </p:cNvSpPr>
            <p:nvPr/>
          </p:nvSpPr>
          <p:spPr bwMode="auto">
            <a:xfrm>
              <a:off x="5507037" y="6156326"/>
              <a:ext cx="222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9" name="Line 1100"/>
            <p:cNvSpPr>
              <a:spLocks noChangeShapeType="1"/>
            </p:cNvSpPr>
            <p:nvPr/>
          </p:nvSpPr>
          <p:spPr bwMode="auto">
            <a:xfrm>
              <a:off x="5529262" y="6156326"/>
              <a:ext cx="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0" name="Line 1101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1" name="Line 1102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2" name="Line 1103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3" name="Line 1104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4" name="Line 1105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5" name="Line 1106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6" name="Line 1107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7" name="Line 1108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8" name="Line 1109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9" name="Line 1110"/>
            <p:cNvSpPr>
              <a:spLocks noChangeShapeType="1"/>
            </p:cNvSpPr>
            <p:nvPr/>
          </p:nvSpPr>
          <p:spPr bwMode="auto">
            <a:xfrm>
              <a:off x="2100262" y="57578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0" name="Line 1111"/>
            <p:cNvSpPr>
              <a:spLocks noChangeShapeType="1"/>
            </p:cNvSpPr>
            <p:nvPr/>
          </p:nvSpPr>
          <p:spPr bwMode="auto">
            <a:xfrm>
              <a:off x="2100262" y="575786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1" name="Line 1112"/>
            <p:cNvSpPr>
              <a:spLocks noChangeShapeType="1"/>
            </p:cNvSpPr>
            <p:nvPr/>
          </p:nvSpPr>
          <p:spPr bwMode="auto">
            <a:xfrm>
              <a:off x="2146300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2" name="Line 1113"/>
            <p:cNvSpPr>
              <a:spLocks noChangeShapeType="1"/>
            </p:cNvSpPr>
            <p:nvPr/>
          </p:nvSpPr>
          <p:spPr bwMode="auto">
            <a:xfrm>
              <a:off x="2193925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3" name="Line 1114"/>
            <p:cNvSpPr>
              <a:spLocks noChangeShapeType="1"/>
            </p:cNvSpPr>
            <p:nvPr/>
          </p:nvSpPr>
          <p:spPr bwMode="auto">
            <a:xfrm>
              <a:off x="2241550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4" name="Line 1115"/>
            <p:cNvSpPr>
              <a:spLocks noChangeShapeType="1"/>
            </p:cNvSpPr>
            <p:nvPr/>
          </p:nvSpPr>
          <p:spPr bwMode="auto">
            <a:xfrm>
              <a:off x="2289175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5" name="Line 1116"/>
            <p:cNvSpPr>
              <a:spLocks noChangeShapeType="1"/>
            </p:cNvSpPr>
            <p:nvPr/>
          </p:nvSpPr>
          <p:spPr bwMode="auto">
            <a:xfrm>
              <a:off x="2336800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6" name="Line 1117"/>
            <p:cNvSpPr>
              <a:spLocks noChangeShapeType="1"/>
            </p:cNvSpPr>
            <p:nvPr/>
          </p:nvSpPr>
          <p:spPr bwMode="auto">
            <a:xfrm>
              <a:off x="2384425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7" name="Line 1118"/>
            <p:cNvSpPr>
              <a:spLocks noChangeShapeType="1"/>
            </p:cNvSpPr>
            <p:nvPr/>
          </p:nvSpPr>
          <p:spPr bwMode="auto">
            <a:xfrm>
              <a:off x="2432050" y="575786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8" name="Line 1119"/>
            <p:cNvSpPr>
              <a:spLocks noChangeShapeType="1"/>
            </p:cNvSpPr>
            <p:nvPr/>
          </p:nvSpPr>
          <p:spPr bwMode="auto">
            <a:xfrm>
              <a:off x="2479675" y="575786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9" name="Line 1120"/>
            <p:cNvSpPr>
              <a:spLocks noChangeShapeType="1"/>
            </p:cNvSpPr>
            <p:nvPr/>
          </p:nvSpPr>
          <p:spPr bwMode="auto">
            <a:xfrm>
              <a:off x="2527300" y="575786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0" name="Line 1121"/>
            <p:cNvSpPr>
              <a:spLocks noChangeShapeType="1"/>
            </p:cNvSpPr>
            <p:nvPr/>
          </p:nvSpPr>
          <p:spPr bwMode="auto">
            <a:xfrm>
              <a:off x="2573337" y="57578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1" name="Line 1122"/>
            <p:cNvSpPr>
              <a:spLocks noChangeShapeType="1"/>
            </p:cNvSpPr>
            <p:nvPr/>
          </p:nvSpPr>
          <p:spPr bwMode="auto">
            <a:xfrm>
              <a:off x="2620962" y="5757863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2" name="Line 1123"/>
            <p:cNvSpPr>
              <a:spLocks noChangeShapeType="1"/>
            </p:cNvSpPr>
            <p:nvPr/>
          </p:nvSpPr>
          <p:spPr bwMode="auto">
            <a:xfrm>
              <a:off x="2624137" y="5757863"/>
              <a:ext cx="0" cy="238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3" name="Line 1124"/>
            <p:cNvSpPr>
              <a:spLocks noChangeShapeType="1"/>
            </p:cNvSpPr>
            <p:nvPr/>
          </p:nvSpPr>
          <p:spPr bwMode="auto">
            <a:xfrm>
              <a:off x="2624137" y="5802313"/>
              <a:ext cx="0" cy="269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4" name="Line 1125"/>
            <p:cNvSpPr>
              <a:spLocks noChangeShapeType="1"/>
            </p:cNvSpPr>
            <p:nvPr/>
          </p:nvSpPr>
          <p:spPr bwMode="auto">
            <a:xfrm>
              <a:off x="2643187" y="583247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5" name="Line 1126"/>
            <p:cNvSpPr>
              <a:spLocks noChangeShapeType="1"/>
            </p:cNvSpPr>
            <p:nvPr/>
          </p:nvSpPr>
          <p:spPr bwMode="auto">
            <a:xfrm>
              <a:off x="2690812" y="583247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6" name="Line 1127"/>
            <p:cNvSpPr>
              <a:spLocks noChangeShapeType="1"/>
            </p:cNvSpPr>
            <p:nvPr/>
          </p:nvSpPr>
          <p:spPr bwMode="auto">
            <a:xfrm>
              <a:off x="2736850" y="583247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7" name="Line 1128"/>
            <p:cNvSpPr>
              <a:spLocks noChangeShapeType="1"/>
            </p:cNvSpPr>
            <p:nvPr/>
          </p:nvSpPr>
          <p:spPr bwMode="auto">
            <a:xfrm>
              <a:off x="2784475" y="583247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8" name="Line 1129"/>
            <p:cNvSpPr>
              <a:spLocks noChangeShapeType="1"/>
            </p:cNvSpPr>
            <p:nvPr/>
          </p:nvSpPr>
          <p:spPr bwMode="auto">
            <a:xfrm>
              <a:off x="2832100" y="583247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9" name="Line 1130"/>
            <p:cNvSpPr>
              <a:spLocks noChangeShapeType="1"/>
            </p:cNvSpPr>
            <p:nvPr/>
          </p:nvSpPr>
          <p:spPr bwMode="auto">
            <a:xfrm>
              <a:off x="2879725" y="583247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0" name="Line 1131"/>
            <p:cNvSpPr>
              <a:spLocks noChangeShapeType="1"/>
            </p:cNvSpPr>
            <p:nvPr/>
          </p:nvSpPr>
          <p:spPr bwMode="auto">
            <a:xfrm>
              <a:off x="2927350" y="5832476"/>
              <a:ext cx="79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1" name="Line 1132"/>
            <p:cNvSpPr>
              <a:spLocks noChangeShapeType="1"/>
            </p:cNvSpPr>
            <p:nvPr/>
          </p:nvSpPr>
          <p:spPr bwMode="auto">
            <a:xfrm>
              <a:off x="2935287" y="5832476"/>
              <a:ext cx="0" cy="1746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2" name="Line 1133"/>
            <p:cNvSpPr>
              <a:spLocks noChangeShapeType="1"/>
            </p:cNvSpPr>
            <p:nvPr/>
          </p:nvSpPr>
          <p:spPr bwMode="auto">
            <a:xfrm>
              <a:off x="2935287" y="5873751"/>
              <a:ext cx="0" cy="238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3" name="Line 1134"/>
            <p:cNvSpPr>
              <a:spLocks noChangeShapeType="1"/>
            </p:cNvSpPr>
            <p:nvPr/>
          </p:nvSpPr>
          <p:spPr bwMode="auto">
            <a:xfrm>
              <a:off x="2947987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4" name="Line 1135"/>
            <p:cNvSpPr>
              <a:spLocks noChangeShapeType="1"/>
            </p:cNvSpPr>
            <p:nvPr/>
          </p:nvSpPr>
          <p:spPr bwMode="auto">
            <a:xfrm>
              <a:off x="2995612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5" name="Line 1136"/>
            <p:cNvSpPr>
              <a:spLocks noChangeShapeType="1"/>
            </p:cNvSpPr>
            <p:nvPr/>
          </p:nvSpPr>
          <p:spPr bwMode="auto">
            <a:xfrm>
              <a:off x="3043237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6" name="Line 1137"/>
            <p:cNvSpPr>
              <a:spLocks noChangeShapeType="1"/>
            </p:cNvSpPr>
            <p:nvPr/>
          </p:nvSpPr>
          <p:spPr bwMode="auto">
            <a:xfrm>
              <a:off x="3090862" y="590550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7" name="Line 1138"/>
            <p:cNvSpPr>
              <a:spLocks noChangeShapeType="1"/>
            </p:cNvSpPr>
            <p:nvPr/>
          </p:nvSpPr>
          <p:spPr bwMode="auto">
            <a:xfrm>
              <a:off x="3138487" y="590550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8" name="Line 1139"/>
            <p:cNvSpPr>
              <a:spLocks noChangeShapeType="1"/>
            </p:cNvSpPr>
            <p:nvPr/>
          </p:nvSpPr>
          <p:spPr bwMode="auto">
            <a:xfrm>
              <a:off x="3186112" y="590550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9" name="Line 1140"/>
            <p:cNvSpPr>
              <a:spLocks noChangeShapeType="1"/>
            </p:cNvSpPr>
            <p:nvPr/>
          </p:nvSpPr>
          <p:spPr bwMode="auto">
            <a:xfrm>
              <a:off x="3233737" y="590550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0" name="Line 1141"/>
            <p:cNvSpPr>
              <a:spLocks noChangeShapeType="1"/>
            </p:cNvSpPr>
            <p:nvPr/>
          </p:nvSpPr>
          <p:spPr bwMode="auto">
            <a:xfrm>
              <a:off x="3279775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1" name="Line 1142"/>
            <p:cNvSpPr>
              <a:spLocks noChangeShapeType="1"/>
            </p:cNvSpPr>
            <p:nvPr/>
          </p:nvSpPr>
          <p:spPr bwMode="auto">
            <a:xfrm>
              <a:off x="3327400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2" name="Line 1143"/>
            <p:cNvSpPr>
              <a:spLocks noChangeShapeType="1"/>
            </p:cNvSpPr>
            <p:nvPr/>
          </p:nvSpPr>
          <p:spPr bwMode="auto">
            <a:xfrm>
              <a:off x="3375025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3" name="Line 1144"/>
            <p:cNvSpPr>
              <a:spLocks noChangeShapeType="1"/>
            </p:cNvSpPr>
            <p:nvPr/>
          </p:nvSpPr>
          <p:spPr bwMode="auto">
            <a:xfrm>
              <a:off x="3422650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4" name="Line 1145"/>
            <p:cNvSpPr>
              <a:spLocks noChangeShapeType="1"/>
            </p:cNvSpPr>
            <p:nvPr/>
          </p:nvSpPr>
          <p:spPr bwMode="auto">
            <a:xfrm>
              <a:off x="3470275" y="5905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3139" name="Group 1347"/>
            <p:cNvGrpSpPr>
              <a:grpSpLocks/>
            </p:cNvGrpSpPr>
            <p:nvPr/>
          </p:nvGrpSpPr>
          <p:grpSpPr bwMode="auto">
            <a:xfrm>
              <a:off x="2100263" y="5757863"/>
              <a:ext cx="3382962" cy="904875"/>
              <a:chOff x="1323" y="3426"/>
              <a:chExt cx="2131" cy="570"/>
            </a:xfrm>
          </p:grpSpPr>
          <p:sp>
            <p:nvSpPr>
              <p:cNvPr id="3525" name="Line 1147"/>
              <p:cNvSpPr>
                <a:spLocks noChangeShapeType="1"/>
              </p:cNvSpPr>
              <p:nvPr/>
            </p:nvSpPr>
            <p:spPr bwMode="auto">
              <a:xfrm>
                <a:off x="2216" y="3519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6" name="Line 1148"/>
              <p:cNvSpPr>
                <a:spLocks noChangeShapeType="1"/>
              </p:cNvSpPr>
              <p:nvPr/>
            </p:nvSpPr>
            <p:spPr bwMode="auto">
              <a:xfrm>
                <a:off x="2246" y="3519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7" name="Line 1149"/>
              <p:cNvSpPr>
                <a:spLocks noChangeShapeType="1"/>
              </p:cNvSpPr>
              <p:nvPr/>
            </p:nvSpPr>
            <p:spPr bwMode="auto">
              <a:xfrm>
                <a:off x="2276" y="3519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8" name="Line 1150"/>
              <p:cNvSpPr>
                <a:spLocks noChangeShapeType="1"/>
              </p:cNvSpPr>
              <p:nvPr/>
            </p:nvSpPr>
            <p:spPr bwMode="auto">
              <a:xfrm>
                <a:off x="2306" y="3519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9" name="Line 1151"/>
              <p:cNvSpPr>
                <a:spLocks noChangeShapeType="1"/>
              </p:cNvSpPr>
              <p:nvPr/>
            </p:nvSpPr>
            <p:spPr bwMode="auto">
              <a:xfrm>
                <a:off x="2307" y="3519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0" name="Line 1152"/>
              <p:cNvSpPr>
                <a:spLocks noChangeShapeType="1"/>
              </p:cNvSpPr>
              <p:nvPr/>
            </p:nvSpPr>
            <p:spPr bwMode="auto">
              <a:xfrm>
                <a:off x="2307" y="3547"/>
                <a:ext cx="0" cy="17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1" name="Line 1153"/>
              <p:cNvSpPr>
                <a:spLocks noChangeShapeType="1"/>
              </p:cNvSpPr>
              <p:nvPr/>
            </p:nvSpPr>
            <p:spPr bwMode="auto">
              <a:xfrm>
                <a:off x="2320" y="3564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2" name="Line 1154"/>
              <p:cNvSpPr>
                <a:spLocks noChangeShapeType="1"/>
              </p:cNvSpPr>
              <p:nvPr/>
            </p:nvSpPr>
            <p:spPr bwMode="auto">
              <a:xfrm>
                <a:off x="2350" y="3564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3" name="Line 1155"/>
              <p:cNvSpPr>
                <a:spLocks noChangeShapeType="1"/>
              </p:cNvSpPr>
              <p:nvPr/>
            </p:nvSpPr>
            <p:spPr bwMode="auto">
              <a:xfrm>
                <a:off x="2380" y="3564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4" name="Line 1156"/>
              <p:cNvSpPr>
                <a:spLocks noChangeShapeType="1"/>
              </p:cNvSpPr>
              <p:nvPr/>
            </p:nvSpPr>
            <p:spPr bwMode="auto">
              <a:xfrm>
                <a:off x="2410" y="3564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5" name="Line 1157"/>
              <p:cNvSpPr>
                <a:spLocks noChangeShapeType="1"/>
              </p:cNvSpPr>
              <p:nvPr/>
            </p:nvSpPr>
            <p:spPr bwMode="auto">
              <a:xfrm>
                <a:off x="2438" y="3564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6" name="Line 1158"/>
              <p:cNvSpPr>
                <a:spLocks noChangeShapeType="1"/>
              </p:cNvSpPr>
              <p:nvPr/>
            </p:nvSpPr>
            <p:spPr bwMode="auto">
              <a:xfrm>
                <a:off x="2468" y="3564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7" name="Line 1159"/>
              <p:cNvSpPr>
                <a:spLocks noChangeShapeType="1"/>
              </p:cNvSpPr>
              <p:nvPr/>
            </p:nvSpPr>
            <p:spPr bwMode="auto">
              <a:xfrm>
                <a:off x="2498" y="3564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8" name="Line 1160"/>
              <p:cNvSpPr>
                <a:spLocks noChangeShapeType="1"/>
              </p:cNvSpPr>
              <p:nvPr/>
            </p:nvSpPr>
            <p:spPr bwMode="auto">
              <a:xfrm>
                <a:off x="2528" y="3564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9" name="Line 1161"/>
              <p:cNvSpPr>
                <a:spLocks noChangeShapeType="1"/>
              </p:cNvSpPr>
              <p:nvPr/>
            </p:nvSpPr>
            <p:spPr bwMode="auto">
              <a:xfrm>
                <a:off x="2553" y="3571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0" name="Line 1162"/>
              <p:cNvSpPr>
                <a:spLocks noChangeShapeType="1"/>
              </p:cNvSpPr>
              <p:nvPr/>
            </p:nvSpPr>
            <p:spPr bwMode="auto">
              <a:xfrm>
                <a:off x="2553" y="3600"/>
                <a:ext cx="0" cy="1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1" name="Line 1163"/>
              <p:cNvSpPr>
                <a:spLocks noChangeShapeType="1"/>
              </p:cNvSpPr>
              <p:nvPr/>
            </p:nvSpPr>
            <p:spPr bwMode="auto">
              <a:xfrm>
                <a:off x="2553" y="3610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2" name="Line 1164"/>
              <p:cNvSpPr>
                <a:spLocks noChangeShapeType="1"/>
              </p:cNvSpPr>
              <p:nvPr/>
            </p:nvSpPr>
            <p:spPr bwMode="auto">
              <a:xfrm>
                <a:off x="2573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3" name="Line 1165"/>
              <p:cNvSpPr>
                <a:spLocks noChangeShapeType="1"/>
              </p:cNvSpPr>
              <p:nvPr/>
            </p:nvSpPr>
            <p:spPr bwMode="auto">
              <a:xfrm>
                <a:off x="2603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4" name="Line 1166"/>
              <p:cNvSpPr>
                <a:spLocks noChangeShapeType="1"/>
              </p:cNvSpPr>
              <p:nvPr/>
            </p:nvSpPr>
            <p:spPr bwMode="auto">
              <a:xfrm>
                <a:off x="2633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5" name="Line 1167"/>
              <p:cNvSpPr>
                <a:spLocks noChangeShapeType="1"/>
              </p:cNvSpPr>
              <p:nvPr/>
            </p:nvSpPr>
            <p:spPr bwMode="auto">
              <a:xfrm>
                <a:off x="266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6" name="Line 1168"/>
              <p:cNvSpPr>
                <a:spLocks noChangeShapeType="1"/>
              </p:cNvSpPr>
              <p:nvPr/>
            </p:nvSpPr>
            <p:spPr bwMode="auto">
              <a:xfrm>
                <a:off x="269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7" name="Line 1169"/>
              <p:cNvSpPr>
                <a:spLocks noChangeShapeType="1"/>
              </p:cNvSpPr>
              <p:nvPr/>
            </p:nvSpPr>
            <p:spPr bwMode="auto">
              <a:xfrm>
                <a:off x="272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8" name="Line 1170"/>
              <p:cNvSpPr>
                <a:spLocks noChangeShapeType="1"/>
              </p:cNvSpPr>
              <p:nvPr/>
            </p:nvSpPr>
            <p:spPr bwMode="auto">
              <a:xfrm>
                <a:off x="275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9" name="Line 1171"/>
              <p:cNvSpPr>
                <a:spLocks noChangeShapeType="1"/>
              </p:cNvSpPr>
              <p:nvPr/>
            </p:nvSpPr>
            <p:spPr bwMode="auto">
              <a:xfrm>
                <a:off x="278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0" name="Line 1172"/>
              <p:cNvSpPr>
                <a:spLocks noChangeShapeType="1"/>
              </p:cNvSpPr>
              <p:nvPr/>
            </p:nvSpPr>
            <p:spPr bwMode="auto">
              <a:xfrm>
                <a:off x="281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1" name="Line 1173"/>
              <p:cNvSpPr>
                <a:spLocks noChangeShapeType="1"/>
              </p:cNvSpPr>
              <p:nvPr/>
            </p:nvSpPr>
            <p:spPr bwMode="auto">
              <a:xfrm>
                <a:off x="284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2" name="Line 1174"/>
              <p:cNvSpPr>
                <a:spLocks noChangeShapeType="1"/>
              </p:cNvSpPr>
              <p:nvPr/>
            </p:nvSpPr>
            <p:spPr bwMode="auto">
              <a:xfrm>
                <a:off x="2872" y="3610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3" name="Line 1175"/>
              <p:cNvSpPr>
                <a:spLocks noChangeShapeType="1"/>
              </p:cNvSpPr>
              <p:nvPr/>
            </p:nvSpPr>
            <p:spPr bwMode="auto">
              <a:xfrm>
                <a:off x="2882" y="3610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4" name="Line 1176"/>
              <p:cNvSpPr>
                <a:spLocks noChangeShapeType="1"/>
              </p:cNvSpPr>
              <p:nvPr/>
            </p:nvSpPr>
            <p:spPr bwMode="auto">
              <a:xfrm>
                <a:off x="2882" y="3610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5" name="Line 1177"/>
              <p:cNvSpPr>
                <a:spLocks noChangeShapeType="1"/>
              </p:cNvSpPr>
              <p:nvPr/>
            </p:nvSpPr>
            <p:spPr bwMode="auto">
              <a:xfrm>
                <a:off x="2902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6" name="Line 1178"/>
              <p:cNvSpPr>
                <a:spLocks noChangeShapeType="1"/>
              </p:cNvSpPr>
              <p:nvPr/>
            </p:nvSpPr>
            <p:spPr bwMode="auto">
              <a:xfrm>
                <a:off x="2931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7" name="Line 1179"/>
              <p:cNvSpPr>
                <a:spLocks noChangeShapeType="1"/>
              </p:cNvSpPr>
              <p:nvPr/>
            </p:nvSpPr>
            <p:spPr bwMode="auto">
              <a:xfrm>
                <a:off x="2961" y="3610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8" name="Line 1180"/>
              <p:cNvSpPr>
                <a:spLocks noChangeShapeType="1"/>
              </p:cNvSpPr>
              <p:nvPr/>
            </p:nvSpPr>
            <p:spPr bwMode="auto">
              <a:xfrm>
                <a:off x="2963" y="3610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9" name="Line 1181"/>
              <p:cNvSpPr>
                <a:spLocks noChangeShapeType="1"/>
              </p:cNvSpPr>
              <p:nvPr/>
            </p:nvSpPr>
            <p:spPr bwMode="auto">
              <a:xfrm>
                <a:off x="2963" y="3610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0" name="Line 1182"/>
              <p:cNvSpPr>
                <a:spLocks noChangeShapeType="1"/>
              </p:cNvSpPr>
              <p:nvPr/>
            </p:nvSpPr>
            <p:spPr bwMode="auto">
              <a:xfrm>
                <a:off x="2973" y="3610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1" name="Line 1183"/>
              <p:cNvSpPr>
                <a:spLocks noChangeShapeType="1"/>
              </p:cNvSpPr>
              <p:nvPr/>
            </p:nvSpPr>
            <p:spPr bwMode="auto">
              <a:xfrm>
                <a:off x="2973" y="3610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2" name="Line 1184"/>
              <p:cNvSpPr>
                <a:spLocks noChangeShapeType="1"/>
              </p:cNvSpPr>
              <p:nvPr/>
            </p:nvSpPr>
            <p:spPr bwMode="auto">
              <a:xfrm>
                <a:off x="2991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3" name="Line 1185"/>
              <p:cNvSpPr>
                <a:spLocks noChangeShapeType="1"/>
              </p:cNvSpPr>
              <p:nvPr/>
            </p:nvSpPr>
            <p:spPr bwMode="auto">
              <a:xfrm>
                <a:off x="3021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4" name="Line 1186"/>
              <p:cNvSpPr>
                <a:spLocks noChangeShapeType="1"/>
              </p:cNvSpPr>
              <p:nvPr/>
            </p:nvSpPr>
            <p:spPr bwMode="auto">
              <a:xfrm>
                <a:off x="3051" y="3610"/>
                <a:ext cx="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5" name="Line 1187"/>
              <p:cNvSpPr>
                <a:spLocks noChangeShapeType="1"/>
              </p:cNvSpPr>
              <p:nvPr/>
            </p:nvSpPr>
            <p:spPr bwMode="auto">
              <a:xfrm>
                <a:off x="3059" y="3610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6" name="Line 1188"/>
              <p:cNvSpPr>
                <a:spLocks noChangeShapeType="1"/>
              </p:cNvSpPr>
              <p:nvPr/>
            </p:nvSpPr>
            <p:spPr bwMode="auto">
              <a:xfrm>
                <a:off x="3059" y="3610"/>
                <a:ext cx="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7" name="Line 1189"/>
              <p:cNvSpPr>
                <a:spLocks noChangeShapeType="1"/>
              </p:cNvSpPr>
              <p:nvPr/>
            </p:nvSpPr>
            <p:spPr bwMode="auto">
              <a:xfrm>
                <a:off x="3081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8" name="Line 1190"/>
              <p:cNvSpPr>
                <a:spLocks noChangeShapeType="1"/>
              </p:cNvSpPr>
              <p:nvPr/>
            </p:nvSpPr>
            <p:spPr bwMode="auto">
              <a:xfrm>
                <a:off x="3111" y="3610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9" name="Line 1191"/>
              <p:cNvSpPr>
                <a:spLocks noChangeShapeType="1"/>
              </p:cNvSpPr>
              <p:nvPr/>
            </p:nvSpPr>
            <p:spPr bwMode="auto">
              <a:xfrm>
                <a:off x="3139" y="3610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0" name="Line 1192"/>
              <p:cNvSpPr>
                <a:spLocks noChangeShapeType="1"/>
              </p:cNvSpPr>
              <p:nvPr/>
            </p:nvSpPr>
            <p:spPr bwMode="auto">
              <a:xfrm>
                <a:off x="3169" y="3610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1" name="Line 1193"/>
              <p:cNvSpPr>
                <a:spLocks noChangeShapeType="1"/>
              </p:cNvSpPr>
              <p:nvPr/>
            </p:nvSpPr>
            <p:spPr bwMode="auto">
              <a:xfrm>
                <a:off x="3199" y="3610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2" name="Line 1194"/>
              <p:cNvSpPr>
                <a:spLocks noChangeShapeType="1"/>
              </p:cNvSpPr>
              <p:nvPr/>
            </p:nvSpPr>
            <p:spPr bwMode="auto">
              <a:xfrm>
                <a:off x="3209" y="3610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3" name="Line 1195"/>
              <p:cNvSpPr>
                <a:spLocks noChangeShapeType="1"/>
              </p:cNvSpPr>
              <p:nvPr/>
            </p:nvSpPr>
            <p:spPr bwMode="auto">
              <a:xfrm>
                <a:off x="3209" y="3610"/>
                <a:ext cx="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4" name="Line 1196"/>
              <p:cNvSpPr>
                <a:spLocks noChangeShapeType="1"/>
              </p:cNvSpPr>
              <p:nvPr/>
            </p:nvSpPr>
            <p:spPr bwMode="auto">
              <a:xfrm>
                <a:off x="3229" y="3610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5" name="Line 1197"/>
              <p:cNvSpPr>
                <a:spLocks noChangeShapeType="1"/>
              </p:cNvSpPr>
              <p:nvPr/>
            </p:nvSpPr>
            <p:spPr bwMode="auto">
              <a:xfrm>
                <a:off x="3259" y="3610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6" name="Line 1198"/>
              <p:cNvSpPr>
                <a:spLocks noChangeShapeType="1"/>
              </p:cNvSpPr>
              <p:nvPr/>
            </p:nvSpPr>
            <p:spPr bwMode="auto">
              <a:xfrm>
                <a:off x="3288" y="3610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7" name="Line 1199"/>
              <p:cNvSpPr>
                <a:spLocks noChangeShapeType="1"/>
              </p:cNvSpPr>
              <p:nvPr/>
            </p:nvSpPr>
            <p:spPr bwMode="auto">
              <a:xfrm>
                <a:off x="3292" y="3610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8" name="Line 1200"/>
              <p:cNvSpPr>
                <a:spLocks noChangeShapeType="1"/>
              </p:cNvSpPr>
              <p:nvPr/>
            </p:nvSpPr>
            <p:spPr bwMode="auto">
              <a:xfrm>
                <a:off x="3292" y="3610"/>
                <a:ext cx="13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9" name="Line 1201"/>
              <p:cNvSpPr>
                <a:spLocks noChangeShapeType="1"/>
              </p:cNvSpPr>
              <p:nvPr/>
            </p:nvSpPr>
            <p:spPr bwMode="auto">
              <a:xfrm>
                <a:off x="3318" y="3610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0" name="Line 1202"/>
              <p:cNvSpPr>
                <a:spLocks noChangeShapeType="1"/>
              </p:cNvSpPr>
              <p:nvPr/>
            </p:nvSpPr>
            <p:spPr bwMode="auto">
              <a:xfrm>
                <a:off x="3348" y="3610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1" name="Line 1203"/>
              <p:cNvSpPr>
                <a:spLocks noChangeShapeType="1"/>
              </p:cNvSpPr>
              <p:nvPr/>
            </p:nvSpPr>
            <p:spPr bwMode="auto">
              <a:xfrm>
                <a:off x="3378" y="3610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2" name="Line 1204"/>
              <p:cNvSpPr>
                <a:spLocks noChangeShapeType="1"/>
              </p:cNvSpPr>
              <p:nvPr/>
            </p:nvSpPr>
            <p:spPr bwMode="auto">
              <a:xfrm>
                <a:off x="3408" y="3610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3" name="Line 1205"/>
              <p:cNvSpPr>
                <a:spLocks noChangeShapeType="1"/>
              </p:cNvSpPr>
              <p:nvPr/>
            </p:nvSpPr>
            <p:spPr bwMode="auto">
              <a:xfrm>
                <a:off x="3438" y="3610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4" name="Line 1206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5" name="Line 1207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6" name="Line 1208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7" name="Line 1209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8" name="Line 1210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9" name="Line 1211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0" name="Line 1212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1" name="Line 1213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2" name="Line 1214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3" name="Line 1215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4" name="Line 1216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5" name="Line 1217"/>
              <p:cNvSpPr>
                <a:spLocks noChangeShapeType="1"/>
              </p:cNvSpPr>
              <p:nvPr/>
            </p:nvSpPr>
            <p:spPr bwMode="auto">
              <a:xfrm>
                <a:off x="1324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6" name="Line 1218"/>
              <p:cNvSpPr>
                <a:spLocks noChangeShapeType="1"/>
              </p:cNvSpPr>
              <p:nvPr/>
            </p:nvSpPr>
            <p:spPr bwMode="auto">
              <a:xfrm>
                <a:off x="1324" y="342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7" name="Line 1219"/>
              <p:cNvSpPr>
                <a:spLocks noChangeShapeType="1"/>
              </p:cNvSpPr>
              <p:nvPr/>
            </p:nvSpPr>
            <p:spPr bwMode="auto">
              <a:xfrm>
                <a:off x="1326" y="3426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8" name="Line 1220"/>
              <p:cNvSpPr>
                <a:spLocks noChangeShapeType="1"/>
              </p:cNvSpPr>
              <p:nvPr/>
            </p:nvSpPr>
            <p:spPr bwMode="auto">
              <a:xfrm>
                <a:off x="1326" y="3439"/>
                <a:ext cx="8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9" name="Line 1221"/>
              <p:cNvSpPr>
                <a:spLocks noChangeShapeType="1"/>
              </p:cNvSpPr>
              <p:nvPr/>
            </p:nvSpPr>
            <p:spPr bwMode="auto">
              <a:xfrm>
                <a:off x="1334" y="3439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0" name="Line 1222"/>
              <p:cNvSpPr>
                <a:spLocks noChangeShapeType="1"/>
              </p:cNvSpPr>
              <p:nvPr/>
            </p:nvSpPr>
            <p:spPr bwMode="auto">
              <a:xfrm>
                <a:off x="1334" y="3453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1" name="Line 1223"/>
              <p:cNvSpPr>
                <a:spLocks noChangeShapeType="1"/>
              </p:cNvSpPr>
              <p:nvPr/>
            </p:nvSpPr>
            <p:spPr bwMode="auto">
              <a:xfrm>
                <a:off x="1343" y="3468"/>
                <a:ext cx="0" cy="9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2" name="Line 1224"/>
              <p:cNvSpPr>
                <a:spLocks noChangeShapeType="1"/>
              </p:cNvSpPr>
              <p:nvPr/>
            </p:nvSpPr>
            <p:spPr bwMode="auto">
              <a:xfrm>
                <a:off x="1343" y="3477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3" name="Line 1225"/>
              <p:cNvSpPr>
                <a:spLocks noChangeShapeType="1"/>
              </p:cNvSpPr>
              <p:nvPr/>
            </p:nvSpPr>
            <p:spPr bwMode="auto">
              <a:xfrm>
                <a:off x="1344" y="3477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4" name="Line 1226"/>
              <p:cNvSpPr>
                <a:spLocks noChangeShapeType="1"/>
              </p:cNvSpPr>
              <p:nvPr/>
            </p:nvSpPr>
            <p:spPr bwMode="auto">
              <a:xfrm>
                <a:off x="1344" y="3491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5" name="Line 1227"/>
              <p:cNvSpPr>
                <a:spLocks noChangeShapeType="1"/>
              </p:cNvSpPr>
              <p:nvPr/>
            </p:nvSpPr>
            <p:spPr bwMode="auto">
              <a:xfrm>
                <a:off x="1346" y="3491"/>
                <a:ext cx="0" cy="1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6" name="Line 1228"/>
              <p:cNvSpPr>
                <a:spLocks noChangeShapeType="1"/>
              </p:cNvSpPr>
              <p:nvPr/>
            </p:nvSpPr>
            <p:spPr bwMode="auto">
              <a:xfrm>
                <a:off x="1351" y="3519"/>
                <a:ext cx="0" cy="2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7" name="Line 1229"/>
              <p:cNvSpPr>
                <a:spLocks noChangeShapeType="1"/>
              </p:cNvSpPr>
              <p:nvPr/>
            </p:nvSpPr>
            <p:spPr bwMode="auto">
              <a:xfrm>
                <a:off x="1351" y="3542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8" name="Line 1230"/>
              <p:cNvSpPr>
                <a:spLocks noChangeShapeType="1"/>
              </p:cNvSpPr>
              <p:nvPr/>
            </p:nvSpPr>
            <p:spPr bwMode="auto">
              <a:xfrm>
                <a:off x="1354" y="3542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9" name="Line 1231"/>
              <p:cNvSpPr>
                <a:spLocks noChangeShapeType="1"/>
              </p:cNvSpPr>
              <p:nvPr/>
            </p:nvSpPr>
            <p:spPr bwMode="auto">
              <a:xfrm>
                <a:off x="1374" y="355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0" name="Line 1232"/>
              <p:cNvSpPr>
                <a:spLocks noChangeShapeType="1"/>
              </p:cNvSpPr>
              <p:nvPr/>
            </p:nvSpPr>
            <p:spPr bwMode="auto">
              <a:xfrm>
                <a:off x="1376" y="3556"/>
                <a:ext cx="0" cy="1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1" name="Line 1233"/>
              <p:cNvSpPr>
                <a:spLocks noChangeShapeType="1"/>
              </p:cNvSpPr>
              <p:nvPr/>
            </p:nvSpPr>
            <p:spPr bwMode="auto">
              <a:xfrm>
                <a:off x="1376" y="3567"/>
                <a:ext cx="1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2" name="Line 1234"/>
              <p:cNvSpPr>
                <a:spLocks noChangeShapeType="1"/>
              </p:cNvSpPr>
              <p:nvPr/>
            </p:nvSpPr>
            <p:spPr bwMode="auto">
              <a:xfrm>
                <a:off x="1389" y="3567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3" name="Line 1235"/>
              <p:cNvSpPr>
                <a:spLocks noChangeShapeType="1"/>
              </p:cNvSpPr>
              <p:nvPr/>
            </p:nvSpPr>
            <p:spPr bwMode="auto">
              <a:xfrm>
                <a:off x="1396" y="3594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4" name="Line 1236"/>
              <p:cNvSpPr>
                <a:spLocks noChangeShapeType="1"/>
              </p:cNvSpPr>
              <p:nvPr/>
            </p:nvSpPr>
            <p:spPr bwMode="auto">
              <a:xfrm>
                <a:off x="1397" y="3594"/>
                <a:ext cx="0" cy="1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5" name="Line 1237"/>
              <p:cNvSpPr>
                <a:spLocks noChangeShapeType="1"/>
              </p:cNvSpPr>
              <p:nvPr/>
            </p:nvSpPr>
            <p:spPr bwMode="auto">
              <a:xfrm>
                <a:off x="1397" y="3605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6" name="Line 1238"/>
              <p:cNvSpPr>
                <a:spLocks noChangeShapeType="1"/>
              </p:cNvSpPr>
              <p:nvPr/>
            </p:nvSpPr>
            <p:spPr bwMode="auto">
              <a:xfrm>
                <a:off x="1401" y="3605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7" name="Line 1239"/>
              <p:cNvSpPr>
                <a:spLocks noChangeShapeType="1"/>
              </p:cNvSpPr>
              <p:nvPr/>
            </p:nvSpPr>
            <p:spPr bwMode="auto">
              <a:xfrm>
                <a:off x="1401" y="3619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8" name="Line 1240"/>
              <p:cNvSpPr>
                <a:spLocks noChangeShapeType="1"/>
              </p:cNvSpPr>
              <p:nvPr/>
            </p:nvSpPr>
            <p:spPr bwMode="auto">
              <a:xfrm>
                <a:off x="1402" y="3619"/>
                <a:ext cx="0" cy="6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9" name="Line 1241"/>
              <p:cNvSpPr>
                <a:spLocks noChangeShapeType="1"/>
              </p:cNvSpPr>
              <p:nvPr/>
            </p:nvSpPr>
            <p:spPr bwMode="auto">
              <a:xfrm>
                <a:off x="1417" y="3632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0" name="Line 1242"/>
              <p:cNvSpPr>
                <a:spLocks noChangeShapeType="1"/>
              </p:cNvSpPr>
              <p:nvPr/>
            </p:nvSpPr>
            <p:spPr bwMode="auto">
              <a:xfrm>
                <a:off x="1417" y="3632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1" name="Line 1243"/>
              <p:cNvSpPr>
                <a:spLocks noChangeShapeType="1"/>
              </p:cNvSpPr>
              <p:nvPr/>
            </p:nvSpPr>
            <p:spPr bwMode="auto">
              <a:xfrm>
                <a:off x="1417" y="3645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2" name="Line 1244"/>
              <p:cNvSpPr>
                <a:spLocks noChangeShapeType="1"/>
              </p:cNvSpPr>
              <p:nvPr/>
            </p:nvSpPr>
            <p:spPr bwMode="auto">
              <a:xfrm>
                <a:off x="1421" y="3645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3" name="Line 1245"/>
              <p:cNvSpPr>
                <a:spLocks noChangeShapeType="1"/>
              </p:cNvSpPr>
              <p:nvPr/>
            </p:nvSpPr>
            <p:spPr bwMode="auto">
              <a:xfrm>
                <a:off x="1421" y="3657"/>
                <a:ext cx="6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4" name="Line 1246"/>
              <p:cNvSpPr>
                <a:spLocks noChangeShapeType="1"/>
              </p:cNvSpPr>
              <p:nvPr/>
            </p:nvSpPr>
            <p:spPr bwMode="auto">
              <a:xfrm>
                <a:off x="1427" y="3657"/>
                <a:ext cx="0" cy="5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5" name="Line 1247"/>
              <p:cNvSpPr>
                <a:spLocks noChangeShapeType="1"/>
              </p:cNvSpPr>
              <p:nvPr/>
            </p:nvSpPr>
            <p:spPr bwMode="auto">
              <a:xfrm>
                <a:off x="1434" y="3674"/>
                <a:ext cx="0" cy="9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6" name="Line 1248"/>
              <p:cNvSpPr>
                <a:spLocks noChangeShapeType="1"/>
              </p:cNvSpPr>
              <p:nvPr/>
            </p:nvSpPr>
            <p:spPr bwMode="auto">
              <a:xfrm>
                <a:off x="1434" y="3683"/>
                <a:ext cx="6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7" name="Line 1249"/>
              <p:cNvSpPr>
                <a:spLocks noChangeShapeType="1"/>
              </p:cNvSpPr>
              <p:nvPr/>
            </p:nvSpPr>
            <p:spPr bwMode="auto">
              <a:xfrm>
                <a:off x="1440" y="3683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8" name="Line 1250"/>
              <p:cNvSpPr>
                <a:spLocks noChangeShapeType="1"/>
              </p:cNvSpPr>
              <p:nvPr/>
            </p:nvSpPr>
            <p:spPr bwMode="auto">
              <a:xfrm>
                <a:off x="1440" y="3695"/>
                <a:ext cx="1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9" name="Line 1251"/>
              <p:cNvSpPr>
                <a:spLocks noChangeShapeType="1"/>
              </p:cNvSpPr>
              <p:nvPr/>
            </p:nvSpPr>
            <p:spPr bwMode="auto">
              <a:xfrm>
                <a:off x="1464" y="3705"/>
                <a:ext cx="0" cy="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0" name="Line 1252"/>
              <p:cNvSpPr>
                <a:spLocks noChangeShapeType="1"/>
              </p:cNvSpPr>
              <p:nvPr/>
            </p:nvSpPr>
            <p:spPr bwMode="auto">
              <a:xfrm>
                <a:off x="1464" y="3708"/>
                <a:ext cx="2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1" name="Line 1253"/>
              <p:cNvSpPr>
                <a:spLocks noChangeShapeType="1"/>
              </p:cNvSpPr>
              <p:nvPr/>
            </p:nvSpPr>
            <p:spPr bwMode="auto">
              <a:xfrm>
                <a:off x="1484" y="3708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2" name="Line 1254"/>
              <p:cNvSpPr>
                <a:spLocks noChangeShapeType="1"/>
              </p:cNvSpPr>
              <p:nvPr/>
            </p:nvSpPr>
            <p:spPr bwMode="auto">
              <a:xfrm>
                <a:off x="1484" y="372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3" name="Line 1255"/>
              <p:cNvSpPr>
                <a:spLocks noChangeShapeType="1"/>
              </p:cNvSpPr>
              <p:nvPr/>
            </p:nvSpPr>
            <p:spPr bwMode="auto">
              <a:xfrm>
                <a:off x="1485" y="3722"/>
                <a:ext cx="0" cy="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4" name="Line 1256"/>
              <p:cNvSpPr>
                <a:spLocks noChangeShapeType="1"/>
              </p:cNvSpPr>
              <p:nvPr/>
            </p:nvSpPr>
            <p:spPr bwMode="auto">
              <a:xfrm>
                <a:off x="1487" y="3740"/>
                <a:ext cx="0" cy="7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5" name="Line 1257"/>
              <p:cNvSpPr>
                <a:spLocks noChangeShapeType="1"/>
              </p:cNvSpPr>
              <p:nvPr/>
            </p:nvSpPr>
            <p:spPr bwMode="auto">
              <a:xfrm>
                <a:off x="1487" y="3747"/>
                <a:ext cx="3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6" name="Line 1258"/>
              <p:cNvSpPr>
                <a:spLocks noChangeShapeType="1"/>
              </p:cNvSpPr>
              <p:nvPr/>
            </p:nvSpPr>
            <p:spPr bwMode="auto">
              <a:xfrm>
                <a:off x="1530" y="3757"/>
                <a:ext cx="0" cy="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7" name="Line 1259"/>
              <p:cNvSpPr>
                <a:spLocks noChangeShapeType="1"/>
              </p:cNvSpPr>
              <p:nvPr/>
            </p:nvSpPr>
            <p:spPr bwMode="auto">
              <a:xfrm>
                <a:off x="1530" y="3760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8" name="Line 1260"/>
              <p:cNvSpPr>
                <a:spLocks noChangeShapeType="1"/>
              </p:cNvSpPr>
              <p:nvPr/>
            </p:nvSpPr>
            <p:spPr bwMode="auto">
              <a:xfrm>
                <a:off x="1533" y="3760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9" name="Line 1261"/>
              <p:cNvSpPr>
                <a:spLocks noChangeShapeType="1"/>
              </p:cNvSpPr>
              <p:nvPr/>
            </p:nvSpPr>
            <p:spPr bwMode="auto">
              <a:xfrm>
                <a:off x="1533" y="3773"/>
                <a:ext cx="2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0" name="Line 1262"/>
              <p:cNvSpPr>
                <a:spLocks noChangeShapeType="1"/>
              </p:cNvSpPr>
              <p:nvPr/>
            </p:nvSpPr>
            <p:spPr bwMode="auto">
              <a:xfrm>
                <a:off x="1573" y="3773"/>
                <a:ext cx="37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1" name="Line 1263"/>
              <p:cNvSpPr>
                <a:spLocks noChangeShapeType="1"/>
              </p:cNvSpPr>
              <p:nvPr/>
            </p:nvSpPr>
            <p:spPr bwMode="auto">
              <a:xfrm>
                <a:off x="1610" y="3773"/>
                <a:ext cx="0" cy="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2" name="Line 1264"/>
              <p:cNvSpPr>
                <a:spLocks noChangeShapeType="1"/>
              </p:cNvSpPr>
              <p:nvPr/>
            </p:nvSpPr>
            <p:spPr bwMode="auto">
              <a:xfrm>
                <a:off x="1621" y="3785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3" name="Line 1265"/>
              <p:cNvSpPr>
                <a:spLocks noChangeShapeType="1"/>
              </p:cNvSpPr>
              <p:nvPr/>
            </p:nvSpPr>
            <p:spPr bwMode="auto">
              <a:xfrm>
                <a:off x="1623" y="3785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4" name="Line 1266"/>
              <p:cNvSpPr>
                <a:spLocks noChangeShapeType="1"/>
              </p:cNvSpPr>
              <p:nvPr/>
            </p:nvSpPr>
            <p:spPr bwMode="auto">
              <a:xfrm>
                <a:off x="1623" y="3798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5" name="Line 1267"/>
              <p:cNvSpPr>
                <a:spLocks noChangeShapeType="1"/>
              </p:cNvSpPr>
              <p:nvPr/>
            </p:nvSpPr>
            <p:spPr bwMode="auto">
              <a:xfrm>
                <a:off x="1638" y="3798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6" name="Line 1268"/>
              <p:cNvSpPr>
                <a:spLocks noChangeShapeType="1"/>
              </p:cNvSpPr>
              <p:nvPr/>
            </p:nvSpPr>
            <p:spPr bwMode="auto">
              <a:xfrm>
                <a:off x="1655" y="3811"/>
                <a:ext cx="8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7" name="Line 1269"/>
              <p:cNvSpPr>
                <a:spLocks noChangeShapeType="1"/>
              </p:cNvSpPr>
              <p:nvPr/>
            </p:nvSpPr>
            <p:spPr bwMode="auto">
              <a:xfrm>
                <a:off x="1663" y="3811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8" name="Line 1270"/>
              <p:cNvSpPr>
                <a:spLocks noChangeShapeType="1"/>
              </p:cNvSpPr>
              <p:nvPr/>
            </p:nvSpPr>
            <p:spPr bwMode="auto">
              <a:xfrm>
                <a:off x="1663" y="3825"/>
                <a:ext cx="8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9" name="Line 1271"/>
              <p:cNvSpPr>
                <a:spLocks noChangeShapeType="1"/>
              </p:cNvSpPr>
              <p:nvPr/>
            </p:nvSpPr>
            <p:spPr bwMode="auto">
              <a:xfrm>
                <a:off x="1671" y="3825"/>
                <a:ext cx="0" cy="1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0" name="Line 1272"/>
              <p:cNvSpPr>
                <a:spLocks noChangeShapeType="1"/>
              </p:cNvSpPr>
              <p:nvPr/>
            </p:nvSpPr>
            <p:spPr bwMode="auto">
              <a:xfrm>
                <a:off x="1676" y="3850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1" name="Line 1273"/>
              <p:cNvSpPr>
                <a:spLocks noChangeShapeType="1"/>
              </p:cNvSpPr>
              <p:nvPr/>
            </p:nvSpPr>
            <p:spPr bwMode="auto">
              <a:xfrm>
                <a:off x="1731" y="3855"/>
                <a:ext cx="0" cy="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2" name="Line 1274"/>
              <p:cNvSpPr>
                <a:spLocks noChangeShapeType="1"/>
              </p:cNvSpPr>
              <p:nvPr/>
            </p:nvSpPr>
            <p:spPr bwMode="auto">
              <a:xfrm>
                <a:off x="1731" y="3863"/>
                <a:ext cx="3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3" name="Line 1275"/>
              <p:cNvSpPr>
                <a:spLocks noChangeShapeType="1"/>
              </p:cNvSpPr>
              <p:nvPr/>
            </p:nvSpPr>
            <p:spPr bwMode="auto">
              <a:xfrm>
                <a:off x="1783" y="3863"/>
                <a:ext cx="3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4" name="Line 1276"/>
              <p:cNvSpPr>
                <a:spLocks noChangeShapeType="1"/>
              </p:cNvSpPr>
              <p:nvPr/>
            </p:nvSpPr>
            <p:spPr bwMode="auto">
              <a:xfrm>
                <a:off x="1816" y="3863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5" name="Line 1277"/>
              <p:cNvSpPr>
                <a:spLocks noChangeShapeType="1"/>
              </p:cNvSpPr>
              <p:nvPr/>
            </p:nvSpPr>
            <p:spPr bwMode="auto">
              <a:xfrm>
                <a:off x="1816" y="3863"/>
                <a:ext cx="6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6" name="Line 1278"/>
              <p:cNvSpPr>
                <a:spLocks noChangeShapeType="1"/>
              </p:cNvSpPr>
              <p:nvPr/>
            </p:nvSpPr>
            <p:spPr bwMode="auto">
              <a:xfrm>
                <a:off x="1842" y="3863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7" name="Line 1279"/>
              <p:cNvSpPr>
                <a:spLocks noChangeShapeType="1"/>
              </p:cNvSpPr>
              <p:nvPr/>
            </p:nvSpPr>
            <p:spPr bwMode="auto">
              <a:xfrm>
                <a:off x="1842" y="3876"/>
                <a:ext cx="27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8" name="Line 1280"/>
              <p:cNvSpPr>
                <a:spLocks noChangeShapeType="1"/>
              </p:cNvSpPr>
              <p:nvPr/>
            </p:nvSpPr>
            <p:spPr bwMode="auto">
              <a:xfrm>
                <a:off x="1877" y="388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9" name="Line 1281"/>
              <p:cNvSpPr>
                <a:spLocks noChangeShapeType="1"/>
              </p:cNvSpPr>
              <p:nvPr/>
            </p:nvSpPr>
            <p:spPr bwMode="auto">
              <a:xfrm>
                <a:off x="1895" y="3888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0" name="Line 1282"/>
              <p:cNvSpPr>
                <a:spLocks noChangeShapeType="1"/>
              </p:cNvSpPr>
              <p:nvPr/>
            </p:nvSpPr>
            <p:spPr bwMode="auto">
              <a:xfrm>
                <a:off x="1895" y="3901"/>
                <a:ext cx="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1" name="Line 1283"/>
              <p:cNvSpPr>
                <a:spLocks noChangeShapeType="1"/>
              </p:cNvSpPr>
              <p:nvPr/>
            </p:nvSpPr>
            <p:spPr bwMode="auto">
              <a:xfrm>
                <a:off x="1924" y="3901"/>
                <a:ext cx="3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2" name="Line 1284"/>
              <p:cNvSpPr>
                <a:spLocks noChangeShapeType="1"/>
              </p:cNvSpPr>
              <p:nvPr/>
            </p:nvSpPr>
            <p:spPr bwMode="auto">
              <a:xfrm>
                <a:off x="1977" y="3908"/>
                <a:ext cx="0" cy="6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3" name="Line 1285"/>
              <p:cNvSpPr>
                <a:spLocks noChangeShapeType="1"/>
              </p:cNvSpPr>
              <p:nvPr/>
            </p:nvSpPr>
            <p:spPr bwMode="auto">
              <a:xfrm>
                <a:off x="1977" y="3914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4" name="Line 1286"/>
              <p:cNvSpPr>
                <a:spLocks noChangeShapeType="1"/>
              </p:cNvSpPr>
              <p:nvPr/>
            </p:nvSpPr>
            <p:spPr bwMode="auto">
              <a:xfrm>
                <a:off x="1978" y="3914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5" name="Line 1287"/>
              <p:cNvSpPr>
                <a:spLocks noChangeShapeType="1"/>
              </p:cNvSpPr>
              <p:nvPr/>
            </p:nvSpPr>
            <p:spPr bwMode="auto">
              <a:xfrm>
                <a:off x="1978" y="3928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6" name="Line 1288"/>
              <p:cNvSpPr>
                <a:spLocks noChangeShapeType="1"/>
              </p:cNvSpPr>
              <p:nvPr/>
            </p:nvSpPr>
            <p:spPr bwMode="auto">
              <a:xfrm>
                <a:off x="1983" y="3928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7" name="Line 1289"/>
              <p:cNvSpPr>
                <a:spLocks noChangeShapeType="1"/>
              </p:cNvSpPr>
              <p:nvPr/>
            </p:nvSpPr>
            <p:spPr bwMode="auto">
              <a:xfrm>
                <a:off x="1983" y="3928"/>
                <a:ext cx="14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8" name="Line 1290"/>
              <p:cNvSpPr>
                <a:spLocks noChangeShapeType="1"/>
              </p:cNvSpPr>
              <p:nvPr/>
            </p:nvSpPr>
            <p:spPr bwMode="auto">
              <a:xfrm>
                <a:off x="2012" y="3933"/>
                <a:ext cx="0" cy="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9" name="Line 1291"/>
              <p:cNvSpPr>
                <a:spLocks noChangeShapeType="1"/>
              </p:cNvSpPr>
              <p:nvPr/>
            </p:nvSpPr>
            <p:spPr bwMode="auto">
              <a:xfrm>
                <a:off x="2012" y="3941"/>
                <a:ext cx="3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0" name="Line 1292"/>
              <p:cNvSpPr>
                <a:spLocks noChangeShapeType="1"/>
              </p:cNvSpPr>
              <p:nvPr/>
            </p:nvSpPr>
            <p:spPr bwMode="auto">
              <a:xfrm>
                <a:off x="2063" y="3941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1" name="Line 1293"/>
              <p:cNvSpPr>
                <a:spLocks noChangeShapeType="1"/>
              </p:cNvSpPr>
              <p:nvPr/>
            </p:nvSpPr>
            <p:spPr bwMode="auto">
              <a:xfrm>
                <a:off x="2110" y="3954"/>
                <a:ext cx="3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2" name="Line 1294"/>
              <p:cNvSpPr>
                <a:spLocks noChangeShapeType="1"/>
              </p:cNvSpPr>
              <p:nvPr/>
            </p:nvSpPr>
            <p:spPr bwMode="auto">
              <a:xfrm>
                <a:off x="2168" y="3954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3" name="Line 1295"/>
              <p:cNvSpPr>
                <a:spLocks noChangeShapeType="1"/>
              </p:cNvSpPr>
              <p:nvPr/>
            </p:nvSpPr>
            <p:spPr bwMode="auto">
              <a:xfrm>
                <a:off x="2168" y="3968"/>
                <a:ext cx="28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4" name="Line 1296"/>
              <p:cNvSpPr>
                <a:spLocks noChangeShapeType="1"/>
              </p:cNvSpPr>
              <p:nvPr/>
            </p:nvSpPr>
            <p:spPr bwMode="auto">
              <a:xfrm>
                <a:off x="2216" y="3968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5" name="Line 1297"/>
              <p:cNvSpPr>
                <a:spLocks noChangeShapeType="1"/>
              </p:cNvSpPr>
              <p:nvPr/>
            </p:nvSpPr>
            <p:spPr bwMode="auto">
              <a:xfrm>
                <a:off x="2276" y="3968"/>
                <a:ext cx="3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6" name="Line 1298"/>
              <p:cNvSpPr>
                <a:spLocks noChangeShapeType="1"/>
              </p:cNvSpPr>
              <p:nvPr/>
            </p:nvSpPr>
            <p:spPr bwMode="auto">
              <a:xfrm>
                <a:off x="2307" y="3968"/>
                <a:ext cx="0" cy="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7" name="Line 1299"/>
              <p:cNvSpPr>
                <a:spLocks noChangeShapeType="1"/>
              </p:cNvSpPr>
              <p:nvPr/>
            </p:nvSpPr>
            <p:spPr bwMode="auto">
              <a:xfrm>
                <a:off x="2322" y="3981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8" name="Line 1300"/>
              <p:cNvSpPr>
                <a:spLocks noChangeShapeType="1"/>
              </p:cNvSpPr>
              <p:nvPr/>
            </p:nvSpPr>
            <p:spPr bwMode="auto">
              <a:xfrm>
                <a:off x="2382" y="3981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9" name="Line 1301"/>
              <p:cNvSpPr>
                <a:spLocks noChangeShapeType="1"/>
              </p:cNvSpPr>
              <p:nvPr/>
            </p:nvSpPr>
            <p:spPr bwMode="auto">
              <a:xfrm>
                <a:off x="2442" y="3981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0" name="Line 1302"/>
              <p:cNvSpPr>
                <a:spLocks noChangeShapeType="1"/>
              </p:cNvSpPr>
              <p:nvPr/>
            </p:nvSpPr>
            <p:spPr bwMode="auto">
              <a:xfrm>
                <a:off x="2501" y="3981"/>
                <a:ext cx="3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1" name="Line 1303"/>
              <p:cNvSpPr>
                <a:spLocks noChangeShapeType="1"/>
              </p:cNvSpPr>
              <p:nvPr/>
            </p:nvSpPr>
            <p:spPr bwMode="auto">
              <a:xfrm>
                <a:off x="2540" y="3981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2" name="Line 1304"/>
              <p:cNvSpPr>
                <a:spLocks noChangeShapeType="1"/>
              </p:cNvSpPr>
              <p:nvPr/>
            </p:nvSpPr>
            <p:spPr bwMode="auto">
              <a:xfrm>
                <a:off x="2540" y="3981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3" name="Line 1305"/>
              <p:cNvSpPr>
                <a:spLocks noChangeShapeType="1"/>
              </p:cNvSpPr>
              <p:nvPr/>
            </p:nvSpPr>
            <p:spPr bwMode="auto">
              <a:xfrm>
                <a:off x="2561" y="3981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4" name="Line 1306"/>
              <p:cNvSpPr>
                <a:spLocks noChangeShapeType="1"/>
              </p:cNvSpPr>
              <p:nvPr/>
            </p:nvSpPr>
            <p:spPr bwMode="auto">
              <a:xfrm>
                <a:off x="2621" y="3981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5" name="Line 1307"/>
              <p:cNvSpPr>
                <a:spLocks noChangeShapeType="1"/>
              </p:cNvSpPr>
              <p:nvPr/>
            </p:nvSpPr>
            <p:spPr bwMode="auto">
              <a:xfrm>
                <a:off x="2681" y="3981"/>
                <a:ext cx="36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6" name="Line 1308"/>
              <p:cNvSpPr>
                <a:spLocks noChangeShapeType="1"/>
              </p:cNvSpPr>
              <p:nvPr/>
            </p:nvSpPr>
            <p:spPr bwMode="auto">
              <a:xfrm>
                <a:off x="2717" y="3981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7" name="Line 1309"/>
              <p:cNvSpPr>
                <a:spLocks noChangeShapeType="1"/>
              </p:cNvSpPr>
              <p:nvPr/>
            </p:nvSpPr>
            <p:spPr bwMode="auto">
              <a:xfrm>
                <a:off x="2717" y="3981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8" name="Line 1310"/>
              <p:cNvSpPr>
                <a:spLocks noChangeShapeType="1"/>
              </p:cNvSpPr>
              <p:nvPr/>
            </p:nvSpPr>
            <p:spPr bwMode="auto">
              <a:xfrm>
                <a:off x="2719" y="3981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9" name="Line 1311"/>
              <p:cNvSpPr>
                <a:spLocks noChangeShapeType="1"/>
              </p:cNvSpPr>
              <p:nvPr/>
            </p:nvSpPr>
            <p:spPr bwMode="auto">
              <a:xfrm>
                <a:off x="2719" y="3981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0" name="Line 1312"/>
              <p:cNvSpPr>
                <a:spLocks noChangeShapeType="1"/>
              </p:cNvSpPr>
              <p:nvPr/>
            </p:nvSpPr>
            <p:spPr bwMode="auto">
              <a:xfrm>
                <a:off x="2741" y="3981"/>
                <a:ext cx="3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1" name="Line 1313"/>
              <p:cNvSpPr>
                <a:spLocks noChangeShapeType="1"/>
              </p:cNvSpPr>
              <p:nvPr/>
            </p:nvSpPr>
            <p:spPr bwMode="auto">
              <a:xfrm>
                <a:off x="2795" y="3984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2" name="Line 1314"/>
              <p:cNvSpPr>
                <a:spLocks noChangeShapeType="1"/>
              </p:cNvSpPr>
              <p:nvPr/>
            </p:nvSpPr>
            <p:spPr bwMode="auto">
              <a:xfrm>
                <a:off x="2795" y="3996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3" name="Line 1315"/>
              <p:cNvSpPr>
                <a:spLocks noChangeShapeType="1"/>
              </p:cNvSpPr>
              <p:nvPr/>
            </p:nvSpPr>
            <p:spPr bwMode="auto">
              <a:xfrm>
                <a:off x="2799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4" name="Line 1316"/>
              <p:cNvSpPr>
                <a:spLocks noChangeShapeType="1"/>
              </p:cNvSpPr>
              <p:nvPr/>
            </p:nvSpPr>
            <p:spPr bwMode="auto">
              <a:xfrm>
                <a:off x="2799" y="3996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5" name="Line 1317"/>
              <p:cNvSpPr>
                <a:spLocks noChangeShapeType="1"/>
              </p:cNvSpPr>
              <p:nvPr/>
            </p:nvSpPr>
            <p:spPr bwMode="auto">
              <a:xfrm>
                <a:off x="2802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6" name="Line 1318"/>
              <p:cNvSpPr>
                <a:spLocks noChangeShapeType="1"/>
              </p:cNvSpPr>
              <p:nvPr/>
            </p:nvSpPr>
            <p:spPr bwMode="auto">
              <a:xfrm>
                <a:off x="2802" y="3996"/>
                <a:ext cx="2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7" name="Line 1319"/>
              <p:cNvSpPr>
                <a:spLocks noChangeShapeType="1"/>
              </p:cNvSpPr>
              <p:nvPr/>
            </p:nvSpPr>
            <p:spPr bwMode="auto">
              <a:xfrm>
                <a:off x="2843" y="3996"/>
                <a:ext cx="2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8" name="Line 1320"/>
              <p:cNvSpPr>
                <a:spLocks noChangeShapeType="1"/>
              </p:cNvSpPr>
              <p:nvPr/>
            </p:nvSpPr>
            <p:spPr bwMode="auto">
              <a:xfrm>
                <a:off x="2868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9" name="Line 1321"/>
              <p:cNvSpPr>
                <a:spLocks noChangeShapeType="1"/>
              </p:cNvSpPr>
              <p:nvPr/>
            </p:nvSpPr>
            <p:spPr bwMode="auto">
              <a:xfrm>
                <a:off x="2868" y="3996"/>
                <a:ext cx="14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0" name="Line 1322"/>
              <p:cNvSpPr>
                <a:spLocks noChangeShapeType="1"/>
              </p:cNvSpPr>
              <p:nvPr/>
            </p:nvSpPr>
            <p:spPr bwMode="auto">
              <a:xfrm>
                <a:off x="2882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1" name="Line 1323"/>
              <p:cNvSpPr>
                <a:spLocks noChangeShapeType="1"/>
              </p:cNvSpPr>
              <p:nvPr/>
            </p:nvSpPr>
            <p:spPr bwMode="auto">
              <a:xfrm>
                <a:off x="2882" y="3996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2" name="Line 1324"/>
              <p:cNvSpPr>
                <a:spLocks noChangeShapeType="1"/>
              </p:cNvSpPr>
              <p:nvPr/>
            </p:nvSpPr>
            <p:spPr bwMode="auto">
              <a:xfrm>
                <a:off x="2883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3" name="Line 1325"/>
              <p:cNvSpPr>
                <a:spLocks noChangeShapeType="1"/>
              </p:cNvSpPr>
              <p:nvPr/>
            </p:nvSpPr>
            <p:spPr bwMode="auto">
              <a:xfrm>
                <a:off x="2883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4" name="Line 1326"/>
              <p:cNvSpPr>
                <a:spLocks noChangeShapeType="1"/>
              </p:cNvSpPr>
              <p:nvPr/>
            </p:nvSpPr>
            <p:spPr bwMode="auto">
              <a:xfrm>
                <a:off x="2903" y="3996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5" name="Line 1327"/>
              <p:cNvSpPr>
                <a:spLocks noChangeShapeType="1"/>
              </p:cNvSpPr>
              <p:nvPr/>
            </p:nvSpPr>
            <p:spPr bwMode="auto">
              <a:xfrm>
                <a:off x="2963" y="3996"/>
                <a:ext cx="1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6" name="Line 1328"/>
              <p:cNvSpPr>
                <a:spLocks noChangeShapeType="1"/>
              </p:cNvSpPr>
              <p:nvPr/>
            </p:nvSpPr>
            <p:spPr bwMode="auto">
              <a:xfrm>
                <a:off x="2975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7" name="Line 1329"/>
              <p:cNvSpPr>
                <a:spLocks noChangeShapeType="1"/>
              </p:cNvSpPr>
              <p:nvPr/>
            </p:nvSpPr>
            <p:spPr bwMode="auto">
              <a:xfrm>
                <a:off x="2975" y="3996"/>
                <a:ext cx="28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8" name="Line 1330"/>
              <p:cNvSpPr>
                <a:spLocks noChangeShapeType="1"/>
              </p:cNvSpPr>
              <p:nvPr/>
            </p:nvSpPr>
            <p:spPr bwMode="auto">
              <a:xfrm>
                <a:off x="3023" y="3996"/>
                <a:ext cx="2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9" name="Line 1331"/>
              <p:cNvSpPr>
                <a:spLocks noChangeShapeType="1"/>
              </p:cNvSpPr>
              <p:nvPr/>
            </p:nvSpPr>
            <p:spPr bwMode="auto">
              <a:xfrm>
                <a:off x="3046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0" name="Line 1332"/>
              <p:cNvSpPr>
                <a:spLocks noChangeShapeType="1"/>
              </p:cNvSpPr>
              <p:nvPr/>
            </p:nvSpPr>
            <p:spPr bwMode="auto">
              <a:xfrm>
                <a:off x="3046" y="399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1" name="Line 1333"/>
              <p:cNvSpPr>
                <a:spLocks noChangeShapeType="1"/>
              </p:cNvSpPr>
              <p:nvPr/>
            </p:nvSpPr>
            <p:spPr bwMode="auto">
              <a:xfrm>
                <a:off x="3048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2" name="Line 1334"/>
              <p:cNvSpPr>
                <a:spLocks noChangeShapeType="1"/>
              </p:cNvSpPr>
              <p:nvPr/>
            </p:nvSpPr>
            <p:spPr bwMode="auto">
              <a:xfrm>
                <a:off x="3048" y="3996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3" name="Line 1335"/>
              <p:cNvSpPr>
                <a:spLocks noChangeShapeType="1"/>
              </p:cNvSpPr>
              <p:nvPr/>
            </p:nvSpPr>
            <p:spPr bwMode="auto">
              <a:xfrm>
                <a:off x="3083" y="3996"/>
                <a:ext cx="3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4" name="Line 1336"/>
              <p:cNvSpPr>
                <a:spLocks noChangeShapeType="1"/>
              </p:cNvSpPr>
              <p:nvPr/>
            </p:nvSpPr>
            <p:spPr bwMode="auto">
              <a:xfrm>
                <a:off x="3142" y="3996"/>
                <a:ext cx="7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5" name="Line 1337"/>
              <p:cNvSpPr>
                <a:spLocks noChangeShapeType="1"/>
              </p:cNvSpPr>
              <p:nvPr/>
            </p:nvSpPr>
            <p:spPr bwMode="auto">
              <a:xfrm>
                <a:off x="3149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6" name="Line 1338"/>
              <p:cNvSpPr>
                <a:spLocks noChangeShapeType="1"/>
              </p:cNvSpPr>
              <p:nvPr/>
            </p:nvSpPr>
            <p:spPr bwMode="auto">
              <a:xfrm>
                <a:off x="3149" y="3996"/>
                <a:ext cx="3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7" name="Line 1339"/>
              <p:cNvSpPr>
                <a:spLocks noChangeShapeType="1"/>
              </p:cNvSpPr>
              <p:nvPr/>
            </p:nvSpPr>
            <p:spPr bwMode="auto">
              <a:xfrm>
                <a:off x="3202" y="3996"/>
                <a:ext cx="7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8" name="Line 1340"/>
              <p:cNvSpPr>
                <a:spLocks noChangeShapeType="1"/>
              </p:cNvSpPr>
              <p:nvPr/>
            </p:nvSpPr>
            <p:spPr bwMode="auto">
              <a:xfrm>
                <a:off x="3209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9" name="Line 1341"/>
              <p:cNvSpPr>
                <a:spLocks noChangeShapeType="1"/>
              </p:cNvSpPr>
              <p:nvPr/>
            </p:nvSpPr>
            <p:spPr bwMode="auto">
              <a:xfrm>
                <a:off x="3209" y="3996"/>
                <a:ext cx="3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0" name="Line 1342"/>
              <p:cNvSpPr>
                <a:spLocks noChangeShapeType="1"/>
              </p:cNvSpPr>
              <p:nvPr/>
            </p:nvSpPr>
            <p:spPr bwMode="auto">
              <a:xfrm>
                <a:off x="3262" y="3996"/>
                <a:ext cx="13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1" name="Line 1343"/>
              <p:cNvSpPr>
                <a:spLocks noChangeShapeType="1"/>
              </p:cNvSpPr>
              <p:nvPr/>
            </p:nvSpPr>
            <p:spPr bwMode="auto">
              <a:xfrm>
                <a:off x="3275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2" name="Line 1344"/>
              <p:cNvSpPr>
                <a:spLocks noChangeShapeType="1"/>
              </p:cNvSpPr>
              <p:nvPr/>
            </p:nvSpPr>
            <p:spPr bwMode="auto">
              <a:xfrm>
                <a:off x="3275" y="3996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3" name="Line 1345"/>
              <p:cNvSpPr>
                <a:spLocks noChangeShapeType="1"/>
              </p:cNvSpPr>
              <p:nvPr/>
            </p:nvSpPr>
            <p:spPr bwMode="auto">
              <a:xfrm>
                <a:off x="3292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4" name="Line 1346"/>
              <p:cNvSpPr>
                <a:spLocks noChangeShapeType="1"/>
              </p:cNvSpPr>
              <p:nvPr/>
            </p:nvSpPr>
            <p:spPr bwMode="auto">
              <a:xfrm>
                <a:off x="3292" y="3996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3140" name="Group 1548"/>
            <p:cNvGrpSpPr>
              <a:grpSpLocks/>
            </p:cNvGrpSpPr>
            <p:nvPr/>
          </p:nvGrpSpPr>
          <p:grpSpPr bwMode="auto">
            <a:xfrm>
              <a:off x="2100263" y="5757863"/>
              <a:ext cx="3473450" cy="1189038"/>
              <a:chOff x="1323" y="3426"/>
              <a:chExt cx="2188" cy="749"/>
            </a:xfrm>
          </p:grpSpPr>
          <p:sp>
            <p:nvSpPr>
              <p:cNvPr id="3325" name="Line 1348"/>
              <p:cNvSpPr>
                <a:spLocks noChangeShapeType="1"/>
              </p:cNvSpPr>
              <p:nvPr/>
            </p:nvSpPr>
            <p:spPr bwMode="auto">
              <a:xfrm>
                <a:off x="3297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6" name="Line 1349"/>
              <p:cNvSpPr>
                <a:spLocks noChangeShapeType="1"/>
              </p:cNvSpPr>
              <p:nvPr/>
            </p:nvSpPr>
            <p:spPr bwMode="auto">
              <a:xfrm>
                <a:off x="3297" y="3996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7" name="Line 1350"/>
              <p:cNvSpPr>
                <a:spLocks noChangeShapeType="1"/>
              </p:cNvSpPr>
              <p:nvPr/>
            </p:nvSpPr>
            <p:spPr bwMode="auto">
              <a:xfrm>
                <a:off x="3322" y="3996"/>
                <a:ext cx="39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8" name="Line 1351"/>
              <p:cNvSpPr>
                <a:spLocks noChangeShapeType="1"/>
              </p:cNvSpPr>
              <p:nvPr/>
            </p:nvSpPr>
            <p:spPr bwMode="auto">
              <a:xfrm>
                <a:off x="3381" y="3996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9" name="Line 1352"/>
              <p:cNvSpPr>
                <a:spLocks noChangeShapeType="1"/>
              </p:cNvSpPr>
              <p:nvPr/>
            </p:nvSpPr>
            <p:spPr bwMode="auto">
              <a:xfrm>
                <a:off x="3441" y="3996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0" name="Line 1353"/>
              <p:cNvSpPr>
                <a:spLocks noChangeShapeType="1"/>
              </p:cNvSpPr>
              <p:nvPr/>
            </p:nvSpPr>
            <p:spPr bwMode="auto">
              <a:xfrm>
                <a:off x="3456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1" name="Line 1354"/>
              <p:cNvSpPr>
                <a:spLocks noChangeShapeType="1"/>
              </p:cNvSpPr>
              <p:nvPr/>
            </p:nvSpPr>
            <p:spPr bwMode="auto">
              <a:xfrm>
                <a:off x="3456" y="3996"/>
                <a:ext cx="25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2" name="Line 1355"/>
              <p:cNvSpPr>
                <a:spLocks noChangeShapeType="1"/>
              </p:cNvSpPr>
              <p:nvPr/>
            </p:nvSpPr>
            <p:spPr bwMode="auto">
              <a:xfrm>
                <a:off x="3501" y="3996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3" name="Line 1356"/>
              <p:cNvSpPr>
                <a:spLocks noChangeShapeType="1"/>
              </p:cNvSpPr>
              <p:nvPr/>
            </p:nvSpPr>
            <p:spPr bwMode="auto">
              <a:xfrm>
                <a:off x="3511" y="399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4" name="Line 1357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5" name="Line 1358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6" name="Line 1359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7" name="Line 1360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8" name="Line 1361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9" name="Line 1362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0" name="Line 1363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1" name="Line 1364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2" name="Line 1365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3" name="Line 1366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4" name="Line 1367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5" name="Line 1368"/>
              <p:cNvSpPr>
                <a:spLocks noChangeShapeType="1"/>
              </p:cNvSpPr>
              <p:nvPr/>
            </p:nvSpPr>
            <p:spPr bwMode="auto">
              <a:xfrm>
                <a:off x="1326" y="3426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6" name="Line 1369"/>
              <p:cNvSpPr>
                <a:spLocks noChangeShapeType="1"/>
              </p:cNvSpPr>
              <p:nvPr/>
            </p:nvSpPr>
            <p:spPr bwMode="auto">
              <a:xfrm>
                <a:off x="1326" y="3441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7" name="Line 1370"/>
              <p:cNvSpPr>
                <a:spLocks noChangeShapeType="1"/>
              </p:cNvSpPr>
              <p:nvPr/>
            </p:nvSpPr>
            <p:spPr bwMode="auto">
              <a:xfrm>
                <a:off x="1331" y="3441"/>
                <a:ext cx="0" cy="2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8" name="Line 1371"/>
              <p:cNvSpPr>
                <a:spLocks noChangeShapeType="1"/>
              </p:cNvSpPr>
              <p:nvPr/>
            </p:nvSpPr>
            <p:spPr bwMode="auto">
              <a:xfrm>
                <a:off x="1331" y="3469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9" name="Line 1372"/>
              <p:cNvSpPr>
                <a:spLocks noChangeShapeType="1"/>
              </p:cNvSpPr>
              <p:nvPr/>
            </p:nvSpPr>
            <p:spPr bwMode="auto">
              <a:xfrm>
                <a:off x="1333" y="3469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0" name="Line 1373"/>
              <p:cNvSpPr>
                <a:spLocks noChangeShapeType="1"/>
              </p:cNvSpPr>
              <p:nvPr/>
            </p:nvSpPr>
            <p:spPr bwMode="auto">
              <a:xfrm>
                <a:off x="1333" y="3482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1" name="Line 1374"/>
              <p:cNvSpPr>
                <a:spLocks noChangeShapeType="1"/>
              </p:cNvSpPr>
              <p:nvPr/>
            </p:nvSpPr>
            <p:spPr bwMode="auto">
              <a:xfrm>
                <a:off x="1336" y="3482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2" name="Line 1375"/>
              <p:cNvSpPr>
                <a:spLocks noChangeShapeType="1"/>
              </p:cNvSpPr>
              <p:nvPr/>
            </p:nvSpPr>
            <p:spPr bwMode="auto">
              <a:xfrm>
                <a:off x="1336" y="3496"/>
                <a:ext cx="8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3" name="Line 1376"/>
              <p:cNvSpPr>
                <a:spLocks noChangeShapeType="1"/>
              </p:cNvSpPr>
              <p:nvPr/>
            </p:nvSpPr>
            <p:spPr bwMode="auto">
              <a:xfrm>
                <a:off x="1344" y="3496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4" name="Line 1377"/>
              <p:cNvSpPr>
                <a:spLocks noChangeShapeType="1"/>
              </p:cNvSpPr>
              <p:nvPr/>
            </p:nvSpPr>
            <p:spPr bwMode="auto">
              <a:xfrm>
                <a:off x="1348" y="3496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5" name="Line 1378"/>
              <p:cNvSpPr>
                <a:spLocks noChangeShapeType="1"/>
              </p:cNvSpPr>
              <p:nvPr/>
            </p:nvSpPr>
            <p:spPr bwMode="auto">
              <a:xfrm>
                <a:off x="1348" y="3511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6" name="Line 1379"/>
              <p:cNvSpPr>
                <a:spLocks noChangeShapeType="1"/>
              </p:cNvSpPr>
              <p:nvPr/>
            </p:nvSpPr>
            <p:spPr bwMode="auto">
              <a:xfrm>
                <a:off x="1351" y="3511"/>
                <a:ext cx="0" cy="4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7" name="Line 1380"/>
              <p:cNvSpPr>
                <a:spLocks noChangeShapeType="1"/>
              </p:cNvSpPr>
              <p:nvPr/>
            </p:nvSpPr>
            <p:spPr bwMode="auto">
              <a:xfrm>
                <a:off x="1351" y="355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8" name="Line 1381"/>
              <p:cNvSpPr>
                <a:spLocks noChangeShapeType="1"/>
              </p:cNvSpPr>
              <p:nvPr/>
            </p:nvSpPr>
            <p:spPr bwMode="auto">
              <a:xfrm>
                <a:off x="1352" y="3552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9" name="Line 1382"/>
              <p:cNvSpPr>
                <a:spLocks noChangeShapeType="1"/>
              </p:cNvSpPr>
              <p:nvPr/>
            </p:nvSpPr>
            <p:spPr bwMode="auto">
              <a:xfrm>
                <a:off x="1352" y="3566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0" name="Line 1383"/>
              <p:cNvSpPr>
                <a:spLocks noChangeShapeType="1"/>
              </p:cNvSpPr>
              <p:nvPr/>
            </p:nvSpPr>
            <p:spPr bwMode="auto">
              <a:xfrm>
                <a:off x="1356" y="3566"/>
                <a:ext cx="0" cy="1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1" name="Line 1384"/>
              <p:cNvSpPr>
                <a:spLocks noChangeShapeType="1"/>
              </p:cNvSpPr>
              <p:nvPr/>
            </p:nvSpPr>
            <p:spPr bwMode="auto">
              <a:xfrm>
                <a:off x="1356" y="3577"/>
                <a:ext cx="0" cy="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2" name="Line 1385"/>
              <p:cNvSpPr>
                <a:spLocks noChangeShapeType="1"/>
              </p:cNvSpPr>
              <p:nvPr/>
            </p:nvSpPr>
            <p:spPr bwMode="auto">
              <a:xfrm>
                <a:off x="1356" y="3580"/>
                <a:ext cx="1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3" name="Line 1386"/>
              <p:cNvSpPr>
                <a:spLocks noChangeShapeType="1"/>
              </p:cNvSpPr>
              <p:nvPr/>
            </p:nvSpPr>
            <p:spPr bwMode="auto">
              <a:xfrm>
                <a:off x="1367" y="3580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4" name="Line 1387"/>
              <p:cNvSpPr>
                <a:spLocks noChangeShapeType="1"/>
              </p:cNvSpPr>
              <p:nvPr/>
            </p:nvSpPr>
            <p:spPr bwMode="auto">
              <a:xfrm>
                <a:off x="1367" y="3594"/>
                <a:ext cx="2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5" name="Line 1388"/>
              <p:cNvSpPr>
                <a:spLocks noChangeShapeType="1"/>
              </p:cNvSpPr>
              <p:nvPr/>
            </p:nvSpPr>
            <p:spPr bwMode="auto">
              <a:xfrm>
                <a:off x="1387" y="3594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6" name="Line 1389"/>
              <p:cNvSpPr>
                <a:spLocks noChangeShapeType="1"/>
              </p:cNvSpPr>
              <p:nvPr/>
            </p:nvSpPr>
            <p:spPr bwMode="auto">
              <a:xfrm>
                <a:off x="1387" y="3609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7" name="Line 1390"/>
              <p:cNvSpPr>
                <a:spLocks noChangeShapeType="1"/>
              </p:cNvSpPr>
              <p:nvPr/>
            </p:nvSpPr>
            <p:spPr bwMode="auto">
              <a:xfrm>
                <a:off x="1397" y="3609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8" name="Line 1391"/>
              <p:cNvSpPr>
                <a:spLocks noChangeShapeType="1"/>
              </p:cNvSpPr>
              <p:nvPr/>
            </p:nvSpPr>
            <p:spPr bwMode="auto">
              <a:xfrm>
                <a:off x="1397" y="3622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9" name="Line 1392"/>
              <p:cNvSpPr>
                <a:spLocks noChangeShapeType="1"/>
              </p:cNvSpPr>
              <p:nvPr/>
            </p:nvSpPr>
            <p:spPr bwMode="auto">
              <a:xfrm>
                <a:off x="1402" y="3622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0" name="Line 1393"/>
              <p:cNvSpPr>
                <a:spLocks noChangeShapeType="1"/>
              </p:cNvSpPr>
              <p:nvPr/>
            </p:nvSpPr>
            <p:spPr bwMode="auto">
              <a:xfrm>
                <a:off x="1406" y="3622"/>
                <a:ext cx="0" cy="4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1" name="Line 1394"/>
              <p:cNvSpPr>
                <a:spLocks noChangeShapeType="1"/>
              </p:cNvSpPr>
              <p:nvPr/>
            </p:nvSpPr>
            <p:spPr bwMode="auto">
              <a:xfrm>
                <a:off x="1406" y="3664"/>
                <a:ext cx="2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2" name="Line 1395"/>
              <p:cNvSpPr>
                <a:spLocks noChangeShapeType="1"/>
              </p:cNvSpPr>
              <p:nvPr/>
            </p:nvSpPr>
            <p:spPr bwMode="auto">
              <a:xfrm>
                <a:off x="1427" y="3664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3" name="Line 1396"/>
              <p:cNvSpPr>
                <a:spLocks noChangeShapeType="1"/>
              </p:cNvSpPr>
              <p:nvPr/>
            </p:nvSpPr>
            <p:spPr bwMode="auto">
              <a:xfrm>
                <a:off x="1427" y="3679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4" name="Line 1397"/>
              <p:cNvSpPr>
                <a:spLocks noChangeShapeType="1"/>
              </p:cNvSpPr>
              <p:nvPr/>
            </p:nvSpPr>
            <p:spPr bwMode="auto">
              <a:xfrm>
                <a:off x="1432" y="3679"/>
                <a:ext cx="0" cy="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5" name="Line 1398"/>
              <p:cNvSpPr>
                <a:spLocks noChangeShapeType="1"/>
              </p:cNvSpPr>
              <p:nvPr/>
            </p:nvSpPr>
            <p:spPr bwMode="auto">
              <a:xfrm>
                <a:off x="1432" y="3683"/>
                <a:ext cx="0" cy="9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6" name="Line 1399"/>
              <p:cNvSpPr>
                <a:spLocks noChangeShapeType="1"/>
              </p:cNvSpPr>
              <p:nvPr/>
            </p:nvSpPr>
            <p:spPr bwMode="auto">
              <a:xfrm>
                <a:off x="1432" y="3692"/>
                <a:ext cx="3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7" name="Line 1400"/>
              <p:cNvSpPr>
                <a:spLocks noChangeShapeType="1"/>
              </p:cNvSpPr>
              <p:nvPr/>
            </p:nvSpPr>
            <p:spPr bwMode="auto">
              <a:xfrm>
                <a:off x="1467" y="3692"/>
                <a:ext cx="0" cy="4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8" name="Line 1401"/>
              <p:cNvSpPr>
                <a:spLocks noChangeShapeType="1"/>
              </p:cNvSpPr>
              <p:nvPr/>
            </p:nvSpPr>
            <p:spPr bwMode="auto">
              <a:xfrm>
                <a:off x="1467" y="3735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9" name="Line 1402"/>
              <p:cNvSpPr>
                <a:spLocks noChangeShapeType="1"/>
              </p:cNvSpPr>
              <p:nvPr/>
            </p:nvSpPr>
            <p:spPr bwMode="auto">
              <a:xfrm>
                <a:off x="1472" y="3735"/>
                <a:ext cx="1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0" name="Line 1403"/>
              <p:cNvSpPr>
                <a:spLocks noChangeShapeType="1"/>
              </p:cNvSpPr>
              <p:nvPr/>
            </p:nvSpPr>
            <p:spPr bwMode="auto">
              <a:xfrm>
                <a:off x="1484" y="3735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1" name="Line 1404"/>
              <p:cNvSpPr>
                <a:spLocks noChangeShapeType="1"/>
              </p:cNvSpPr>
              <p:nvPr/>
            </p:nvSpPr>
            <p:spPr bwMode="auto">
              <a:xfrm>
                <a:off x="1484" y="3748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2" name="Line 1405"/>
              <p:cNvSpPr>
                <a:spLocks noChangeShapeType="1"/>
              </p:cNvSpPr>
              <p:nvPr/>
            </p:nvSpPr>
            <p:spPr bwMode="auto">
              <a:xfrm>
                <a:off x="1485" y="3748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3" name="Line 1406"/>
              <p:cNvSpPr>
                <a:spLocks noChangeShapeType="1"/>
              </p:cNvSpPr>
              <p:nvPr/>
            </p:nvSpPr>
            <p:spPr bwMode="auto">
              <a:xfrm>
                <a:off x="1485" y="3763"/>
                <a:ext cx="1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4" name="Line 1407"/>
              <p:cNvSpPr>
                <a:spLocks noChangeShapeType="1"/>
              </p:cNvSpPr>
              <p:nvPr/>
            </p:nvSpPr>
            <p:spPr bwMode="auto">
              <a:xfrm>
                <a:off x="1497" y="3763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5" name="Line 1408"/>
              <p:cNvSpPr>
                <a:spLocks noChangeShapeType="1"/>
              </p:cNvSpPr>
              <p:nvPr/>
            </p:nvSpPr>
            <p:spPr bwMode="auto">
              <a:xfrm>
                <a:off x="1497" y="3763"/>
                <a:ext cx="2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6" name="Line 1409"/>
              <p:cNvSpPr>
                <a:spLocks noChangeShapeType="1"/>
              </p:cNvSpPr>
              <p:nvPr/>
            </p:nvSpPr>
            <p:spPr bwMode="auto">
              <a:xfrm>
                <a:off x="1517" y="3763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7" name="Line 1410"/>
              <p:cNvSpPr>
                <a:spLocks noChangeShapeType="1"/>
              </p:cNvSpPr>
              <p:nvPr/>
            </p:nvSpPr>
            <p:spPr bwMode="auto">
              <a:xfrm>
                <a:off x="1517" y="3777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8" name="Line 1411"/>
              <p:cNvSpPr>
                <a:spLocks noChangeShapeType="1"/>
              </p:cNvSpPr>
              <p:nvPr/>
            </p:nvSpPr>
            <p:spPr bwMode="auto">
              <a:xfrm>
                <a:off x="1522" y="3777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9" name="Line 1412"/>
              <p:cNvSpPr>
                <a:spLocks noChangeShapeType="1"/>
              </p:cNvSpPr>
              <p:nvPr/>
            </p:nvSpPr>
            <p:spPr bwMode="auto">
              <a:xfrm>
                <a:off x="1522" y="3777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0" name="Line 1413"/>
              <p:cNvSpPr>
                <a:spLocks noChangeShapeType="1"/>
              </p:cNvSpPr>
              <p:nvPr/>
            </p:nvSpPr>
            <p:spPr bwMode="auto">
              <a:xfrm>
                <a:off x="1522" y="3791"/>
                <a:ext cx="2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1" name="Line 1414"/>
              <p:cNvSpPr>
                <a:spLocks noChangeShapeType="1"/>
              </p:cNvSpPr>
              <p:nvPr/>
            </p:nvSpPr>
            <p:spPr bwMode="auto">
              <a:xfrm>
                <a:off x="1542" y="3791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2" name="Line 1415"/>
              <p:cNvSpPr>
                <a:spLocks noChangeShapeType="1"/>
              </p:cNvSpPr>
              <p:nvPr/>
            </p:nvSpPr>
            <p:spPr bwMode="auto">
              <a:xfrm>
                <a:off x="1542" y="3806"/>
                <a:ext cx="4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3" name="Line 1416"/>
              <p:cNvSpPr>
                <a:spLocks noChangeShapeType="1"/>
              </p:cNvSpPr>
              <p:nvPr/>
            </p:nvSpPr>
            <p:spPr bwMode="auto">
              <a:xfrm>
                <a:off x="1585" y="3806"/>
                <a:ext cx="66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4" name="Line 1417"/>
              <p:cNvSpPr>
                <a:spLocks noChangeShapeType="1"/>
              </p:cNvSpPr>
              <p:nvPr/>
            </p:nvSpPr>
            <p:spPr bwMode="auto">
              <a:xfrm>
                <a:off x="1651" y="3806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5" name="Line 1418"/>
              <p:cNvSpPr>
                <a:spLocks noChangeShapeType="1"/>
              </p:cNvSpPr>
              <p:nvPr/>
            </p:nvSpPr>
            <p:spPr bwMode="auto">
              <a:xfrm>
                <a:off x="1651" y="3820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6" name="Line 1419"/>
              <p:cNvSpPr>
                <a:spLocks noChangeShapeType="1"/>
              </p:cNvSpPr>
              <p:nvPr/>
            </p:nvSpPr>
            <p:spPr bwMode="auto">
              <a:xfrm>
                <a:off x="1655" y="3820"/>
                <a:ext cx="0" cy="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7" name="Line 1420"/>
              <p:cNvSpPr>
                <a:spLocks noChangeShapeType="1"/>
              </p:cNvSpPr>
              <p:nvPr/>
            </p:nvSpPr>
            <p:spPr bwMode="auto">
              <a:xfrm>
                <a:off x="1655" y="3828"/>
                <a:ext cx="0" cy="7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8" name="Line 1421"/>
              <p:cNvSpPr>
                <a:spLocks noChangeShapeType="1"/>
              </p:cNvSpPr>
              <p:nvPr/>
            </p:nvSpPr>
            <p:spPr bwMode="auto">
              <a:xfrm>
                <a:off x="1655" y="3835"/>
                <a:ext cx="78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9" name="Line 1422"/>
              <p:cNvSpPr>
                <a:spLocks noChangeShapeType="1"/>
              </p:cNvSpPr>
              <p:nvPr/>
            </p:nvSpPr>
            <p:spPr bwMode="auto">
              <a:xfrm>
                <a:off x="1733" y="383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0" name="Line 1423"/>
              <p:cNvSpPr>
                <a:spLocks noChangeShapeType="1"/>
              </p:cNvSpPr>
              <p:nvPr/>
            </p:nvSpPr>
            <p:spPr bwMode="auto">
              <a:xfrm>
                <a:off x="1733" y="3835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1" name="Line 1424"/>
              <p:cNvSpPr>
                <a:spLocks noChangeShapeType="1"/>
              </p:cNvSpPr>
              <p:nvPr/>
            </p:nvSpPr>
            <p:spPr bwMode="auto">
              <a:xfrm>
                <a:off x="1734" y="3835"/>
                <a:ext cx="0" cy="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2" name="Line 1425"/>
              <p:cNvSpPr>
                <a:spLocks noChangeShapeType="1"/>
              </p:cNvSpPr>
              <p:nvPr/>
            </p:nvSpPr>
            <p:spPr bwMode="auto">
              <a:xfrm>
                <a:off x="1734" y="3840"/>
                <a:ext cx="0" cy="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3" name="Line 1426"/>
              <p:cNvSpPr>
                <a:spLocks noChangeShapeType="1"/>
              </p:cNvSpPr>
              <p:nvPr/>
            </p:nvSpPr>
            <p:spPr bwMode="auto">
              <a:xfrm>
                <a:off x="1734" y="3848"/>
                <a:ext cx="8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4" name="Line 1427"/>
              <p:cNvSpPr>
                <a:spLocks noChangeShapeType="1"/>
              </p:cNvSpPr>
              <p:nvPr/>
            </p:nvSpPr>
            <p:spPr bwMode="auto">
              <a:xfrm>
                <a:off x="1816" y="3848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5" name="Line 1428"/>
              <p:cNvSpPr>
                <a:spLocks noChangeShapeType="1"/>
              </p:cNvSpPr>
              <p:nvPr/>
            </p:nvSpPr>
            <p:spPr bwMode="auto">
              <a:xfrm>
                <a:off x="1816" y="3848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6" name="Line 1429"/>
              <p:cNvSpPr>
                <a:spLocks noChangeShapeType="1"/>
              </p:cNvSpPr>
              <p:nvPr/>
            </p:nvSpPr>
            <p:spPr bwMode="auto">
              <a:xfrm>
                <a:off x="1817" y="3848"/>
                <a:ext cx="5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7" name="Line 1430"/>
              <p:cNvSpPr>
                <a:spLocks noChangeShapeType="1"/>
              </p:cNvSpPr>
              <p:nvPr/>
            </p:nvSpPr>
            <p:spPr bwMode="auto">
              <a:xfrm>
                <a:off x="1872" y="3848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8" name="Line 1431"/>
              <p:cNvSpPr>
                <a:spLocks noChangeShapeType="1"/>
              </p:cNvSpPr>
              <p:nvPr/>
            </p:nvSpPr>
            <p:spPr bwMode="auto">
              <a:xfrm>
                <a:off x="1872" y="3863"/>
                <a:ext cx="2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9" name="Line 1432"/>
              <p:cNvSpPr>
                <a:spLocks noChangeShapeType="1"/>
              </p:cNvSpPr>
              <p:nvPr/>
            </p:nvSpPr>
            <p:spPr bwMode="auto">
              <a:xfrm>
                <a:off x="1894" y="3863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0" name="Line 1433"/>
              <p:cNvSpPr>
                <a:spLocks noChangeShapeType="1"/>
              </p:cNvSpPr>
              <p:nvPr/>
            </p:nvSpPr>
            <p:spPr bwMode="auto">
              <a:xfrm>
                <a:off x="1897" y="3863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1" name="Line 1434"/>
              <p:cNvSpPr>
                <a:spLocks noChangeShapeType="1"/>
              </p:cNvSpPr>
              <p:nvPr/>
            </p:nvSpPr>
            <p:spPr bwMode="auto">
              <a:xfrm>
                <a:off x="1897" y="3863"/>
                <a:ext cx="7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2" name="Line 1435"/>
              <p:cNvSpPr>
                <a:spLocks noChangeShapeType="1"/>
              </p:cNvSpPr>
              <p:nvPr/>
            </p:nvSpPr>
            <p:spPr bwMode="auto">
              <a:xfrm>
                <a:off x="1967" y="3863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3" name="Line 1436"/>
              <p:cNvSpPr>
                <a:spLocks noChangeShapeType="1"/>
              </p:cNvSpPr>
              <p:nvPr/>
            </p:nvSpPr>
            <p:spPr bwMode="auto">
              <a:xfrm>
                <a:off x="1967" y="3878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4" name="Line 1437"/>
              <p:cNvSpPr>
                <a:spLocks noChangeShapeType="1"/>
              </p:cNvSpPr>
              <p:nvPr/>
            </p:nvSpPr>
            <p:spPr bwMode="auto">
              <a:xfrm>
                <a:off x="1970" y="3878"/>
                <a:ext cx="37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5" name="Line 1438"/>
              <p:cNvSpPr>
                <a:spLocks noChangeShapeType="1"/>
              </p:cNvSpPr>
              <p:nvPr/>
            </p:nvSpPr>
            <p:spPr bwMode="auto">
              <a:xfrm>
                <a:off x="2007" y="3878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6" name="Line 1439"/>
              <p:cNvSpPr>
                <a:spLocks noChangeShapeType="1"/>
              </p:cNvSpPr>
              <p:nvPr/>
            </p:nvSpPr>
            <p:spPr bwMode="auto">
              <a:xfrm>
                <a:off x="2007" y="3893"/>
                <a:ext cx="4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7" name="Line 1440"/>
              <p:cNvSpPr>
                <a:spLocks noChangeShapeType="1"/>
              </p:cNvSpPr>
              <p:nvPr/>
            </p:nvSpPr>
            <p:spPr bwMode="auto">
              <a:xfrm>
                <a:off x="2047" y="3893"/>
                <a:ext cx="9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8" name="Line 1441"/>
              <p:cNvSpPr>
                <a:spLocks noChangeShapeType="1"/>
              </p:cNvSpPr>
              <p:nvPr/>
            </p:nvSpPr>
            <p:spPr bwMode="auto">
              <a:xfrm>
                <a:off x="2139" y="3893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9" name="Line 1442"/>
              <p:cNvSpPr>
                <a:spLocks noChangeShapeType="1"/>
              </p:cNvSpPr>
              <p:nvPr/>
            </p:nvSpPr>
            <p:spPr bwMode="auto">
              <a:xfrm>
                <a:off x="2143" y="3893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0" name="Line 1443"/>
              <p:cNvSpPr>
                <a:spLocks noChangeShapeType="1"/>
              </p:cNvSpPr>
              <p:nvPr/>
            </p:nvSpPr>
            <p:spPr bwMode="auto">
              <a:xfrm>
                <a:off x="2143" y="3908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1" name="Line 1444"/>
              <p:cNvSpPr>
                <a:spLocks noChangeShapeType="1"/>
              </p:cNvSpPr>
              <p:nvPr/>
            </p:nvSpPr>
            <p:spPr bwMode="auto">
              <a:xfrm>
                <a:off x="2144" y="3908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2" name="Line 1445"/>
              <p:cNvSpPr>
                <a:spLocks noChangeShapeType="1"/>
              </p:cNvSpPr>
              <p:nvPr/>
            </p:nvSpPr>
            <p:spPr bwMode="auto">
              <a:xfrm>
                <a:off x="2144" y="3923"/>
                <a:ext cx="57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3" name="Line 1446"/>
              <p:cNvSpPr>
                <a:spLocks noChangeShapeType="1"/>
              </p:cNvSpPr>
              <p:nvPr/>
            </p:nvSpPr>
            <p:spPr bwMode="auto">
              <a:xfrm>
                <a:off x="2201" y="3923"/>
                <a:ext cx="9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4" name="Line 1447"/>
              <p:cNvSpPr>
                <a:spLocks noChangeShapeType="1"/>
              </p:cNvSpPr>
              <p:nvPr/>
            </p:nvSpPr>
            <p:spPr bwMode="auto">
              <a:xfrm>
                <a:off x="2292" y="3923"/>
                <a:ext cx="9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5" name="Line 1448"/>
              <p:cNvSpPr>
                <a:spLocks noChangeShapeType="1"/>
              </p:cNvSpPr>
              <p:nvPr/>
            </p:nvSpPr>
            <p:spPr bwMode="auto">
              <a:xfrm>
                <a:off x="2384" y="3923"/>
                <a:ext cx="9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6" name="Line 1449"/>
              <p:cNvSpPr>
                <a:spLocks noChangeShapeType="1"/>
              </p:cNvSpPr>
              <p:nvPr/>
            </p:nvSpPr>
            <p:spPr bwMode="auto">
              <a:xfrm>
                <a:off x="2475" y="3923"/>
                <a:ext cx="5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7" name="Line 1450"/>
              <p:cNvSpPr>
                <a:spLocks noChangeShapeType="1"/>
              </p:cNvSpPr>
              <p:nvPr/>
            </p:nvSpPr>
            <p:spPr bwMode="auto">
              <a:xfrm>
                <a:off x="2526" y="3923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8" name="Line 1451"/>
              <p:cNvSpPr>
                <a:spLocks noChangeShapeType="1"/>
              </p:cNvSpPr>
              <p:nvPr/>
            </p:nvSpPr>
            <p:spPr bwMode="auto">
              <a:xfrm>
                <a:off x="2526" y="3938"/>
                <a:ext cx="2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9" name="Line 1452"/>
              <p:cNvSpPr>
                <a:spLocks noChangeShapeType="1"/>
              </p:cNvSpPr>
              <p:nvPr/>
            </p:nvSpPr>
            <p:spPr bwMode="auto">
              <a:xfrm>
                <a:off x="2550" y="3938"/>
                <a:ext cx="0" cy="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0" name="Line 1453"/>
              <p:cNvSpPr>
                <a:spLocks noChangeShapeType="1"/>
              </p:cNvSpPr>
              <p:nvPr/>
            </p:nvSpPr>
            <p:spPr bwMode="auto">
              <a:xfrm>
                <a:off x="2550" y="3939"/>
                <a:ext cx="0" cy="29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1" name="Line 1454"/>
              <p:cNvSpPr>
                <a:spLocks noChangeShapeType="1"/>
              </p:cNvSpPr>
              <p:nvPr/>
            </p:nvSpPr>
            <p:spPr bwMode="auto">
              <a:xfrm>
                <a:off x="2550" y="3968"/>
                <a:ext cx="6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2" name="Line 1455"/>
              <p:cNvSpPr>
                <a:spLocks noChangeShapeType="1"/>
              </p:cNvSpPr>
              <p:nvPr/>
            </p:nvSpPr>
            <p:spPr bwMode="auto">
              <a:xfrm>
                <a:off x="2611" y="3968"/>
                <a:ext cx="0" cy="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3" name="Line 1456"/>
              <p:cNvSpPr>
                <a:spLocks noChangeShapeType="1"/>
              </p:cNvSpPr>
              <p:nvPr/>
            </p:nvSpPr>
            <p:spPr bwMode="auto">
              <a:xfrm>
                <a:off x="2611" y="3969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4" name="Line 1457"/>
              <p:cNvSpPr>
                <a:spLocks noChangeShapeType="1"/>
              </p:cNvSpPr>
              <p:nvPr/>
            </p:nvSpPr>
            <p:spPr bwMode="auto">
              <a:xfrm>
                <a:off x="2611" y="3983"/>
                <a:ext cx="8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5" name="Line 1458"/>
              <p:cNvSpPr>
                <a:spLocks noChangeShapeType="1"/>
              </p:cNvSpPr>
              <p:nvPr/>
            </p:nvSpPr>
            <p:spPr bwMode="auto">
              <a:xfrm>
                <a:off x="2691" y="3983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6" name="Line 1459"/>
              <p:cNvSpPr>
                <a:spLocks noChangeShapeType="1"/>
              </p:cNvSpPr>
              <p:nvPr/>
            </p:nvSpPr>
            <p:spPr bwMode="auto">
              <a:xfrm>
                <a:off x="2706" y="3983"/>
                <a:ext cx="0" cy="1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7" name="Line 1460"/>
              <p:cNvSpPr>
                <a:spLocks noChangeShapeType="1"/>
              </p:cNvSpPr>
              <p:nvPr/>
            </p:nvSpPr>
            <p:spPr bwMode="auto">
              <a:xfrm>
                <a:off x="2706" y="3997"/>
                <a:ext cx="1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8" name="Line 1461"/>
              <p:cNvSpPr>
                <a:spLocks noChangeShapeType="1"/>
              </p:cNvSpPr>
              <p:nvPr/>
            </p:nvSpPr>
            <p:spPr bwMode="auto">
              <a:xfrm>
                <a:off x="2717" y="3997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9" name="Line 1462"/>
              <p:cNvSpPr>
                <a:spLocks noChangeShapeType="1"/>
              </p:cNvSpPr>
              <p:nvPr/>
            </p:nvSpPr>
            <p:spPr bwMode="auto">
              <a:xfrm>
                <a:off x="2717" y="3997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0" name="Line 1463"/>
              <p:cNvSpPr>
                <a:spLocks noChangeShapeType="1"/>
              </p:cNvSpPr>
              <p:nvPr/>
            </p:nvSpPr>
            <p:spPr bwMode="auto">
              <a:xfrm>
                <a:off x="2721" y="3997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1" name="Line 1464"/>
              <p:cNvSpPr>
                <a:spLocks noChangeShapeType="1"/>
              </p:cNvSpPr>
              <p:nvPr/>
            </p:nvSpPr>
            <p:spPr bwMode="auto">
              <a:xfrm>
                <a:off x="2721" y="3997"/>
                <a:ext cx="1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2" name="Line 1465"/>
              <p:cNvSpPr>
                <a:spLocks noChangeShapeType="1"/>
              </p:cNvSpPr>
              <p:nvPr/>
            </p:nvSpPr>
            <p:spPr bwMode="auto">
              <a:xfrm>
                <a:off x="2732" y="3997"/>
                <a:ext cx="0" cy="17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3" name="Line 1466"/>
              <p:cNvSpPr>
                <a:spLocks noChangeShapeType="1"/>
              </p:cNvSpPr>
              <p:nvPr/>
            </p:nvSpPr>
            <p:spPr bwMode="auto">
              <a:xfrm>
                <a:off x="2732" y="4014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4" name="Line 1467"/>
              <p:cNvSpPr>
                <a:spLocks noChangeShapeType="1"/>
              </p:cNvSpPr>
              <p:nvPr/>
            </p:nvSpPr>
            <p:spPr bwMode="auto">
              <a:xfrm>
                <a:off x="2750" y="4014"/>
                <a:ext cx="4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5" name="Line 1468"/>
              <p:cNvSpPr>
                <a:spLocks noChangeShapeType="1"/>
              </p:cNvSpPr>
              <p:nvPr/>
            </p:nvSpPr>
            <p:spPr bwMode="auto">
              <a:xfrm>
                <a:off x="2792" y="4014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6" name="Line 1469"/>
              <p:cNvSpPr>
                <a:spLocks noChangeShapeType="1"/>
              </p:cNvSpPr>
              <p:nvPr/>
            </p:nvSpPr>
            <p:spPr bwMode="auto">
              <a:xfrm>
                <a:off x="2792" y="4014"/>
                <a:ext cx="7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7" name="Line 1470"/>
              <p:cNvSpPr>
                <a:spLocks noChangeShapeType="1"/>
              </p:cNvSpPr>
              <p:nvPr/>
            </p:nvSpPr>
            <p:spPr bwMode="auto">
              <a:xfrm>
                <a:off x="2799" y="4014"/>
                <a:ext cx="0" cy="1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8" name="Line 1471"/>
              <p:cNvSpPr>
                <a:spLocks noChangeShapeType="1"/>
              </p:cNvSpPr>
              <p:nvPr/>
            </p:nvSpPr>
            <p:spPr bwMode="auto">
              <a:xfrm>
                <a:off x="2799" y="4032"/>
                <a:ext cx="2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9" name="Line 1472"/>
              <p:cNvSpPr>
                <a:spLocks noChangeShapeType="1"/>
              </p:cNvSpPr>
              <p:nvPr/>
            </p:nvSpPr>
            <p:spPr bwMode="auto">
              <a:xfrm>
                <a:off x="2824" y="4032"/>
                <a:ext cx="58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0" name="Line 1473"/>
              <p:cNvSpPr>
                <a:spLocks noChangeShapeType="1"/>
              </p:cNvSpPr>
              <p:nvPr/>
            </p:nvSpPr>
            <p:spPr bwMode="auto">
              <a:xfrm>
                <a:off x="2882" y="4032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1" name="Line 1474"/>
              <p:cNvSpPr>
                <a:spLocks noChangeShapeType="1"/>
              </p:cNvSpPr>
              <p:nvPr/>
            </p:nvSpPr>
            <p:spPr bwMode="auto">
              <a:xfrm>
                <a:off x="2882" y="403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2" name="Line 1475"/>
              <p:cNvSpPr>
                <a:spLocks noChangeShapeType="1"/>
              </p:cNvSpPr>
              <p:nvPr/>
            </p:nvSpPr>
            <p:spPr bwMode="auto">
              <a:xfrm>
                <a:off x="2883" y="4032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3" name="Line 1476"/>
              <p:cNvSpPr>
                <a:spLocks noChangeShapeType="1"/>
              </p:cNvSpPr>
              <p:nvPr/>
            </p:nvSpPr>
            <p:spPr bwMode="auto">
              <a:xfrm>
                <a:off x="2883" y="4032"/>
                <a:ext cx="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4" name="Line 1477"/>
              <p:cNvSpPr>
                <a:spLocks noChangeShapeType="1"/>
              </p:cNvSpPr>
              <p:nvPr/>
            </p:nvSpPr>
            <p:spPr bwMode="auto">
              <a:xfrm>
                <a:off x="2887" y="4032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5" name="Line 1478"/>
              <p:cNvSpPr>
                <a:spLocks noChangeShapeType="1"/>
              </p:cNvSpPr>
              <p:nvPr/>
            </p:nvSpPr>
            <p:spPr bwMode="auto">
              <a:xfrm>
                <a:off x="2887" y="4032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6" name="Line 1479"/>
              <p:cNvSpPr>
                <a:spLocks noChangeShapeType="1"/>
              </p:cNvSpPr>
              <p:nvPr/>
            </p:nvSpPr>
            <p:spPr bwMode="auto">
              <a:xfrm>
                <a:off x="2897" y="4032"/>
                <a:ext cx="0" cy="19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7" name="Line 1480"/>
              <p:cNvSpPr>
                <a:spLocks noChangeShapeType="1"/>
              </p:cNvSpPr>
              <p:nvPr/>
            </p:nvSpPr>
            <p:spPr bwMode="auto">
              <a:xfrm>
                <a:off x="2897" y="4051"/>
                <a:ext cx="0" cy="1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8" name="Line 1481"/>
              <p:cNvSpPr>
                <a:spLocks noChangeShapeType="1"/>
              </p:cNvSpPr>
              <p:nvPr/>
            </p:nvSpPr>
            <p:spPr bwMode="auto">
              <a:xfrm>
                <a:off x="2897" y="4061"/>
                <a:ext cx="66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9" name="Line 1482"/>
              <p:cNvSpPr>
                <a:spLocks noChangeShapeType="1"/>
              </p:cNvSpPr>
              <p:nvPr/>
            </p:nvSpPr>
            <p:spPr bwMode="auto">
              <a:xfrm>
                <a:off x="2963" y="4061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0" name="Line 1483"/>
              <p:cNvSpPr>
                <a:spLocks noChangeShapeType="1"/>
              </p:cNvSpPr>
              <p:nvPr/>
            </p:nvSpPr>
            <p:spPr bwMode="auto">
              <a:xfrm>
                <a:off x="2963" y="4061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1" name="Line 1484"/>
              <p:cNvSpPr>
                <a:spLocks noChangeShapeType="1"/>
              </p:cNvSpPr>
              <p:nvPr/>
            </p:nvSpPr>
            <p:spPr bwMode="auto">
              <a:xfrm>
                <a:off x="2968" y="4061"/>
                <a:ext cx="0" cy="1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2" name="Line 1485"/>
              <p:cNvSpPr>
                <a:spLocks noChangeShapeType="1"/>
              </p:cNvSpPr>
              <p:nvPr/>
            </p:nvSpPr>
            <p:spPr bwMode="auto">
              <a:xfrm>
                <a:off x="2968" y="4072"/>
                <a:ext cx="0" cy="2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3" name="Line 1486"/>
              <p:cNvSpPr>
                <a:spLocks noChangeShapeType="1"/>
              </p:cNvSpPr>
              <p:nvPr/>
            </p:nvSpPr>
            <p:spPr bwMode="auto">
              <a:xfrm>
                <a:off x="2968" y="4097"/>
                <a:ext cx="6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4" name="Line 1487"/>
              <p:cNvSpPr>
                <a:spLocks noChangeShapeType="1"/>
              </p:cNvSpPr>
              <p:nvPr/>
            </p:nvSpPr>
            <p:spPr bwMode="auto">
              <a:xfrm>
                <a:off x="3031" y="4097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5" name="Line 1488"/>
              <p:cNvSpPr>
                <a:spLocks noChangeShapeType="1"/>
              </p:cNvSpPr>
              <p:nvPr/>
            </p:nvSpPr>
            <p:spPr bwMode="auto">
              <a:xfrm>
                <a:off x="3031" y="4097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6" name="Line 1489"/>
              <p:cNvSpPr>
                <a:spLocks noChangeShapeType="1"/>
              </p:cNvSpPr>
              <p:nvPr/>
            </p:nvSpPr>
            <p:spPr bwMode="auto">
              <a:xfrm>
                <a:off x="3034" y="4097"/>
                <a:ext cx="1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7" name="Line 1490"/>
              <p:cNvSpPr>
                <a:spLocks noChangeShapeType="1"/>
              </p:cNvSpPr>
              <p:nvPr/>
            </p:nvSpPr>
            <p:spPr bwMode="auto">
              <a:xfrm>
                <a:off x="3046" y="4097"/>
                <a:ext cx="0" cy="37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8" name="Line 1491"/>
              <p:cNvSpPr>
                <a:spLocks noChangeShapeType="1"/>
              </p:cNvSpPr>
              <p:nvPr/>
            </p:nvSpPr>
            <p:spPr bwMode="auto">
              <a:xfrm>
                <a:off x="3046" y="4134"/>
                <a:ext cx="1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9" name="Line 1492"/>
              <p:cNvSpPr>
                <a:spLocks noChangeShapeType="1"/>
              </p:cNvSpPr>
              <p:nvPr/>
            </p:nvSpPr>
            <p:spPr bwMode="auto">
              <a:xfrm>
                <a:off x="3059" y="4134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0" name="Line 1493"/>
              <p:cNvSpPr>
                <a:spLocks noChangeShapeType="1"/>
              </p:cNvSpPr>
              <p:nvPr/>
            </p:nvSpPr>
            <p:spPr bwMode="auto">
              <a:xfrm>
                <a:off x="3059" y="4134"/>
                <a:ext cx="2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1" name="Line 1494"/>
              <p:cNvSpPr>
                <a:spLocks noChangeShapeType="1"/>
              </p:cNvSpPr>
              <p:nvPr/>
            </p:nvSpPr>
            <p:spPr bwMode="auto">
              <a:xfrm>
                <a:off x="3083" y="4134"/>
                <a:ext cx="0" cy="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2" name="Line 1495"/>
              <p:cNvSpPr>
                <a:spLocks noChangeShapeType="1"/>
              </p:cNvSpPr>
              <p:nvPr/>
            </p:nvSpPr>
            <p:spPr bwMode="auto">
              <a:xfrm>
                <a:off x="3083" y="4140"/>
                <a:ext cx="0" cy="3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3" name="Line 1496"/>
              <p:cNvSpPr>
                <a:spLocks noChangeShapeType="1"/>
              </p:cNvSpPr>
              <p:nvPr/>
            </p:nvSpPr>
            <p:spPr bwMode="auto">
              <a:xfrm>
                <a:off x="3083" y="4175"/>
                <a:ext cx="44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4" name="Line 1497"/>
              <p:cNvSpPr>
                <a:spLocks noChangeShapeType="1"/>
              </p:cNvSpPr>
              <p:nvPr/>
            </p:nvSpPr>
            <p:spPr bwMode="auto">
              <a:xfrm>
                <a:off x="3127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5" name="Line 1498"/>
              <p:cNvSpPr>
                <a:spLocks noChangeShapeType="1"/>
              </p:cNvSpPr>
              <p:nvPr/>
            </p:nvSpPr>
            <p:spPr bwMode="auto">
              <a:xfrm>
                <a:off x="3127" y="4175"/>
                <a:ext cx="1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6" name="Line 1499"/>
              <p:cNvSpPr>
                <a:spLocks noChangeShapeType="1"/>
              </p:cNvSpPr>
              <p:nvPr/>
            </p:nvSpPr>
            <p:spPr bwMode="auto">
              <a:xfrm>
                <a:off x="3139" y="4175"/>
                <a:ext cx="68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7" name="Line 1500"/>
              <p:cNvSpPr>
                <a:spLocks noChangeShapeType="1"/>
              </p:cNvSpPr>
              <p:nvPr/>
            </p:nvSpPr>
            <p:spPr bwMode="auto">
              <a:xfrm>
                <a:off x="3207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8" name="Line 1501"/>
              <p:cNvSpPr>
                <a:spLocks noChangeShapeType="1"/>
              </p:cNvSpPr>
              <p:nvPr/>
            </p:nvSpPr>
            <p:spPr bwMode="auto">
              <a:xfrm>
                <a:off x="3207" y="4175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9" name="Line 1502"/>
              <p:cNvSpPr>
                <a:spLocks noChangeShapeType="1"/>
              </p:cNvSpPr>
              <p:nvPr/>
            </p:nvSpPr>
            <p:spPr bwMode="auto">
              <a:xfrm>
                <a:off x="3209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0" name="Line 1503"/>
              <p:cNvSpPr>
                <a:spLocks noChangeShapeType="1"/>
              </p:cNvSpPr>
              <p:nvPr/>
            </p:nvSpPr>
            <p:spPr bwMode="auto">
              <a:xfrm>
                <a:off x="3209" y="4175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1" name="Line 1504"/>
              <p:cNvSpPr>
                <a:spLocks noChangeShapeType="1"/>
              </p:cNvSpPr>
              <p:nvPr/>
            </p:nvSpPr>
            <p:spPr bwMode="auto">
              <a:xfrm>
                <a:off x="3227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2" name="Line 1505"/>
              <p:cNvSpPr>
                <a:spLocks noChangeShapeType="1"/>
              </p:cNvSpPr>
              <p:nvPr/>
            </p:nvSpPr>
            <p:spPr bwMode="auto">
              <a:xfrm>
                <a:off x="3227" y="4175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3" name="Line 1506"/>
              <p:cNvSpPr>
                <a:spLocks noChangeShapeType="1"/>
              </p:cNvSpPr>
              <p:nvPr/>
            </p:nvSpPr>
            <p:spPr bwMode="auto">
              <a:xfrm>
                <a:off x="3230" y="4175"/>
                <a:ext cx="6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4" name="Line 1507"/>
              <p:cNvSpPr>
                <a:spLocks noChangeShapeType="1"/>
              </p:cNvSpPr>
              <p:nvPr/>
            </p:nvSpPr>
            <p:spPr bwMode="auto">
              <a:xfrm>
                <a:off x="3292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5" name="Line 1508"/>
              <p:cNvSpPr>
                <a:spLocks noChangeShapeType="1"/>
              </p:cNvSpPr>
              <p:nvPr/>
            </p:nvSpPr>
            <p:spPr bwMode="auto">
              <a:xfrm>
                <a:off x="3292" y="4175"/>
                <a:ext cx="3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6" name="Line 1509"/>
              <p:cNvSpPr>
                <a:spLocks noChangeShapeType="1"/>
              </p:cNvSpPr>
              <p:nvPr/>
            </p:nvSpPr>
            <p:spPr bwMode="auto">
              <a:xfrm>
                <a:off x="3322" y="4175"/>
                <a:ext cx="5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7" name="Line 1510"/>
              <p:cNvSpPr>
                <a:spLocks noChangeShapeType="1"/>
              </p:cNvSpPr>
              <p:nvPr/>
            </p:nvSpPr>
            <p:spPr bwMode="auto">
              <a:xfrm>
                <a:off x="3373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8" name="Line 1511"/>
              <p:cNvSpPr>
                <a:spLocks noChangeShapeType="1"/>
              </p:cNvSpPr>
              <p:nvPr/>
            </p:nvSpPr>
            <p:spPr bwMode="auto">
              <a:xfrm>
                <a:off x="3373" y="4175"/>
                <a:ext cx="4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9" name="Line 1512"/>
              <p:cNvSpPr>
                <a:spLocks noChangeShapeType="1"/>
              </p:cNvSpPr>
              <p:nvPr/>
            </p:nvSpPr>
            <p:spPr bwMode="auto">
              <a:xfrm>
                <a:off x="3415" y="4175"/>
                <a:ext cx="4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0" name="Line 1513"/>
              <p:cNvSpPr>
                <a:spLocks noChangeShapeType="1"/>
              </p:cNvSpPr>
              <p:nvPr/>
            </p:nvSpPr>
            <p:spPr bwMode="auto">
              <a:xfrm>
                <a:off x="3456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1" name="Line 1514"/>
              <p:cNvSpPr>
                <a:spLocks noChangeShapeType="1"/>
              </p:cNvSpPr>
              <p:nvPr/>
            </p:nvSpPr>
            <p:spPr bwMode="auto">
              <a:xfrm>
                <a:off x="3456" y="4175"/>
                <a:ext cx="27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2" name="Line 1515"/>
              <p:cNvSpPr>
                <a:spLocks noChangeShapeType="1"/>
              </p:cNvSpPr>
              <p:nvPr/>
            </p:nvSpPr>
            <p:spPr bwMode="auto">
              <a:xfrm>
                <a:off x="3483" y="4175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3" name="Line 1516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4" name="Line 1517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5" name="Line 1518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6" name="Line 1519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7" name="Line 1520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8" name="Line 1521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9" name="Line 1522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0" name="Line 1523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1" name="Line 1524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2" name="Line 1525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3" name="Line 1526"/>
              <p:cNvSpPr>
                <a:spLocks noChangeShapeType="1"/>
              </p:cNvSpPr>
              <p:nvPr/>
            </p:nvSpPr>
            <p:spPr bwMode="auto">
              <a:xfrm>
                <a:off x="1323" y="3426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4" name="Line 1527"/>
              <p:cNvSpPr>
                <a:spLocks noChangeShapeType="1"/>
              </p:cNvSpPr>
              <p:nvPr/>
            </p:nvSpPr>
            <p:spPr bwMode="auto">
              <a:xfrm>
                <a:off x="1324" y="342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5" name="Line 1528"/>
              <p:cNvSpPr>
                <a:spLocks noChangeShapeType="1"/>
              </p:cNvSpPr>
              <p:nvPr/>
            </p:nvSpPr>
            <p:spPr bwMode="auto">
              <a:xfrm>
                <a:off x="1324" y="3426"/>
                <a:ext cx="15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6" name="Line 1529"/>
              <p:cNvSpPr>
                <a:spLocks noChangeShapeType="1"/>
              </p:cNvSpPr>
              <p:nvPr/>
            </p:nvSpPr>
            <p:spPr bwMode="auto">
              <a:xfrm>
                <a:off x="1339" y="3426"/>
                <a:ext cx="0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7" name="Line 1530"/>
              <p:cNvSpPr>
                <a:spLocks noChangeShapeType="1"/>
              </p:cNvSpPr>
              <p:nvPr/>
            </p:nvSpPr>
            <p:spPr bwMode="auto">
              <a:xfrm>
                <a:off x="1341" y="3439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8" name="Line 1531"/>
              <p:cNvSpPr>
                <a:spLocks noChangeShapeType="1"/>
              </p:cNvSpPr>
              <p:nvPr/>
            </p:nvSpPr>
            <p:spPr bwMode="auto">
              <a:xfrm>
                <a:off x="1351" y="3439"/>
                <a:ext cx="0" cy="5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9" name="Line 1532"/>
              <p:cNvSpPr>
                <a:spLocks noChangeShapeType="1"/>
              </p:cNvSpPr>
              <p:nvPr/>
            </p:nvSpPr>
            <p:spPr bwMode="auto">
              <a:xfrm>
                <a:off x="1351" y="3459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0" name="Line 1533"/>
              <p:cNvSpPr>
                <a:spLocks noChangeShapeType="1"/>
              </p:cNvSpPr>
              <p:nvPr/>
            </p:nvSpPr>
            <p:spPr bwMode="auto">
              <a:xfrm>
                <a:off x="1357" y="3481"/>
                <a:ext cx="0" cy="6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1" name="Line 1534"/>
              <p:cNvSpPr>
                <a:spLocks noChangeShapeType="1"/>
              </p:cNvSpPr>
              <p:nvPr/>
            </p:nvSpPr>
            <p:spPr bwMode="auto">
              <a:xfrm>
                <a:off x="1357" y="3487"/>
                <a:ext cx="1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2" name="Line 1535"/>
              <p:cNvSpPr>
                <a:spLocks noChangeShapeType="1"/>
              </p:cNvSpPr>
              <p:nvPr/>
            </p:nvSpPr>
            <p:spPr bwMode="auto">
              <a:xfrm>
                <a:off x="1369" y="3499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3" name="Line 1536"/>
              <p:cNvSpPr>
                <a:spLocks noChangeShapeType="1"/>
              </p:cNvSpPr>
              <p:nvPr/>
            </p:nvSpPr>
            <p:spPr bwMode="auto">
              <a:xfrm>
                <a:off x="1369" y="3499"/>
                <a:ext cx="3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4" name="Line 1537"/>
              <p:cNvSpPr>
                <a:spLocks noChangeShapeType="1"/>
              </p:cNvSpPr>
              <p:nvPr/>
            </p:nvSpPr>
            <p:spPr bwMode="auto">
              <a:xfrm>
                <a:off x="1372" y="3499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5" name="Line 1538"/>
              <p:cNvSpPr>
                <a:spLocks noChangeShapeType="1"/>
              </p:cNvSpPr>
              <p:nvPr/>
            </p:nvSpPr>
            <p:spPr bwMode="auto">
              <a:xfrm>
                <a:off x="1372" y="3512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6" name="Line 1539"/>
              <p:cNvSpPr>
                <a:spLocks noChangeShapeType="1"/>
              </p:cNvSpPr>
              <p:nvPr/>
            </p:nvSpPr>
            <p:spPr bwMode="auto">
              <a:xfrm>
                <a:off x="1387" y="3512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7" name="Line 1540"/>
              <p:cNvSpPr>
                <a:spLocks noChangeShapeType="1"/>
              </p:cNvSpPr>
              <p:nvPr/>
            </p:nvSpPr>
            <p:spPr bwMode="auto">
              <a:xfrm>
                <a:off x="1389" y="3512"/>
                <a:ext cx="0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8" name="Line 1541"/>
              <p:cNvSpPr>
                <a:spLocks noChangeShapeType="1"/>
              </p:cNvSpPr>
              <p:nvPr/>
            </p:nvSpPr>
            <p:spPr bwMode="auto">
              <a:xfrm>
                <a:off x="1389" y="3524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9" name="Line 1542"/>
              <p:cNvSpPr>
                <a:spLocks noChangeShapeType="1"/>
              </p:cNvSpPr>
              <p:nvPr/>
            </p:nvSpPr>
            <p:spPr bwMode="auto">
              <a:xfrm>
                <a:off x="1399" y="3529"/>
                <a:ext cx="0" cy="7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0" name="Line 1543"/>
              <p:cNvSpPr>
                <a:spLocks noChangeShapeType="1"/>
              </p:cNvSpPr>
              <p:nvPr/>
            </p:nvSpPr>
            <p:spPr bwMode="auto">
              <a:xfrm>
                <a:off x="1399" y="3536"/>
                <a:ext cx="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1" name="Line 1544"/>
              <p:cNvSpPr>
                <a:spLocks noChangeShapeType="1"/>
              </p:cNvSpPr>
              <p:nvPr/>
            </p:nvSpPr>
            <p:spPr bwMode="auto">
              <a:xfrm>
                <a:off x="1406" y="3536"/>
                <a:ext cx="0" cy="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2" name="Line 1545"/>
              <p:cNvSpPr>
                <a:spLocks noChangeShapeType="1"/>
              </p:cNvSpPr>
              <p:nvPr/>
            </p:nvSpPr>
            <p:spPr bwMode="auto">
              <a:xfrm>
                <a:off x="1406" y="3554"/>
                <a:ext cx="0" cy="15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3" name="Line 1546"/>
              <p:cNvSpPr>
                <a:spLocks noChangeShapeType="1"/>
              </p:cNvSpPr>
              <p:nvPr/>
            </p:nvSpPr>
            <p:spPr bwMode="auto">
              <a:xfrm>
                <a:off x="1416" y="357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4" name="Line 1547"/>
              <p:cNvSpPr>
                <a:spLocks noChangeShapeType="1"/>
              </p:cNvSpPr>
              <p:nvPr/>
            </p:nvSpPr>
            <p:spPr bwMode="auto">
              <a:xfrm>
                <a:off x="1417" y="3572"/>
                <a:ext cx="0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3141" name="Line 1549"/>
            <p:cNvSpPr>
              <a:spLocks noChangeShapeType="1"/>
            </p:cNvSpPr>
            <p:nvPr/>
          </p:nvSpPr>
          <p:spPr bwMode="auto">
            <a:xfrm>
              <a:off x="2249488" y="6010276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2" name="Line 1550"/>
            <p:cNvSpPr>
              <a:spLocks noChangeShapeType="1"/>
            </p:cNvSpPr>
            <p:nvPr/>
          </p:nvSpPr>
          <p:spPr bwMode="auto">
            <a:xfrm>
              <a:off x="2252663" y="601027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3" name="Line 1551"/>
            <p:cNvSpPr>
              <a:spLocks noChangeShapeType="1"/>
            </p:cNvSpPr>
            <p:nvPr/>
          </p:nvSpPr>
          <p:spPr bwMode="auto">
            <a:xfrm>
              <a:off x="2255838" y="60293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4" name="Line 1552"/>
            <p:cNvSpPr>
              <a:spLocks noChangeShapeType="1"/>
            </p:cNvSpPr>
            <p:nvPr/>
          </p:nvSpPr>
          <p:spPr bwMode="auto">
            <a:xfrm>
              <a:off x="2301875" y="602932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5" name="Line 1553"/>
            <p:cNvSpPr>
              <a:spLocks noChangeShapeType="1"/>
            </p:cNvSpPr>
            <p:nvPr/>
          </p:nvSpPr>
          <p:spPr bwMode="auto">
            <a:xfrm>
              <a:off x="2339975" y="6042026"/>
              <a:ext cx="0" cy="238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6" name="Line 1554"/>
            <p:cNvSpPr>
              <a:spLocks noChangeShapeType="1"/>
            </p:cNvSpPr>
            <p:nvPr/>
          </p:nvSpPr>
          <p:spPr bwMode="auto">
            <a:xfrm>
              <a:off x="2349500" y="6076951"/>
              <a:ext cx="0" cy="269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7" name="Line 1555"/>
            <p:cNvSpPr>
              <a:spLocks noChangeShapeType="1"/>
            </p:cNvSpPr>
            <p:nvPr/>
          </p:nvSpPr>
          <p:spPr bwMode="auto">
            <a:xfrm>
              <a:off x="2360613" y="6113463"/>
              <a:ext cx="0" cy="269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8" name="Line 1556"/>
            <p:cNvSpPr>
              <a:spLocks noChangeShapeType="1"/>
            </p:cNvSpPr>
            <p:nvPr/>
          </p:nvSpPr>
          <p:spPr bwMode="auto">
            <a:xfrm>
              <a:off x="2360613" y="6161088"/>
              <a:ext cx="0" cy="238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9" name="Line 1557"/>
            <p:cNvSpPr>
              <a:spLocks noChangeShapeType="1"/>
            </p:cNvSpPr>
            <p:nvPr/>
          </p:nvSpPr>
          <p:spPr bwMode="auto">
            <a:xfrm>
              <a:off x="2360613" y="6184901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0" name="Line 1558"/>
            <p:cNvSpPr>
              <a:spLocks noChangeShapeType="1"/>
            </p:cNvSpPr>
            <p:nvPr/>
          </p:nvSpPr>
          <p:spPr bwMode="auto">
            <a:xfrm>
              <a:off x="2384425" y="61849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1" name="Line 1559"/>
            <p:cNvSpPr>
              <a:spLocks noChangeShapeType="1"/>
            </p:cNvSpPr>
            <p:nvPr/>
          </p:nvSpPr>
          <p:spPr bwMode="auto">
            <a:xfrm>
              <a:off x="2425700" y="6192838"/>
              <a:ext cx="0" cy="111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2" name="Line 1560"/>
            <p:cNvSpPr>
              <a:spLocks noChangeShapeType="1"/>
            </p:cNvSpPr>
            <p:nvPr/>
          </p:nvSpPr>
          <p:spPr bwMode="auto">
            <a:xfrm>
              <a:off x="2425700" y="6203951"/>
              <a:ext cx="111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3" name="Line 1561"/>
            <p:cNvSpPr>
              <a:spLocks noChangeShapeType="1"/>
            </p:cNvSpPr>
            <p:nvPr/>
          </p:nvSpPr>
          <p:spPr bwMode="auto">
            <a:xfrm>
              <a:off x="2460625" y="6203951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4" name="Line 1562"/>
            <p:cNvSpPr>
              <a:spLocks noChangeShapeType="1"/>
            </p:cNvSpPr>
            <p:nvPr/>
          </p:nvSpPr>
          <p:spPr bwMode="auto">
            <a:xfrm>
              <a:off x="2484438" y="6203951"/>
              <a:ext cx="0" cy="15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5" name="Line 1563"/>
            <p:cNvSpPr>
              <a:spLocks noChangeShapeType="1"/>
            </p:cNvSpPr>
            <p:nvPr/>
          </p:nvSpPr>
          <p:spPr bwMode="auto">
            <a:xfrm>
              <a:off x="2487613" y="622458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6" name="Line 1564"/>
            <p:cNvSpPr>
              <a:spLocks noChangeShapeType="1"/>
            </p:cNvSpPr>
            <p:nvPr/>
          </p:nvSpPr>
          <p:spPr bwMode="auto">
            <a:xfrm>
              <a:off x="2535238" y="622458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7" name="Line 1565"/>
            <p:cNvSpPr>
              <a:spLocks noChangeShapeType="1"/>
            </p:cNvSpPr>
            <p:nvPr/>
          </p:nvSpPr>
          <p:spPr bwMode="auto">
            <a:xfrm>
              <a:off x="2581275" y="6224588"/>
              <a:ext cx="2222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8" name="Line 1566"/>
            <p:cNvSpPr>
              <a:spLocks noChangeShapeType="1"/>
            </p:cNvSpPr>
            <p:nvPr/>
          </p:nvSpPr>
          <p:spPr bwMode="auto">
            <a:xfrm>
              <a:off x="2603500" y="6224588"/>
              <a:ext cx="0" cy="476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9" name="Line 1567"/>
            <p:cNvSpPr>
              <a:spLocks noChangeShapeType="1"/>
            </p:cNvSpPr>
            <p:nvPr/>
          </p:nvSpPr>
          <p:spPr bwMode="auto">
            <a:xfrm>
              <a:off x="2611438" y="6243638"/>
              <a:ext cx="15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0" name="Line 1568"/>
            <p:cNvSpPr>
              <a:spLocks noChangeShapeType="1"/>
            </p:cNvSpPr>
            <p:nvPr/>
          </p:nvSpPr>
          <p:spPr bwMode="auto">
            <a:xfrm>
              <a:off x="2613025" y="6243638"/>
              <a:ext cx="0" cy="2063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1" name="Line 1569"/>
            <p:cNvSpPr>
              <a:spLocks noChangeShapeType="1"/>
            </p:cNvSpPr>
            <p:nvPr/>
          </p:nvSpPr>
          <p:spPr bwMode="auto">
            <a:xfrm>
              <a:off x="2613025" y="6264276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2" name="Line 1570"/>
            <p:cNvSpPr>
              <a:spLocks noChangeShapeType="1"/>
            </p:cNvSpPr>
            <p:nvPr/>
          </p:nvSpPr>
          <p:spPr bwMode="auto">
            <a:xfrm>
              <a:off x="2624138" y="6276976"/>
              <a:ext cx="0" cy="635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3" name="Line 1571"/>
            <p:cNvSpPr>
              <a:spLocks noChangeShapeType="1"/>
            </p:cNvSpPr>
            <p:nvPr/>
          </p:nvSpPr>
          <p:spPr bwMode="auto">
            <a:xfrm>
              <a:off x="2624138" y="6283326"/>
              <a:ext cx="206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4" name="Line 1572"/>
            <p:cNvSpPr>
              <a:spLocks noChangeShapeType="1"/>
            </p:cNvSpPr>
            <p:nvPr/>
          </p:nvSpPr>
          <p:spPr bwMode="auto">
            <a:xfrm>
              <a:off x="2647950" y="6300788"/>
              <a:ext cx="0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5" name="Line 1573"/>
            <p:cNvSpPr>
              <a:spLocks noChangeShapeType="1"/>
            </p:cNvSpPr>
            <p:nvPr/>
          </p:nvSpPr>
          <p:spPr bwMode="auto">
            <a:xfrm>
              <a:off x="2647950" y="63039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6" name="Line 1574"/>
            <p:cNvSpPr>
              <a:spLocks noChangeShapeType="1"/>
            </p:cNvSpPr>
            <p:nvPr/>
          </p:nvSpPr>
          <p:spPr bwMode="auto">
            <a:xfrm>
              <a:off x="2692400" y="63039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7" name="Line 1575"/>
            <p:cNvSpPr>
              <a:spLocks noChangeShapeType="1"/>
            </p:cNvSpPr>
            <p:nvPr/>
          </p:nvSpPr>
          <p:spPr bwMode="auto">
            <a:xfrm>
              <a:off x="2740025" y="630396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8" name="Line 1576"/>
            <p:cNvSpPr>
              <a:spLocks noChangeShapeType="1"/>
            </p:cNvSpPr>
            <p:nvPr/>
          </p:nvSpPr>
          <p:spPr bwMode="auto">
            <a:xfrm>
              <a:off x="2771775" y="6319838"/>
              <a:ext cx="0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9" name="Line 1577"/>
            <p:cNvSpPr>
              <a:spLocks noChangeShapeType="1"/>
            </p:cNvSpPr>
            <p:nvPr/>
          </p:nvSpPr>
          <p:spPr bwMode="auto">
            <a:xfrm>
              <a:off x="2771775" y="6323013"/>
              <a:ext cx="206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0" name="Line 1578"/>
            <p:cNvSpPr>
              <a:spLocks noChangeShapeType="1"/>
            </p:cNvSpPr>
            <p:nvPr/>
          </p:nvSpPr>
          <p:spPr bwMode="auto">
            <a:xfrm>
              <a:off x="2806700" y="6332538"/>
              <a:ext cx="0" cy="1111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1" name="Line 1579"/>
            <p:cNvSpPr>
              <a:spLocks noChangeShapeType="1"/>
            </p:cNvSpPr>
            <p:nvPr/>
          </p:nvSpPr>
          <p:spPr bwMode="auto">
            <a:xfrm>
              <a:off x="2806700" y="6343651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2" name="Line 1580"/>
            <p:cNvSpPr>
              <a:spLocks noChangeShapeType="1"/>
            </p:cNvSpPr>
            <p:nvPr/>
          </p:nvSpPr>
          <p:spPr bwMode="auto">
            <a:xfrm>
              <a:off x="2824163" y="6361113"/>
              <a:ext cx="111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3" name="Line 1581"/>
            <p:cNvSpPr>
              <a:spLocks noChangeShapeType="1"/>
            </p:cNvSpPr>
            <p:nvPr/>
          </p:nvSpPr>
          <p:spPr bwMode="auto">
            <a:xfrm>
              <a:off x="2835275" y="6361113"/>
              <a:ext cx="0" cy="158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4" name="Line 1582"/>
            <p:cNvSpPr>
              <a:spLocks noChangeShapeType="1"/>
            </p:cNvSpPr>
            <p:nvPr/>
          </p:nvSpPr>
          <p:spPr bwMode="auto">
            <a:xfrm>
              <a:off x="2851150" y="63833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5" name="Line 1583"/>
            <p:cNvSpPr>
              <a:spLocks noChangeShapeType="1"/>
            </p:cNvSpPr>
            <p:nvPr/>
          </p:nvSpPr>
          <p:spPr bwMode="auto">
            <a:xfrm>
              <a:off x="2882900" y="6400801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6" name="Line 1584"/>
            <p:cNvSpPr>
              <a:spLocks noChangeShapeType="1"/>
            </p:cNvSpPr>
            <p:nvPr/>
          </p:nvSpPr>
          <p:spPr bwMode="auto">
            <a:xfrm>
              <a:off x="2882900" y="6400801"/>
              <a:ext cx="206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7" name="Line 1585"/>
            <p:cNvSpPr>
              <a:spLocks noChangeShapeType="1"/>
            </p:cNvSpPr>
            <p:nvPr/>
          </p:nvSpPr>
          <p:spPr bwMode="auto">
            <a:xfrm>
              <a:off x="2927350" y="6400801"/>
              <a:ext cx="1905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8" name="Line 1586"/>
            <p:cNvSpPr>
              <a:spLocks noChangeShapeType="1"/>
            </p:cNvSpPr>
            <p:nvPr/>
          </p:nvSpPr>
          <p:spPr bwMode="auto">
            <a:xfrm>
              <a:off x="2946400" y="6400801"/>
              <a:ext cx="0" cy="635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9" name="Line 1587"/>
            <p:cNvSpPr>
              <a:spLocks noChangeShapeType="1"/>
            </p:cNvSpPr>
            <p:nvPr/>
          </p:nvSpPr>
          <p:spPr bwMode="auto">
            <a:xfrm>
              <a:off x="2954338" y="64230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0" name="Line 1588"/>
            <p:cNvSpPr>
              <a:spLocks noChangeShapeType="1"/>
            </p:cNvSpPr>
            <p:nvPr/>
          </p:nvSpPr>
          <p:spPr bwMode="auto">
            <a:xfrm>
              <a:off x="2990850" y="6432551"/>
              <a:ext cx="0" cy="793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1" name="Line 1589"/>
            <p:cNvSpPr>
              <a:spLocks noChangeShapeType="1"/>
            </p:cNvSpPr>
            <p:nvPr/>
          </p:nvSpPr>
          <p:spPr bwMode="auto">
            <a:xfrm>
              <a:off x="2990850" y="6440488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2" name="Line 1590"/>
            <p:cNvSpPr>
              <a:spLocks noChangeShapeType="1"/>
            </p:cNvSpPr>
            <p:nvPr/>
          </p:nvSpPr>
          <p:spPr bwMode="auto">
            <a:xfrm>
              <a:off x="3030538" y="6440488"/>
              <a:ext cx="476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3" name="Line 1591"/>
            <p:cNvSpPr>
              <a:spLocks noChangeShapeType="1"/>
            </p:cNvSpPr>
            <p:nvPr/>
          </p:nvSpPr>
          <p:spPr bwMode="auto">
            <a:xfrm>
              <a:off x="3035300" y="6440488"/>
              <a:ext cx="0" cy="1905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4" name="Line 1592"/>
            <p:cNvSpPr>
              <a:spLocks noChangeShapeType="1"/>
            </p:cNvSpPr>
            <p:nvPr/>
          </p:nvSpPr>
          <p:spPr bwMode="auto">
            <a:xfrm>
              <a:off x="3055938" y="6462713"/>
              <a:ext cx="111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5" name="Line 1593"/>
            <p:cNvSpPr>
              <a:spLocks noChangeShapeType="1"/>
            </p:cNvSpPr>
            <p:nvPr/>
          </p:nvSpPr>
          <p:spPr bwMode="auto">
            <a:xfrm>
              <a:off x="3067050" y="6462713"/>
              <a:ext cx="0" cy="1270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6" name="Line 1594"/>
            <p:cNvSpPr>
              <a:spLocks noChangeShapeType="1"/>
            </p:cNvSpPr>
            <p:nvPr/>
          </p:nvSpPr>
          <p:spPr bwMode="auto">
            <a:xfrm>
              <a:off x="3086100" y="6480176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7" name="Line 1595"/>
            <p:cNvSpPr>
              <a:spLocks noChangeShapeType="1"/>
            </p:cNvSpPr>
            <p:nvPr/>
          </p:nvSpPr>
          <p:spPr bwMode="auto">
            <a:xfrm>
              <a:off x="3116263" y="6496051"/>
              <a:ext cx="0" cy="476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8" name="Line 1596"/>
            <p:cNvSpPr>
              <a:spLocks noChangeShapeType="1"/>
            </p:cNvSpPr>
            <p:nvPr/>
          </p:nvSpPr>
          <p:spPr bwMode="auto">
            <a:xfrm>
              <a:off x="3116263" y="6500813"/>
              <a:ext cx="2222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9" name="Line 1597"/>
            <p:cNvSpPr>
              <a:spLocks noChangeShapeType="1"/>
            </p:cNvSpPr>
            <p:nvPr/>
          </p:nvSpPr>
          <p:spPr bwMode="auto">
            <a:xfrm>
              <a:off x="3159125" y="650081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0" name="Line 1598"/>
            <p:cNvSpPr>
              <a:spLocks noChangeShapeType="1"/>
            </p:cNvSpPr>
            <p:nvPr/>
          </p:nvSpPr>
          <p:spPr bwMode="auto">
            <a:xfrm>
              <a:off x="3206750" y="6500813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1" name="Line 1599"/>
            <p:cNvSpPr>
              <a:spLocks noChangeShapeType="1"/>
            </p:cNvSpPr>
            <p:nvPr/>
          </p:nvSpPr>
          <p:spPr bwMode="auto">
            <a:xfrm>
              <a:off x="3254375" y="6500813"/>
              <a:ext cx="1746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2" name="Line 1600"/>
            <p:cNvSpPr>
              <a:spLocks noChangeShapeType="1"/>
            </p:cNvSpPr>
            <p:nvPr/>
          </p:nvSpPr>
          <p:spPr bwMode="auto">
            <a:xfrm>
              <a:off x="3271838" y="6500813"/>
              <a:ext cx="0" cy="793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3" name="Line 1601"/>
            <p:cNvSpPr>
              <a:spLocks noChangeShapeType="1"/>
            </p:cNvSpPr>
            <p:nvPr/>
          </p:nvSpPr>
          <p:spPr bwMode="auto">
            <a:xfrm>
              <a:off x="3282950" y="65198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4" name="Line 1602"/>
            <p:cNvSpPr>
              <a:spLocks noChangeShapeType="1"/>
            </p:cNvSpPr>
            <p:nvPr/>
          </p:nvSpPr>
          <p:spPr bwMode="auto">
            <a:xfrm>
              <a:off x="3330575" y="65198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5" name="Line 1603"/>
            <p:cNvSpPr>
              <a:spLocks noChangeShapeType="1"/>
            </p:cNvSpPr>
            <p:nvPr/>
          </p:nvSpPr>
          <p:spPr bwMode="auto">
            <a:xfrm>
              <a:off x="3378200" y="65198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6" name="Line 1604"/>
            <p:cNvSpPr>
              <a:spLocks noChangeShapeType="1"/>
            </p:cNvSpPr>
            <p:nvPr/>
          </p:nvSpPr>
          <p:spPr bwMode="auto">
            <a:xfrm>
              <a:off x="3425825" y="65198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7" name="Line 1605"/>
            <p:cNvSpPr>
              <a:spLocks noChangeShapeType="1"/>
            </p:cNvSpPr>
            <p:nvPr/>
          </p:nvSpPr>
          <p:spPr bwMode="auto">
            <a:xfrm>
              <a:off x="3454400" y="6538913"/>
              <a:ext cx="0" cy="15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8" name="Line 1606"/>
            <p:cNvSpPr>
              <a:spLocks noChangeShapeType="1"/>
            </p:cNvSpPr>
            <p:nvPr/>
          </p:nvSpPr>
          <p:spPr bwMode="auto">
            <a:xfrm>
              <a:off x="3454400" y="6540501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9" name="Line 1607"/>
            <p:cNvSpPr>
              <a:spLocks noChangeShapeType="1"/>
            </p:cNvSpPr>
            <p:nvPr/>
          </p:nvSpPr>
          <p:spPr bwMode="auto">
            <a:xfrm>
              <a:off x="3498850" y="6540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0" name="Line 1608"/>
            <p:cNvSpPr>
              <a:spLocks noChangeShapeType="1"/>
            </p:cNvSpPr>
            <p:nvPr/>
          </p:nvSpPr>
          <p:spPr bwMode="auto">
            <a:xfrm>
              <a:off x="3546475" y="6540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1" name="Line 1609"/>
            <p:cNvSpPr>
              <a:spLocks noChangeShapeType="1"/>
            </p:cNvSpPr>
            <p:nvPr/>
          </p:nvSpPr>
          <p:spPr bwMode="auto">
            <a:xfrm>
              <a:off x="3594100" y="6540501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2" name="Line 1610"/>
            <p:cNvSpPr>
              <a:spLocks noChangeShapeType="1"/>
            </p:cNvSpPr>
            <p:nvPr/>
          </p:nvSpPr>
          <p:spPr bwMode="auto">
            <a:xfrm>
              <a:off x="3641725" y="6540501"/>
              <a:ext cx="1905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3" name="Line 1611"/>
            <p:cNvSpPr>
              <a:spLocks noChangeShapeType="1"/>
            </p:cNvSpPr>
            <p:nvPr/>
          </p:nvSpPr>
          <p:spPr bwMode="auto">
            <a:xfrm>
              <a:off x="3660775" y="6540501"/>
              <a:ext cx="0" cy="793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4" name="Line 1612"/>
            <p:cNvSpPr>
              <a:spLocks noChangeShapeType="1"/>
            </p:cNvSpPr>
            <p:nvPr/>
          </p:nvSpPr>
          <p:spPr bwMode="auto">
            <a:xfrm>
              <a:off x="3670300" y="6559551"/>
              <a:ext cx="476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5" name="Line 1613"/>
            <p:cNvSpPr>
              <a:spLocks noChangeShapeType="1"/>
            </p:cNvSpPr>
            <p:nvPr/>
          </p:nvSpPr>
          <p:spPr bwMode="auto">
            <a:xfrm>
              <a:off x="3675063" y="6559551"/>
              <a:ext cx="0" cy="2063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6" name="Line 1614"/>
            <p:cNvSpPr>
              <a:spLocks noChangeShapeType="1"/>
            </p:cNvSpPr>
            <p:nvPr/>
          </p:nvSpPr>
          <p:spPr bwMode="auto">
            <a:xfrm>
              <a:off x="3697288" y="658018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7" name="Line 1615"/>
            <p:cNvSpPr>
              <a:spLocks noChangeShapeType="1"/>
            </p:cNvSpPr>
            <p:nvPr/>
          </p:nvSpPr>
          <p:spPr bwMode="auto">
            <a:xfrm>
              <a:off x="3744913" y="6580188"/>
              <a:ext cx="206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8" name="Line 1616"/>
            <p:cNvSpPr>
              <a:spLocks noChangeShapeType="1"/>
            </p:cNvSpPr>
            <p:nvPr/>
          </p:nvSpPr>
          <p:spPr bwMode="auto">
            <a:xfrm>
              <a:off x="3765550" y="6580188"/>
              <a:ext cx="0" cy="635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9" name="Line 1617"/>
            <p:cNvSpPr>
              <a:spLocks noChangeShapeType="1"/>
            </p:cNvSpPr>
            <p:nvPr/>
          </p:nvSpPr>
          <p:spPr bwMode="auto">
            <a:xfrm>
              <a:off x="3770313" y="6599238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0" name="Line 1618"/>
            <p:cNvSpPr>
              <a:spLocks noChangeShapeType="1"/>
            </p:cNvSpPr>
            <p:nvPr/>
          </p:nvSpPr>
          <p:spPr bwMode="auto">
            <a:xfrm>
              <a:off x="3817938" y="6599238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1" name="Line 1619"/>
            <p:cNvSpPr>
              <a:spLocks noChangeShapeType="1"/>
            </p:cNvSpPr>
            <p:nvPr/>
          </p:nvSpPr>
          <p:spPr bwMode="auto">
            <a:xfrm>
              <a:off x="3865563" y="6599238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2" name="Line 1620"/>
            <p:cNvSpPr>
              <a:spLocks noChangeShapeType="1"/>
            </p:cNvSpPr>
            <p:nvPr/>
          </p:nvSpPr>
          <p:spPr bwMode="auto">
            <a:xfrm>
              <a:off x="3913188" y="6599238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3" name="Line 1621"/>
            <p:cNvSpPr>
              <a:spLocks noChangeShapeType="1"/>
            </p:cNvSpPr>
            <p:nvPr/>
          </p:nvSpPr>
          <p:spPr bwMode="auto">
            <a:xfrm>
              <a:off x="3960813" y="65992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4" name="Line 1622"/>
            <p:cNvSpPr>
              <a:spLocks noChangeShapeType="1"/>
            </p:cNvSpPr>
            <p:nvPr/>
          </p:nvSpPr>
          <p:spPr bwMode="auto">
            <a:xfrm>
              <a:off x="4008438" y="65992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5" name="Line 1623"/>
            <p:cNvSpPr>
              <a:spLocks noChangeShapeType="1"/>
            </p:cNvSpPr>
            <p:nvPr/>
          </p:nvSpPr>
          <p:spPr bwMode="auto">
            <a:xfrm>
              <a:off x="4056063" y="65992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6" name="Line 1624"/>
            <p:cNvSpPr>
              <a:spLocks noChangeShapeType="1"/>
            </p:cNvSpPr>
            <p:nvPr/>
          </p:nvSpPr>
          <p:spPr bwMode="auto">
            <a:xfrm>
              <a:off x="4102100" y="6599238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7" name="Line 1625"/>
            <p:cNvSpPr>
              <a:spLocks noChangeShapeType="1"/>
            </p:cNvSpPr>
            <p:nvPr/>
          </p:nvSpPr>
          <p:spPr bwMode="auto">
            <a:xfrm>
              <a:off x="4149725" y="6599238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8" name="Line 1626"/>
            <p:cNvSpPr>
              <a:spLocks noChangeShapeType="1"/>
            </p:cNvSpPr>
            <p:nvPr/>
          </p:nvSpPr>
          <p:spPr bwMode="auto">
            <a:xfrm>
              <a:off x="4152900" y="6599238"/>
              <a:ext cx="0" cy="2063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9" name="Line 1627"/>
            <p:cNvSpPr>
              <a:spLocks noChangeShapeType="1"/>
            </p:cNvSpPr>
            <p:nvPr/>
          </p:nvSpPr>
          <p:spPr bwMode="auto">
            <a:xfrm>
              <a:off x="4152900" y="6619876"/>
              <a:ext cx="476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0" name="Line 1628"/>
            <p:cNvSpPr>
              <a:spLocks noChangeShapeType="1"/>
            </p:cNvSpPr>
            <p:nvPr/>
          </p:nvSpPr>
          <p:spPr bwMode="auto">
            <a:xfrm>
              <a:off x="4176713" y="6619876"/>
              <a:ext cx="0" cy="1905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1" name="Line 1629"/>
            <p:cNvSpPr>
              <a:spLocks noChangeShapeType="1"/>
            </p:cNvSpPr>
            <p:nvPr/>
          </p:nvSpPr>
          <p:spPr bwMode="auto">
            <a:xfrm>
              <a:off x="4176713" y="6638926"/>
              <a:ext cx="79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2" name="Line 1630"/>
            <p:cNvSpPr>
              <a:spLocks noChangeShapeType="1"/>
            </p:cNvSpPr>
            <p:nvPr/>
          </p:nvSpPr>
          <p:spPr bwMode="auto">
            <a:xfrm>
              <a:off x="4192588" y="6654801"/>
              <a:ext cx="0" cy="476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3" name="Line 1631"/>
            <p:cNvSpPr>
              <a:spLocks noChangeShapeType="1"/>
            </p:cNvSpPr>
            <p:nvPr/>
          </p:nvSpPr>
          <p:spPr bwMode="auto">
            <a:xfrm>
              <a:off x="4192588" y="6659563"/>
              <a:ext cx="1905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4" name="Line 1632"/>
            <p:cNvSpPr>
              <a:spLocks noChangeShapeType="1"/>
            </p:cNvSpPr>
            <p:nvPr/>
          </p:nvSpPr>
          <p:spPr bwMode="auto">
            <a:xfrm>
              <a:off x="4233863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5" name="Line 1633"/>
            <p:cNvSpPr>
              <a:spLocks noChangeShapeType="1"/>
            </p:cNvSpPr>
            <p:nvPr/>
          </p:nvSpPr>
          <p:spPr bwMode="auto">
            <a:xfrm>
              <a:off x="4281488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6" name="Line 1634"/>
            <p:cNvSpPr>
              <a:spLocks noChangeShapeType="1"/>
            </p:cNvSpPr>
            <p:nvPr/>
          </p:nvSpPr>
          <p:spPr bwMode="auto">
            <a:xfrm>
              <a:off x="4329113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7" name="Line 1635"/>
            <p:cNvSpPr>
              <a:spLocks noChangeShapeType="1"/>
            </p:cNvSpPr>
            <p:nvPr/>
          </p:nvSpPr>
          <p:spPr bwMode="auto">
            <a:xfrm>
              <a:off x="4376738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8" name="Line 1636"/>
            <p:cNvSpPr>
              <a:spLocks noChangeShapeType="1"/>
            </p:cNvSpPr>
            <p:nvPr/>
          </p:nvSpPr>
          <p:spPr bwMode="auto">
            <a:xfrm>
              <a:off x="4424363" y="6659563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9" name="Line 1637"/>
            <p:cNvSpPr>
              <a:spLocks noChangeShapeType="1"/>
            </p:cNvSpPr>
            <p:nvPr/>
          </p:nvSpPr>
          <p:spPr bwMode="auto">
            <a:xfrm>
              <a:off x="4440238" y="66595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0" name="Line 1638"/>
            <p:cNvSpPr>
              <a:spLocks noChangeShapeType="1"/>
            </p:cNvSpPr>
            <p:nvPr/>
          </p:nvSpPr>
          <p:spPr bwMode="auto">
            <a:xfrm>
              <a:off x="4440238" y="6659563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1" name="Line 1639"/>
            <p:cNvSpPr>
              <a:spLocks noChangeShapeType="1"/>
            </p:cNvSpPr>
            <p:nvPr/>
          </p:nvSpPr>
          <p:spPr bwMode="auto">
            <a:xfrm>
              <a:off x="4443413" y="66595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2" name="Line 1640"/>
            <p:cNvSpPr>
              <a:spLocks noChangeShapeType="1"/>
            </p:cNvSpPr>
            <p:nvPr/>
          </p:nvSpPr>
          <p:spPr bwMode="auto">
            <a:xfrm>
              <a:off x="4443413" y="6659563"/>
              <a:ext cx="476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3" name="Line 1641"/>
            <p:cNvSpPr>
              <a:spLocks noChangeShapeType="1"/>
            </p:cNvSpPr>
            <p:nvPr/>
          </p:nvSpPr>
          <p:spPr bwMode="auto">
            <a:xfrm>
              <a:off x="4471988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4" name="Line 1642"/>
            <p:cNvSpPr>
              <a:spLocks noChangeShapeType="1"/>
            </p:cNvSpPr>
            <p:nvPr/>
          </p:nvSpPr>
          <p:spPr bwMode="auto">
            <a:xfrm>
              <a:off x="4519613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5" name="Line 1643"/>
            <p:cNvSpPr>
              <a:spLocks noChangeShapeType="1"/>
            </p:cNvSpPr>
            <p:nvPr/>
          </p:nvSpPr>
          <p:spPr bwMode="auto">
            <a:xfrm>
              <a:off x="4567238" y="6659563"/>
              <a:ext cx="79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6" name="Line 1644"/>
            <p:cNvSpPr>
              <a:spLocks noChangeShapeType="1"/>
            </p:cNvSpPr>
            <p:nvPr/>
          </p:nvSpPr>
          <p:spPr bwMode="auto">
            <a:xfrm>
              <a:off x="4575175" y="6659563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7" name="Line 1645"/>
            <p:cNvSpPr>
              <a:spLocks noChangeShapeType="1"/>
            </p:cNvSpPr>
            <p:nvPr/>
          </p:nvSpPr>
          <p:spPr bwMode="auto">
            <a:xfrm>
              <a:off x="4575175" y="6659563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8" name="Line 1646"/>
            <p:cNvSpPr>
              <a:spLocks noChangeShapeType="1"/>
            </p:cNvSpPr>
            <p:nvPr/>
          </p:nvSpPr>
          <p:spPr bwMode="auto">
            <a:xfrm>
              <a:off x="4614863" y="6659563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9" name="Line 1647"/>
            <p:cNvSpPr>
              <a:spLocks noChangeShapeType="1"/>
            </p:cNvSpPr>
            <p:nvPr/>
          </p:nvSpPr>
          <p:spPr bwMode="auto">
            <a:xfrm>
              <a:off x="4660900" y="6659563"/>
              <a:ext cx="1905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0" name="Line 1648"/>
            <p:cNvSpPr>
              <a:spLocks noChangeShapeType="1"/>
            </p:cNvSpPr>
            <p:nvPr/>
          </p:nvSpPr>
          <p:spPr bwMode="auto">
            <a:xfrm>
              <a:off x="4679950" y="6659563"/>
              <a:ext cx="0" cy="4763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1" name="Line 1649"/>
            <p:cNvSpPr>
              <a:spLocks noChangeShapeType="1"/>
            </p:cNvSpPr>
            <p:nvPr/>
          </p:nvSpPr>
          <p:spPr bwMode="auto">
            <a:xfrm>
              <a:off x="4679950" y="6688138"/>
              <a:ext cx="0" cy="142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2" name="Line 1650"/>
            <p:cNvSpPr>
              <a:spLocks noChangeShapeType="1"/>
            </p:cNvSpPr>
            <p:nvPr/>
          </p:nvSpPr>
          <p:spPr bwMode="auto">
            <a:xfrm>
              <a:off x="4679950" y="6702426"/>
              <a:ext cx="111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3" name="Line 1651"/>
            <p:cNvSpPr>
              <a:spLocks noChangeShapeType="1"/>
            </p:cNvSpPr>
            <p:nvPr/>
          </p:nvSpPr>
          <p:spPr bwMode="auto">
            <a:xfrm>
              <a:off x="4714875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4" name="Line 1652"/>
            <p:cNvSpPr>
              <a:spLocks noChangeShapeType="1"/>
            </p:cNvSpPr>
            <p:nvPr/>
          </p:nvSpPr>
          <p:spPr bwMode="auto">
            <a:xfrm>
              <a:off x="4714875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5" name="Line 1653"/>
            <p:cNvSpPr>
              <a:spLocks noChangeShapeType="1"/>
            </p:cNvSpPr>
            <p:nvPr/>
          </p:nvSpPr>
          <p:spPr bwMode="auto">
            <a:xfrm>
              <a:off x="4714875" y="6702426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6" name="Line 1654"/>
            <p:cNvSpPr>
              <a:spLocks noChangeShapeType="1"/>
            </p:cNvSpPr>
            <p:nvPr/>
          </p:nvSpPr>
          <p:spPr bwMode="auto">
            <a:xfrm>
              <a:off x="4730750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7" name="Line 1655"/>
            <p:cNvSpPr>
              <a:spLocks noChangeShapeType="1"/>
            </p:cNvSpPr>
            <p:nvPr/>
          </p:nvSpPr>
          <p:spPr bwMode="auto">
            <a:xfrm>
              <a:off x="4730750" y="6702426"/>
              <a:ext cx="79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8" name="Line 1656"/>
            <p:cNvSpPr>
              <a:spLocks noChangeShapeType="1"/>
            </p:cNvSpPr>
            <p:nvPr/>
          </p:nvSpPr>
          <p:spPr bwMode="auto">
            <a:xfrm>
              <a:off x="4762500" y="6702426"/>
              <a:ext cx="2222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9" name="Line 1657"/>
            <p:cNvSpPr>
              <a:spLocks noChangeShapeType="1"/>
            </p:cNvSpPr>
            <p:nvPr/>
          </p:nvSpPr>
          <p:spPr bwMode="auto">
            <a:xfrm>
              <a:off x="4806950" y="6702426"/>
              <a:ext cx="15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0" name="Line 1658"/>
            <p:cNvSpPr>
              <a:spLocks noChangeShapeType="1"/>
            </p:cNvSpPr>
            <p:nvPr/>
          </p:nvSpPr>
          <p:spPr bwMode="auto">
            <a:xfrm>
              <a:off x="4808538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1" name="Line 1659"/>
            <p:cNvSpPr>
              <a:spLocks noChangeShapeType="1"/>
            </p:cNvSpPr>
            <p:nvPr/>
          </p:nvSpPr>
          <p:spPr bwMode="auto">
            <a:xfrm>
              <a:off x="4808538" y="6702426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2" name="Line 1660"/>
            <p:cNvSpPr>
              <a:spLocks noChangeShapeType="1"/>
            </p:cNvSpPr>
            <p:nvPr/>
          </p:nvSpPr>
          <p:spPr bwMode="auto">
            <a:xfrm>
              <a:off x="4854575" y="6702426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3" name="Line 1661"/>
            <p:cNvSpPr>
              <a:spLocks noChangeShapeType="1"/>
            </p:cNvSpPr>
            <p:nvPr/>
          </p:nvSpPr>
          <p:spPr bwMode="auto">
            <a:xfrm>
              <a:off x="4878388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4" name="Line 1662"/>
            <p:cNvSpPr>
              <a:spLocks noChangeShapeType="1"/>
            </p:cNvSpPr>
            <p:nvPr/>
          </p:nvSpPr>
          <p:spPr bwMode="auto">
            <a:xfrm>
              <a:off x="4878388" y="6702426"/>
              <a:ext cx="15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5" name="Line 1663"/>
            <p:cNvSpPr>
              <a:spLocks noChangeShapeType="1"/>
            </p:cNvSpPr>
            <p:nvPr/>
          </p:nvSpPr>
          <p:spPr bwMode="auto">
            <a:xfrm>
              <a:off x="4902200" y="67024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6" name="Line 1664"/>
            <p:cNvSpPr>
              <a:spLocks noChangeShapeType="1"/>
            </p:cNvSpPr>
            <p:nvPr/>
          </p:nvSpPr>
          <p:spPr bwMode="auto">
            <a:xfrm>
              <a:off x="4948238" y="6702426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7" name="Line 1665"/>
            <p:cNvSpPr>
              <a:spLocks noChangeShapeType="1"/>
            </p:cNvSpPr>
            <p:nvPr/>
          </p:nvSpPr>
          <p:spPr bwMode="auto">
            <a:xfrm>
              <a:off x="4964113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8" name="Line 1666"/>
            <p:cNvSpPr>
              <a:spLocks noChangeShapeType="1"/>
            </p:cNvSpPr>
            <p:nvPr/>
          </p:nvSpPr>
          <p:spPr bwMode="auto">
            <a:xfrm>
              <a:off x="4964113" y="6702426"/>
              <a:ext cx="111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9" name="Line 1667"/>
            <p:cNvSpPr>
              <a:spLocks noChangeShapeType="1"/>
            </p:cNvSpPr>
            <p:nvPr/>
          </p:nvSpPr>
          <p:spPr bwMode="auto">
            <a:xfrm>
              <a:off x="4995863" y="670242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0" name="Line 1668"/>
            <p:cNvSpPr>
              <a:spLocks noChangeShapeType="1"/>
            </p:cNvSpPr>
            <p:nvPr/>
          </p:nvSpPr>
          <p:spPr bwMode="auto">
            <a:xfrm>
              <a:off x="5043488" y="670242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1" name="Line 1669"/>
            <p:cNvSpPr>
              <a:spLocks noChangeShapeType="1"/>
            </p:cNvSpPr>
            <p:nvPr/>
          </p:nvSpPr>
          <p:spPr bwMode="auto">
            <a:xfrm>
              <a:off x="5091113" y="6702426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2" name="Line 1670"/>
            <p:cNvSpPr>
              <a:spLocks noChangeShapeType="1"/>
            </p:cNvSpPr>
            <p:nvPr/>
          </p:nvSpPr>
          <p:spPr bwMode="auto">
            <a:xfrm>
              <a:off x="5094288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3" name="Line 1671"/>
            <p:cNvSpPr>
              <a:spLocks noChangeShapeType="1"/>
            </p:cNvSpPr>
            <p:nvPr/>
          </p:nvSpPr>
          <p:spPr bwMode="auto">
            <a:xfrm>
              <a:off x="5094288" y="6702426"/>
              <a:ext cx="23812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4" name="Line 1672"/>
            <p:cNvSpPr>
              <a:spLocks noChangeShapeType="1"/>
            </p:cNvSpPr>
            <p:nvPr/>
          </p:nvSpPr>
          <p:spPr bwMode="auto">
            <a:xfrm>
              <a:off x="5138738" y="670242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5" name="Line 1673"/>
            <p:cNvSpPr>
              <a:spLocks noChangeShapeType="1"/>
            </p:cNvSpPr>
            <p:nvPr/>
          </p:nvSpPr>
          <p:spPr bwMode="auto">
            <a:xfrm>
              <a:off x="5186363" y="67024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6" name="Line 1674"/>
            <p:cNvSpPr>
              <a:spLocks noChangeShapeType="1"/>
            </p:cNvSpPr>
            <p:nvPr/>
          </p:nvSpPr>
          <p:spPr bwMode="auto">
            <a:xfrm>
              <a:off x="5233988" y="67024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7" name="Line 1675"/>
            <p:cNvSpPr>
              <a:spLocks noChangeShapeType="1"/>
            </p:cNvSpPr>
            <p:nvPr/>
          </p:nvSpPr>
          <p:spPr bwMode="auto">
            <a:xfrm>
              <a:off x="5281613" y="67024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8" name="Line 1676"/>
            <p:cNvSpPr>
              <a:spLocks noChangeShapeType="1"/>
            </p:cNvSpPr>
            <p:nvPr/>
          </p:nvSpPr>
          <p:spPr bwMode="auto">
            <a:xfrm>
              <a:off x="5329238" y="67024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9" name="Line 1677"/>
            <p:cNvSpPr>
              <a:spLocks noChangeShapeType="1"/>
            </p:cNvSpPr>
            <p:nvPr/>
          </p:nvSpPr>
          <p:spPr bwMode="auto">
            <a:xfrm>
              <a:off x="5375275" y="670242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0" name="Line 1678"/>
            <p:cNvSpPr>
              <a:spLocks noChangeShapeType="1"/>
            </p:cNvSpPr>
            <p:nvPr/>
          </p:nvSpPr>
          <p:spPr bwMode="auto">
            <a:xfrm>
              <a:off x="5422900" y="6702426"/>
              <a:ext cx="2698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1" name="Line 1679"/>
            <p:cNvSpPr>
              <a:spLocks noChangeShapeType="1"/>
            </p:cNvSpPr>
            <p:nvPr/>
          </p:nvSpPr>
          <p:spPr bwMode="auto">
            <a:xfrm>
              <a:off x="5470525" y="6702426"/>
              <a:ext cx="158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2" name="Line 1680"/>
            <p:cNvSpPr>
              <a:spLocks noChangeShapeType="1"/>
            </p:cNvSpPr>
            <p:nvPr/>
          </p:nvSpPr>
          <p:spPr bwMode="auto">
            <a:xfrm>
              <a:off x="5486400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3" name="Line 1681"/>
            <p:cNvSpPr>
              <a:spLocks noChangeShapeType="1"/>
            </p:cNvSpPr>
            <p:nvPr/>
          </p:nvSpPr>
          <p:spPr bwMode="auto">
            <a:xfrm>
              <a:off x="5486400" y="6702426"/>
              <a:ext cx="31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4" name="Line 1682"/>
            <p:cNvSpPr>
              <a:spLocks noChangeShapeType="1"/>
            </p:cNvSpPr>
            <p:nvPr/>
          </p:nvSpPr>
          <p:spPr bwMode="auto">
            <a:xfrm>
              <a:off x="5489575" y="6702426"/>
              <a:ext cx="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5" name="Line 1683"/>
            <p:cNvSpPr>
              <a:spLocks noChangeShapeType="1"/>
            </p:cNvSpPr>
            <p:nvPr/>
          </p:nvSpPr>
          <p:spPr bwMode="auto">
            <a:xfrm>
              <a:off x="5489575" y="6702426"/>
              <a:ext cx="7937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6" name="Line 1684"/>
            <p:cNvSpPr>
              <a:spLocks noChangeShapeType="1"/>
            </p:cNvSpPr>
            <p:nvPr/>
          </p:nvSpPr>
          <p:spPr bwMode="auto">
            <a:xfrm flipV="1">
              <a:off x="2030413" y="5689601"/>
              <a:ext cx="0" cy="262096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7" name="Line 1685"/>
            <p:cNvSpPr>
              <a:spLocks noChangeShapeType="1"/>
            </p:cNvSpPr>
            <p:nvPr/>
          </p:nvSpPr>
          <p:spPr bwMode="auto">
            <a:xfrm flipH="1">
              <a:off x="1985963" y="8242301"/>
              <a:ext cx="444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8" name="Rectangle 1686"/>
            <p:cNvSpPr>
              <a:spLocks noChangeArrowheads="1"/>
            </p:cNvSpPr>
            <p:nvPr/>
          </p:nvSpPr>
          <p:spPr bwMode="auto">
            <a:xfrm>
              <a:off x="1751013" y="8183563"/>
              <a:ext cx="2244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9" name="Line 1687"/>
            <p:cNvSpPr>
              <a:spLocks noChangeShapeType="1"/>
            </p:cNvSpPr>
            <p:nvPr/>
          </p:nvSpPr>
          <p:spPr bwMode="auto">
            <a:xfrm flipH="1">
              <a:off x="1985963" y="7621588"/>
              <a:ext cx="444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0" name="Rectangle 1688"/>
            <p:cNvSpPr>
              <a:spLocks noChangeArrowheads="1"/>
            </p:cNvSpPr>
            <p:nvPr/>
          </p:nvSpPr>
          <p:spPr bwMode="auto">
            <a:xfrm>
              <a:off x="1751013" y="7564439"/>
              <a:ext cx="2244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1" name="Line 1689"/>
            <p:cNvSpPr>
              <a:spLocks noChangeShapeType="1"/>
            </p:cNvSpPr>
            <p:nvPr/>
          </p:nvSpPr>
          <p:spPr bwMode="auto">
            <a:xfrm flipH="1">
              <a:off x="1985963" y="6999288"/>
              <a:ext cx="444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2" name="Rectangle 1690"/>
            <p:cNvSpPr>
              <a:spLocks noChangeArrowheads="1"/>
            </p:cNvSpPr>
            <p:nvPr/>
          </p:nvSpPr>
          <p:spPr bwMode="auto">
            <a:xfrm>
              <a:off x="1751013" y="6945313"/>
              <a:ext cx="2244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3" name="Line 1691"/>
            <p:cNvSpPr>
              <a:spLocks noChangeShapeType="1"/>
            </p:cNvSpPr>
            <p:nvPr/>
          </p:nvSpPr>
          <p:spPr bwMode="auto">
            <a:xfrm flipH="1">
              <a:off x="1985963" y="6380163"/>
              <a:ext cx="444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4" name="Rectangle 1692"/>
            <p:cNvSpPr>
              <a:spLocks noChangeArrowheads="1"/>
            </p:cNvSpPr>
            <p:nvPr/>
          </p:nvSpPr>
          <p:spPr bwMode="auto">
            <a:xfrm>
              <a:off x="1751013" y="6323013"/>
              <a:ext cx="2244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5" name="Line 1693"/>
            <p:cNvSpPr>
              <a:spLocks noChangeShapeType="1"/>
            </p:cNvSpPr>
            <p:nvPr/>
          </p:nvSpPr>
          <p:spPr bwMode="auto">
            <a:xfrm flipH="1">
              <a:off x="1985963" y="5757863"/>
              <a:ext cx="444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6" name="Rectangle 1694"/>
            <p:cNvSpPr>
              <a:spLocks noChangeArrowheads="1"/>
            </p:cNvSpPr>
            <p:nvPr/>
          </p:nvSpPr>
          <p:spPr bwMode="auto">
            <a:xfrm>
              <a:off x="1751013" y="5702301"/>
              <a:ext cx="2244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7" name="Line 1695"/>
            <p:cNvSpPr>
              <a:spLocks noChangeShapeType="1"/>
            </p:cNvSpPr>
            <p:nvPr/>
          </p:nvSpPr>
          <p:spPr bwMode="auto">
            <a:xfrm>
              <a:off x="2030413" y="8310563"/>
              <a:ext cx="361156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8" name="Line 1696"/>
            <p:cNvSpPr>
              <a:spLocks noChangeShapeType="1"/>
            </p:cNvSpPr>
            <p:nvPr/>
          </p:nvSpPr>
          <p:spPr bwMode="auto">
            <a:xfrm>
              <a:off x="2100263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9" name="Rectangle 1697"/>
            <p:cNvSpPr>
              <a:spLocks noChangeArrowheads="1"/>
            </p:cNvSpPr>
            <p:nvPr/>
          </p:nvSpPr>
          <p:spPr bwMode="auto">
            <a:xfrm>
              <a:off x="2070100" y="8377239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0" name="Line 1698"/>
            <p:cNvSpPr>
              <a:spLocks noChangeShapeType="1"/>
            </p:cNvSpPr>
            <p:nvPr/>
          </p:nvSpPr>
          <p:spPr bwMode="auto">
            <a:xfrm>
              <a:off x="2659063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1" name="Rectangle 1699"/>
            <p:cNvSpPr>
              <a:spLocks noChangeArrowheads="1"/>
            </p:cNvSpPr>
            <p:nvPr/>
          </p:nvSpPr>
          <p:spPr bwMode="auto">
            <a:xfrm>
              <a:off x="2628900" y="8377239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2" name="Line 1700"/>
            <p:cNvSpPr>
              <a:spLocks noChangeShapeType="1"/>
            </p:cNvSpPr>
            <p:nvPr/>
          </p:nvSpPr>
          <p:spPr bwMode="auto">
            <a:xfrm>
              <a:off x="3217863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3" name="Rectangle 1701"/>
            <p:cNvSpPr>
              <a:spLocks noChangeArrowheads="1"/>
            </p:cNvSpPr>
            <p:nvPr/>
          </p:nvSpPr>
          <p:spPr bwMode="auto">
            <a:xfrm>
              <a:off x="3155950" y="837723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4" name="Line 1702"/>
            <p:cNvSpPr>
              <a:spLocks noChangeShapeType="1"/>
            </p:cNvSpPr>
            <p:nvPr/>
          </p:nvSpPr>
          <p:spPr bwMode="auto">
            <a:xfrm>
              <a:off x="3773488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5" name="Rectangle 1703"/>
            <p:cNvSpPr>
              <a:spLocks noChangeArrowheads="1"/>
            </p:cNvSpPr>
            <p:nvPr/>
          </p:nvSpPr>
          <p:spPr bwMode="auto">
            <a:xfrm>
              <a:off x="3713163" y="837723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6" name="Line 1704"/>
            <p:cNvSpPr>
              <a:spLocks noChangeShapeType="1"/>
            </p:cNvSpPr>
            <p:nvPr/>
          </p:nvSpPr>
          <p:spPr bwMode="auto">
            <a:xfrm>
              <a:off x="4332288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7" name="Rectangle 1705"/>
            <p:cNvSpPr>
              <a:spLocks noChangeArrowheads="1"/>
            </p:cNvSpPr>
            <p:nvPr/>
          </p:nvSpPr>
          <p:spPr bwMode="auto">
            <a:xfrm>
              <a:off x="4271963" y="837723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8" name="Line 1706"/>
            <p:cNvSpPr>
              <a:spLocks noChangeShapeType="1"/>
            </p:cNvSpPr>
            <p:nvPr/>
          </p:nvSpPr>
          <p:spPr bwMode="auto">
            <a:xfrm>
              <a:off x="4891088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9" name="Rectangle 1707"/>
            <p:cNvSpPr>
              <a:spLocks noChangeArrowheads="1"/>
            </p:cNvSpPr>
            <p:nvPr/>
          </p:nvSpPr>
          <p:spPr bwMode="auto">
            <a:xfrm>
              <a:off x="4830763" y="837723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0" name="Line 1708"/>
            <p:cNvSpPr>
              <a:spLocks noChangeShapeType="1"/>
            </p:cNvSpPr>
            <p:nvPr/>
          </p:nvSpPr>
          <p:spPr bwMode="auto">
            <a:xfrm>
              <a:off x="5449888" y="8310563"/>
              <a:ext cx="0" cy="4445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01" name="Rectangle 1709"/>
            <p:cNvSpPr>
              <a:spLocks noChangeArrowheads="1"/>
            </p:cNvSpPr>
            <p:nvPr/>
          </p:nvSpPr>
          <p:spPr bwMode="auto">
            <a:xfrm>
              <a:off x="5389563" y="837723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2" name="Rectangle 1710"/>
            <p:cNvSpPr>
              <a:spLocks noChangeArrowheads="1"/>
            </p:cNvSpPr>
            <p:nvPr/>
          </p:nvSpPr>
          <p:spPr bwMode="auto">
            <a:xfrm>
              <a:off x="3151188" y="8528051"/>
              <a:ext cx="142987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Months from </a:t>
              </a:r>
              <a:r>
                <a:rPr kumimoji="0" lang="en-US" altLang="en-US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randomisation</a:t>
              </a: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27" name="Group 3926"/>
            <p:cNvGrpSpPr/>
            <p:nvPr/>
          </p:nvGrpSpPr>
          <p:grpSpPr>
            <a:xfrm>
              <a:off x="2241550" y="7915424"/>
              <a:ext cx="3233316" cy="138499"/>
              <a:chOff x="2266950" y="7705725"/>
              <a:chExt cx="3233316" cy="138499"/>
            </a:xfrm>
          </p:grpSpPr>
          <p:sp>
            <p:nvSpPr>
              <p:cNvPr id="3304" name="Line 1712"/>
              <p:cNvSpPr>
                <a:spLocks noChangeShapeType="1"/>
              </p:cNvSpPr>
              <p:nvPr/>
            </p:nvSpPr>
            <p:spPr bwMode="auto">
              <a:xfrm>
                <a:off x="2266950" y="7761287"/>
                <a:ext cx="6350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5" name="Line 1713"/>
              <p:cNvSpPr>
                <a:spLocks noChangeShapeType="1"/>
              </p:cNvSpPr>
              <p:nvPr/>
            </p:nvSpPr>
            <p:spPr bwMode="auto">
              <a:xfrm>
                <a:off x="2362200" y="7761287"/>
                <a:ext cx="6350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6" name="Line 1714"/>
              <p:cNvSpPr>
                <a:spLocks noChangeShapeType="1"/>
              </p:cNvSpPr>
              <p:nvPr/>
            </p:nvSpPr>
            <p:spPr bwMode="auto">
              <a:xfrm>
                <a:off x="2457450" y="7761287"/>
                <a:ext cx="6350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7" name="Line 1715"/>
              <p:cNvSpPr>
                <a:spLocks noChangeShapeType="1"/>
              </p:cNvSpPr>
              <p:nvPr/>
            </p:nvSpPr>
            <p:spPr bwMode="auto">
              <a:xfrm>
                <a:off x="2552700" y="7761287"/>
                <a:ext cx="6350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8" name="Line 1716"/>
              <p:cNvSpPr>
                <a:spLocks noChangeShapeType="1"/>
              </p:cNvSpPr>
              <p:nvPr/>
            </p:nvSpPr>
            <p:spPr bwMode="auto">
              <a:xfrm>
                <a:off x="2646363" y="7761287"/>
                <a:ext cx="3175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9" name="Line 1717"/>
              <p:cNvSpPr>
                <a:spLocks noChangeShapeType="1"/>
              </p:cNvSpPr>
              <p:nvPr/>
            </p:nvSpPr>
            <p:spPr bwMode="auto">
              <a:xfrm>
                <a:off x="3395663" y="7761287"/>
                <a:ext cx="147637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0" name="Line 1718"/>
              <p:cNvSpPr>
                <a:spLocks noChangeShapeType="1"/>
              </p:cNvSpPr>
              <p:nvPr/>
            </p:nvSpPr>
            <p:spPr bwMode="auto">
              <a:xfrm>
                <a:off x="3543300" y="7761287"/>
                <a:ext cx="14446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1" name="Line 1719"/>
              <p:cNvSpPr>
                <a:spLocks noChangeShapeType="1"/>
              </p:cNvSpPr>
              <p:nvPr/>
            </p:nvSpPr>
            <p:spPr bwMode="auto">
              <a:xfrm>
                <a:off x="3687763" y="7761287"/>
                <a:ext cx="11906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2" name="Line 1720"/>
              <p:cNvSpPr>
                <a:spLocks noChangeShapeType="1"/>
              </p:cNvSpPr>
              <p:nvPr/>
            </p:nvSpPr>
            <p:spPr bwMode="auto">
              <a:xfrm>
                <a:off x="4573588" y="7761287"/>
                <a:ext cx="2698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3" name="Line 1721"/>
              <p:cNvSpPr>
                <a:spLocks noChangeShapeType="1"/>
              </p:cNvSpPr>
              <p:nvPr/>
            </p:nvSpPr>
            <p:spPr bwMode="auto">
              <a:xfrm>
                <a:off x="4621213" y="7761287"/>
                <a:ext cx="2698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4" name="Line 1722"/>
              <p:cNvSpPr>
                <a:spLocks noChangeShapeType="1"/>
              </p:cNvSpPr>
              <p:nvPr/>
            </p:nvSpPr>
            <p:spPr bwMode="auto">
              <a:xfrm>
                <a:off x="4668838" y="7761287"/>
                <a:ext cx="2698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5" name="Line 1723"/>
              <p:cNvSpPr>
                <a:spLocks noChangeShapeType="1"/>
              </p:cNvSpPr>
              <p:nvPr/>
            </p:nvSpPr>
            <p:spPr bwMode="auto">
              <a:xfrm>
                <a:off x="4716463" y="7761287"/>
                <a:ext cx="2540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6" name="Line 1724"/>
              <p:cNvSpPr>
                <a:spLocks noChangeShapeType="1"/>
              </p:cNvSpPr>
              <p:nvPr/>
            </p:nvSpPr>
            <p:spPr bwMode="auto">
              <a:xfrm>
                <a:off x="4764088" y="7761287"/>
                <a:ext cx="2540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7" name="Line 1725"/>
              <p:cNvSpPr>
                <a:spLocks noChangeShapeType="1"/>
              </p:cNvSpPr>
              <p:nvPr/>
            </p:nvSpPr>
            <p:spPr bwMode="auto">
              <a:xfrm>
                <a:off x="4811713" y="7761287"/>
                <a:ext cx="25400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8" name="Line 1726"/>
              <p:cNvSpPr>
                <a:spLocks noChangeShapeType="1"/>
              </p:cNvSpPr>
              <p:nvPr/>
            </p:nvSpPr>
            <p:spPr bwMode="auto">
              <a:xfrm>
                <a:off x="4857750" y="7761287"/>
                <a:ext cx="2698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9" name="Line 1727"/>
              <p:cNvSpPr>
                <a:spLocks noChangeShapeType="1"/>
              </p:cNvSpPr>
              <p:nvPr/>
            </p:nvSpPr>
            <p:spPr bwMode="auto">
              <a:xfrm>
                <a:off x="4905375" y="7761287"/>
                <a:ext cx="2698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0" name="Line 1728"/>
              <p:cNvSpPr>
                <a:spLocks noChangeShapeType="1"/>
              </p:cNvSpPr>
              <p:nvPr/>
            </p:nvSpPr>
            <p:spPr bwMode="auto">
              <a:xfrm>
                <a:off x="4953000" y="7761287"/>
                <a:ext cx="2698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1" name="Rectangle 1729"/>
              <p:cNvSpPr>
                <a:spLocks noChangeArrowheads="1"/>
              </p:cNvSpPr>
              <p:nvPr/>
            </p:nvSpPr>
            <p:spPr bwMode="auto">
              <a:xfrm>
                <a:off x="2744788" y="7705725"/>
                <a:ext cx="512961" cy="1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Stavudine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2" name="Rectangle 1730"/>
              <p:cNvSpPr>
                <a:spLocks noChangeArrowheads="1"/>
              </p:cNvSpPr>
              <p:nvPr/>
            </p:nvSpPr>
            <p:spPr bwMode="auto">
              <a:xfrm>
                <a:off x="3873500" y="7705725"/>
                <a:ext cx="564257" cy="1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Zidovudine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3" name="Rectangle 1731"/>
              <p:cNvSpPr>
                <a:spLocks noChangeArrowheads="1"/>
              </p:cNvSpPr>
              <p:nvPr/>
            </p:nvSpPr>
            <p:spPr bwMode="auto">
              <a:xfrm>
                <a:off x="5051425" y="7705725"/>
                <a:ext cx="448841" cy="1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Abacavir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24" name="Rectangle 1732"/>
            <p:cNvSpPr>
              <a:spLocks noChangeArrowheads="1"/>
            </p:cNvSpPr>
            <p:nvPr/>
          </p:nvSpPr>
          <p:spPr bwMode="auto">
            <a:xfrm rot="16200000">
              <a:off x="803547" y="6873133"/>
              <a:ext cx="1585369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Proportion without endpoint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51" name="TextBox 3950"/>
            <p:cNvSpPr txBox="1"/>
            <p:nvPr/>
          </p:nvSpPr>
          <p:spPr>
            <a:xfrm>
              <a:off x="3662360" y="6088758"/>
              <a:ext cx="127058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ART experienced</a:t>
              </a:r>
              <a:endParaRPr lang="en-GB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52" name="TextBox 3951"/>
            <p:cNvSpPr txBox="1"/>
            <p:nvPr/>
          </p:nvSpPr>
          <p:spPr>
            <a:xfrm>
              <a:off x="3606797" y="6676327"/>
              <a:ext cx="127058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ART naïve</a:t>
              </a:r>
            </a:p>
          </p:txBody>
        </p:sp>
      </p:grpSp>
      <p:sp>
        <p:nvSpPr>
          <p:cNvPr id="2015" name="Rectangle 2776"/>
          <p:cNvSpPr>
            <a:spLocks noChangeArrowheads="1"/>
          </p:cNvSpPr>
          <p:nvPr/>
        </p:nvSpPr>
        <p:spPr bwMode="auto">
          <a:xfrm>
            <a:off x="533943" y="4134888"/>
            <a:ext cx="119904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Number at risk (events)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8117" y="4290512"/>
            <a:ext cx="5374648" cy="904775"/>
            <a:chOff x="638116" y="4290509"/>
            <a:chExt cx="5374648" cy="904774"/>
          </a:xfrm>
        </p:grpSpPr>
        <p:sp>
          <p:nvSpPr>
            <p:cNvPr id="1931" name="Rectangle 2691"/>
            <p:cNvSpPr>
              <a:spLocks noChangeArrowheads="1"/>
            </p:cNvSpPr>
            <p:nvPr/>
          </p:nvSpPr>
          <p:spPr bwMode="auto">
            <a:xfrm>
              <a:off x="1449837" y="5056784"/>
              <a:ext cx="1923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2" name="Rectangle 2693"/>
            <p:cNvSpPr>
              <a:spLocks noChangeArrowheads="1"/>
            </p:cNvSpPr>
            <p:nvPr/>
          </p:nvSpPr>
          <p:spPr bwMode="auto">
            <a:xfrm>
              <a:off x="2047529" y="5056783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3" name="Rectangle 2694"/>
            <p:cNvSpPr>
              <a:spLocks noChangeArrowheads="1"/>
            </p:cNvSpPr>
            <p:nvPr/>
          </p:nvSpPr>
          <p:spPr bwMode="auto">
            <a:xfrm>
              <a:off x="1676396" y="5056783"/>
              <a:ext cx="2051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(66)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4" name="Rectangle 2695"/>
            <p:cNvSpPr>
              <a:spLocks noChangeArrowheads="1"/>
            </p:cNvSpPr>
            <p:nvPr/>
          </p:nvSpPr>
          <p:spPr bwMode="auto">
            <a:xfrm>
              <a:off x="2620960" y="5056783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44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5" name="Rectangle 2696"/>
            <p:cNvSpPr>
              <a:spLocks noChangeArrowheads="1"/>
            </p:cNvSpPr>
            <p:nvPr/>
          </p:nvSpPr>
          <p:spPr bwMode="auto">
            <a:xfrm>
              <a:off x="2197096" y="5056783"/>
              <a:ext cx="2051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(16)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6" name="Rectangle 2697"/>
            <p:cNvSpPr>
              <a:spLocks noChangeArrowheads="1"/>
            </p:cNvSpPr>
            <p:nvPr/>
          </p:nvSpPr>
          <p:spPr bwMode="auto">
            <a:xfrm>
              <a:off x="3167855" y="5056783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38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7" name="Rectangle 2698"/>
            <p:cNvSpPr>
              <a:spLocks noChangeArrowheads="1"/>
            </p:cNvSpPr>
            <p:nvPr/>
          </p:nvSpPr>
          <p:spPr bwMode="auto">
            <a:xfrm>
              <a:off x="2792862" y="5056783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(6)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8" name="Rectangle 2699"/>
            <p:cNvSpPr>
              <a:spLocks noChangeArrowheads="1"/>
            </p:cNvSpPr>
            <p:nvPr/>
          </p:nvSpPr>
          <p:spPr bwMode="auto">
            <a:xfrm>
              <a:off x="3720304" y="5056783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9" name="Rectangle 2700"/>
            <p:cNvSpPr>
              <a:spLocks noChangeArrowheads="1"/>
            </p:cNvSpPr>
            <p:nvPr/>
          </p:nvSpPr>
          <p:spPr bwMode="auto">
            <a:xfrm>
              <a:off x="3336130" y="5056783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(3)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0" name="Rectangle 2701"/>
            <p:cNvSpPr>
              <a:spLocks noChangeArrowheads="1"/>
            </p:cNvSpPr>
            <p:nvPr/>
          </p:nvSpPr>
          <p:spPr bwMode="auto">
            <a:xfrm>
              <a:off x="4268785" y="5056783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1" name="Rectangle 2702"/>
            <p:cNvSpPr>
              <a:spLocks noChangeArrowheads="1"/>
            </p:cNvSpPr>
            <p:nvPr/>
          </p:nvSpPr>
          <p:spPr bwMode="auto">
            <a:xfrm>
              <a:off x="3888000" y="5056783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2" name="Rectangle 2703"/>
            <p:cNvSpPr>
              <a:spLocks noChangeArrowheads="1"/>
            </p:cNvSpPr>
            <p:nvPr/>
          </p:nvSpPr>
          <p:spPr bwMode="auto">
            <a:xfrm>
              <a:off x="4874418" y="505678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3" name="Rectangle 2704"/>
            <p:cNvSpPr>
              <a:spLocks noChangeArrowheads="1"/>
            </p:cNvSpPr>
            <p:nvPr/>
          </p:nvSpPr>
          <p:spPr bwMode="auto">
            <a:xfrm>
              <a:off x="4441821" y="5056783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4" name="Rectangle 2705"/>
            <p:cNvSpPr>
              <a:spLocks noChangeArrowheads="1"/>
            </p:cNvSpPr>
            <p:nvPr/>
          </p:nvSpPr>
          <p:spPr bwMode="auto">
            <a:xfrm>
              <a:off x="638116" y="5056783"/>
              <a:ext cx="436017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abacavir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" name="Rectangle 2706"/>
            <p:cNvSpPr>
              <a:spLocks noChangeArrowheads="1"/>
            </p:cNvSpPr>
            <p:nvPr/>
          </p:nvSpPr>
          <p:spPr bwMode="auto">
            <a:xfrm>
              <a:off x="1449837" y="4920257"/>
              <a:ext cx="1923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" name="Rectangle 2707"/>
            <p:cNvSpPr>
              <a:spLocks noChangeArrowheads="1"/>
            </p:cNvSpPr>
            <p:nvPr/>
          </p:nvSpPr>
          <p:spPr bwMode="auto">
            <a:xfrm>
              <a:off x="2047529" y="4920257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7" name="Rectangle 2708"/>
            <p:cNvSpPr>
              <a:spLocks noChangeArrowheads="1"/>
            </p:cNvSpPr>
            <p:nvPr/>
          </p:nvSpPr>
          <p:spPr bwMode="auto">
            <a:xfrm>
              <a:off x="1676396" y="4920257"/>
              <a:ext cx="2051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(60)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8" name="Rectangle 2709"/>
            <p:cNvSpPr>
              <a:spLocks noChangeArrowheads="1"/>
            </p:cNvSpPr>
            <p:nvPr/>
          </p:nvSpPr>
          <p:spPr bwMode="auto">
            <a:xfrm>
              <a:off x="2620960" y="4920257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37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" name="Rectangle 2710"/>
            <p:cNvSpPr>
              <a:spLocks noChangeArrowheads="1"/>
            </p:cNvSpPr>
            <p:nvPr/>
          </p:nvSpPr>
          <p:spPr bwMode="auto">
            <a:xfrm>
              <a:off x="2197096" y="4920257"/>
              <a:ext cx="2051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" name="Rectangle 2711"/>
            <p:cNvSpPr>
              <a:spLocks noChangeArrowheads="1"/>
            </p:cNvSpPr>
            <p:nvPr/>
          </p:nvSpPr>
          <p:spPr bwMode="auto">
            <a:xfrm>
              <a:off x="3167855" y="4920257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1" name="Rectangle 2712"/>
            <p:cNvSpPr>
              <a:spLocks noChangeArrowheads="1"/>
            </p:cNvSpPr>
            <p:nvPr/>
          </p:nvSpPr>
          <p:spPr bwMode="auto">
            <a:xfrm>
              <a:off x="2792862" y="4920257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(5)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2" name="Rectangle 2713"/>
            <p:cNvSpPr>
              <a:spLocks noChangeArrowheads="1"/>
            </p:cNvSpPr>
            <p:nvPr/>
          </p:nvSpPr>
          <p:spPr bwMode="auto">
            <a:xfrm>
              <a:off x="3720304" y="4920257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3" name="Rectangle 2714"/>
            <p:cNvSpPr>
              <a:spLocks noChangeArrowheads="1"/>
            </p:cNvSpPr>
            <p:nvPr/>
          </p:nvSpPr>
          <p:spPr bwMode="auto">
            <a:xfrm>
              <a:off x="3336130" y="4920257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(3)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4" name="Rectangle 2715"/>
            <p:cNvSpPr>
              <a:spLocks noChangeArrowheads="1"/>
            </p:cNvSpPr>
            <p:nvPr/>
          </p:nvSpPr>
          <p:spPr bwMode="auto">
            <a:xfrm>
              <a:off x="4268785" y="4920257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5" name="Rectangle 2716"/>
            <p:cNvSpPr>
              <a:spLocks noChangeArrowheads="1"/>
            </p:cNvSpPr>
            <p:nvPr/>
          </p:nvSpPr>
          <p:spPr bwMode="auto">
            <a:xfrm>
              <a:off x="3888000" y="4920257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(3)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6" name="Rectangle 2717"/>
            <p:cNvSpPr>
              <a:spLocks noChangeArrowheads="1"/>
            </p:cNvSpPr>
            <p:nvPr/>
          </p:nvSpPr>
          <p:spPr bwMode="auto">
            <a:xfrm>
              <a:off x="4874418" y="4920257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7" name="Rectangle 2718"/>
            <p:cNvSpPr>
              <a:spLocks noChangeArrowheads="1"/>
            </p:cNvSpPr>
            <p:nvPr/>
          </p:nvSpPr>
          <p:spPr bwMode="auto">
            <a:xfrm>
              <a:off x="4441821" y="4920257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8" name="Rectangle 2719"/>
            <p:cNvSpPr>
              <a:spLocks noChangeArrowheads="1"/>
            </p:cNvSpPr>
            <p:nvPr/>
          </p:nvSpPr>
          <p:spPr bwMode="auto">
            <a:xfrm>
              <a:off x="638116" y="4920257"/>
              <a:ext cx="551433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zidovudine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9" name="Rectangle 2720"/>
            <p:cNvSpPr>
              <a:spLocks noChangeArrowheads="1"/>
            </p:cNvSpPr>
            <p:nvPr/>
          </p:nvSpPr>
          <p:spPr bwMode="auto">
            <a:xfrm>
              <a:off x="1449837" y="4780558"/>
              <a:ext cx="19236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0" name="Rectangle 2721"/>
            <p:cNvSpPr>
              <a:spLocks noChangeArrowheads="1"/>
            </p:cNvSpPr>
            <p:nvPr/>
          </p:nvSpPr>
          <p:spPr bwMode="auto">
            <a:xfrm>
              <a:off x="2047529" y="4780558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47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1" name="Rectangle 2722"/>
            <p:cNvSpPr>
              <a:spLocks noChangeArrowheads="1"/>
            </p:cNvSpPr>
            <p:nvPr/>
          </p:nvSpPr>
          <p:spPr bwMode="auto">
            <a:xfrm>
              <a:off x="1676396" y="4780558"/>
              <a:ext cx="2051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(75)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2" name="Rectangle 2723"/>
            <p:cNvSpPr>
              <a:spLocks noChangeArrowheads="1"/>
            </p:cNvSpPr>
            <p:nvPr/>
          </p:nvSpPr>
          <p:spPr bwMode="auto">
            <a:xfrm>
              <a:off x="2620960" y="4780558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34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3" name="Rectangle 2724"/>
            <p:cNvSpPr>
              <a:spLocks noChangeArrowheads="1"/>
            </p:cNvSpPr>
            <p:nvPr/>
          </p:nvSpPr>
          <p:spPr bwMode="auto">
            <a:xfrm>
              <a:off x="2197096" y="4780558"/>
              <a:ext cx="20518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4" name="Rectangle 2725"/>
            <p:cNvSpPr>
              <a:spLocks noChangeArrowheads="1"/>
            </p:cNvSpPr>
            <p:nvPr/>
          </p:nvSpPr>
          <p:spPr bwMode="auto">
            <a:xfrm>
              <a:off x="3167855" y="4780558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5" name="Rectangle 2726"/>
            <p:cNvSpPr>
              <a:spLocks noChangeArrowheads="1"/>
            </p:cNvSpPr>
            <p:nvPr/>
          </p:nvSpPr>
          <p:spPr bwMode="auto">
            <a:xfrm>
              <a:off x="2792862" y="4780558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(4)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" name="Rectangle 2727"/>
            <p:cNvSpPr>
              <a:spLocks noChangeArrowheads="1"/>
            </p:cNvSpPr>
            <p:nvPr/>
          </p:nvSpPr>
          <p:spPr bwMode="auto">
            <a:xfrm>
              <a:off x="3720304" y="4780558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7" name="Rectangle 2728"/>
            <p:cNvSpPr>
              <a:spLocks noChangeArrowheads="1"/>
            </p:cNvSpPr>
            <p:nvPr/>
          </p:nvSpPr>
          <p:spPr bwMode="auto">
            <a:xfrm>
              <a:off x="3336130" y="4780558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(3)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8" name="Rectangle 2729"/>
            <p:cNvSpPr>
              <a:spLocks noChangeArrowheads="1"/>
            </p:cNvSpPr>
            <p:nvPr/>
          </p:nvSpPr>
          <p:spPr bwMode="auto">
            <a:xfrm>
              <a:off x="4268785" y="4780558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9" name="Rectangle 2730"/>
            <p:cNvSpPr>
              <a:spLocks noChangeArrowheads="1"/>
            </p:cNvSpPr>
            <p:nvPr/>
          </p:nvSpPr>
          <p:spPr bwMode="auto">
            <a:xfrm>
              <a:off x="3888000" y="4780558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0" name="Rectangle 2731"/>
            <p:cNvSpPr>
              <a:spLocks noChangeArrowheads="1"/>
            </p:cNvSpPr>
            <p:nvPr/>
          </p:nvSpPr>
          <p:spPr bwMode="auto">
            <a:xfrm>
              <a:off x="4874418" y="4780558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1" name="Rectangle 2732"/>
            <p:cNvSpPr>
              <a:spLocks noChangeArrowheads="1"/>
            </p:cNvSpPr>
            <p:nvPr/>
          </p:nvSpPr>
          <p:spPr bwMode="auto">
            <a:xfrm>
              <a:off x="4441821" y="4780558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2" name="Rectangle 2733"/>
            <p:cNvSpPr>
              <a:spLocks noChangeArrowheads="1"/>
            </p:cNvSpPr>
            <p:nvPr/>
          </p:nvSpPr>
          <p:spPr bwMode="auto">
            <a:xfrm>
              <a:off x="638116" y="4780558"/>
              <a:ext cx="4937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stavudine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3" name="Rectangle 2734"/>
            <p:cNvSpPr>
              <a:spLocks noChangeArrowheads="1"/>
            </p:cNvSpPr>
            <p:nvPr/>
          </p:nvSpPr>
          <p:spPr bwMode="auto">
            <a:xfrm>
              <a:off x="1483174" y="45683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34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4" name="Rectangle 2735"/>
            <p:cNvSpPr>
              <a:spLocks noChangeArrowheads="1"/>
            </p:cNvSpPr>
            <p:nvPr/>
          </p:nvSpPr>
          <p:spPr bwMode="auto">
            <a:xfrm>
              <a:off x="2047529" y="45683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27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5" name="Rectangle 2736"/>
            <p:cNvSpPr>
              <a:spLocks noChangeArrowheads="1"/>
            </p:cNvSpPr>
            <p:nvPr/>
          </p:nvSpPr>
          <p:spPr bwMode="auto">
            <a:xfrm>
              <a:off x="1712909" y="45683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(7)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6" name="Rectangle 2737"/>
            <p:cNvSpPr>
              <a:spLocks noChangeArrowheads="1"/>
            </p:cNvSpPr>
            <p:nvPr/>
          </p:nvSpPr>
          <p:spPr bwMode="auto">
            <a:xfrm>
              <a:off x="2620960" y="45683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7" name="Rectangle 2738"/>
            <p:cNvSpPr>
              <a:spLocks noChangeArrowheads="1"/>
            </p:cNvSpPr>
            <p:nvPr/>
          </p:nvSpPr>
          <p:spPr bwMode="auto">
            <a:xfrm>
              <a:off x="2233609" y="45683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(4)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8" name="Rectangle 2739"/>
            <p:cNvSpPr>
              <a:spLocks noChangeArrowheads="1"/>
            </p:cNvSpPr>
            <p:nvPr/>
          </p:nvSpPr>
          <p:spPr bwMode="auto">
            <a:xfrm>
              <a:off x="3167855" y="45683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9" name="Rectangle 2740"/>
            <p:cNvSpPr>
              <a:spLocks noChangeArrowheads="1"/>
            </p:cNvSpPr>
            <p:nvPr/>
          </p:nvSpPr>
          <p:spPr bwMode="auto">
            <a:xfrm>
              <a:off x="2792862" y="45683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0" name="Rectangle 2741"/>
            <p:cNvSpPr>
              <a:spLocks noChangeArrowheads="1"/>
            </p:cNvSpPr>
            <p:nvPr/>
          </p:nvSpPr>
          <p:spPr bwMode="auto">
            <a:xfrm>
              <a:off x="3720304" y="45683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1" name="Rectangle 2742"/>
            <p:cNvSpPr>
              <a:spLocks noChangeArrowheads="1"/>
            </p:cNvSpPr>
            <p:nvPr/>
          </p:nvSpPr>
          <p:spPr bwMode="auto">
            <a:xfrm>
              <a:off x="3336130" y="45683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2" name="Rectangle 2743"/>
            <p:cNvSpPr>
              <a:spLocks noChangeArrowheads="1"/>
            </p:cNvSpPr>
            <p:nvPr/>
          </p:nvSpPr>
          <p:spPr bwMode="auto">
            <a:xfrm>
              <a:off x="4268785" y="45683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3" name="Rectangle 2744"/>
            <p:cNvSpPr>
              <a:spLocks noChangeArrowheads="1"/>
            </p:cNvSpPr>
            <p:nvPr/>
          </p:nvSpPr>
          <p:spPr bwMode="auto">
            <a:xfrm>
              <a:off x="3888000" y="45683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4" name="Rectangle 2745"/>
            <p:cNvSpPr>
              <a:spLocks noChangeArrowheads="1"/>
            </p:cNvSpPr>
            <p:nvPr/>
          </p:nvSpPr>
          <p:spPr bwMode="auto">
            <a:xfrm>
              <a:off x="4874418" y="4568322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5" name="Rectangle 2746"/>
            <p:cNvSpPr>
              <a:spLocks noChangeArrowheads="1"/>
            </p:cNvSpPr>
            <p:nvPr/>
          </p:nvSpPr>
          <p:spPr bwMode="auto">
            <a:xfrm>
              <a:off x="4441821" y="45683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" name="Rectangle 2747"/>
            <p:cNvSpPr>
              <a:spLocks noChangeArrowheads="1"/>
            </p:cNvSpPr>
            <p:nvPr/>
          </p:nvSpPr>
          <p:spPr bwMode="auto">
            <a:xfrm>
              <a:off x="638116" y="4568322"/>
              <a:ext cx="436017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abacavir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7" name="Rectangle 2748"/>
            <p:cNvSpPr>
              <a:spLocks noChangeArrowheads="1"/>
            </p:cNvSpPr>
            <p:nvPr/>
          </p:nvSpPr>
          <p:spPr bwMode="auto">
            <a:xfrm>
              <a:off x="1483174" y="44286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46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8" name="Rectangle 2749"/>
            <p:cNvSpPr>
              <a:spLocks noChangeArrowheads="1"/>
            </p:cNvSpPr>
            <p:nvPr/>
          </p:nvSpPr>
          <p:spPr bwMode="auto">
            <a:xfrm>
              <a:off x="2047529" y="44286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37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9" name="Rectangle 2750"/>
            <p:cNvSpPr>
              <a:spLocks noChangeArrowheads="1"/>
            </p:cNvSpPr>
            <p:nvPr/>
          </p:nvSpPr>
          <p:spPr bwMode="auto">
            <a:xfrm>
              <a:off x="1712909" y="44286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(9)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0" name="Rectangle 2751"/>
            <p:cNvSpPr>
              <a:spLocks noChangeArrowheads="1"/>
            </p:cNvSpPr>
            <p:nvPr/>
          </p:nvSpPr>
          <p:spPr bwMode="auto">
            <a:xfrm>
              <a:off x="2620960" y="44286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1" name="Rectangle 2752"/>
            <p:cNvSpPr>
              <a:spLocks noChangeArrowheads="1"/>
            </p:cNvSpPr>
            <p:nvPr/>
          </p:nvSpPr>
          <p:spPr bwMode="auto">
            <a:xfrm>
              <a:off x="2233609" y="44286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(7)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2" name="Rectangle 2753"/>
            <p:cNvSpPr>
              <a:spLocks noChangeArrowheads="1"/>
            </p:cNvSpPr>
            <p:nvPr/>
          </p:nvSpPr>
          <p:spPr bwMode="auto">
            <a:xfrm>
              <a:off x="3167855" y="44286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28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3" name="Rectangle 2754"/>
            <p:cNvSpPr>
              <a:spLocks noChangeArrowheads="1"/>
            </p:cNvSpPr>
            <p:nvPr/>
          </p:nvSpPr>
          <p:spPr bwMode="auto">
            <a:xfrm>
              <a:off x="2792862" y="44286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(2)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4" name="Rectangle 2755"/>
            <p:cNvSpPr>
              <a:spLocks noChangeArrowheads="1"/>
            </p:cNvSpPr>
            <p:nvPr/>
          </p:nvSpPr>
          <p:spPr bwMode="auto">
            <a:xfrm>
              <a:off x="3720304" y="44286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27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5" name="Rectangle 2756"/>
            <p:cNvSpPr>
              <a:spLocks noChangeArrowheads="1"/>
            </p:cNvSpPr>
            <p:nvPr/>
          </p:nvSpPr>
          <p:spPr bwMode="auto">
            <a:xfrm>
              <a:off x="3336130" y="44286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6" name="Rectangle 2757"/>
            <p:cNvSpPr>
              <a:spLocks noChangeArrowheads="1"/>
            </p:cNvSpPr>
            <p:nvPr/>
          </p:nvSpPr>
          <p:spPr bwMode="auto">
            <a:xfrm>
              <a:off x="4268785" y="4428622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7" name="Rectangle 2758"/>
            <p:cNvSpPr>
              <a:spLocks noChangeArrowheads="1"/>
            </p:cNvSpPr>
            <p:nvPr/>
          </p:nvSpPr>
          <p:spPr bwMode="auto">
            <a:xfrm>
              <a:off x="3888000" y="44286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8" name="Rectangle 2759"/>
            <p:cNvSpPr>
              <a:spLocks noChangeArrowheads="1"/>
            </p:cNvSpPr>
            <p:nvPr/>
          </p:nvSpPr>
          <p:spPr bwMode="auto">
            <a:xfrm>
              <a:off x="4874418" y="4428622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9" name="Rectangle 2760"/>
            <p:cNvSpPr>
              <a:spLocks noChangeArrowheads="1"/>
            </p:cNvSpPr>
            <p:nvPr/>
          </p:nvSpPr>
          <p:spPr bwMode="auto">
            <a:xfrm>
              <a:off x="4441821" y="4428622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0" name="Rectangle 2761"/>
            <p:cNvSpPr>
              <a:spLocks noChangeArrowheads="1"/>
            </p:cNvSpPr>
            <p:nvPr/>
          </p:nvSpPr>
          <p:spPr bwMode="auto">
            <a:xfrm>
              <a:off x="638116" y="4428622"/>
              <a:ext cx="551433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zidovudine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1" name="Rectangle 2762"/>
            <p:cNvSpPr>
              <a:spLocks noChangeArrowheads="1"/>
            </p:cNvSpPr>
            <p:nvPr/>
          </p:nvSpPr>
          <p:spPr bwMode="auto">
            <a:xfrm>
              <a:off x="1483174" y="429050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2" name="Rectangle 2763"/>
            <p:cNvSpPr>
              <a:spLocks noChangeArrowheads="1"/>
            </p:cNvSpPr>
            <p:nvPr/>
          </p:nvSpPr>
          <p:spPr bwMode="auto">
            <a:xfrm>
              <a:off x="2047529" y="429050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29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3" name="Rectangle 2764"/>
            <p:cNvSpPr>
              <a:spLocks noChangeArrowheads="1"/>
            </p:cNvSpPr>
            <p:nvPr/>
          </p:nvSpPr>
          <p:spPr bwMode="auto">
            <a:xfrm>
              <a:off x="1712909" y="4290509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(4)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4" name="Rectangle 2765"/>
            <p:cNvSpPr>
              <a:spLocks noChangeArrowheads="1"/>
            </p:cNvSpPr>
            <p:nvPr/>
          </p:nvSpPr>
          <p:spPr bwMode="auto">
            <a:xfrm>
              <a:off x="2620960" y="429050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5" name="Rectangle 2766"/>
            <p:cNvSpPr>
              <a:spLocks noChangeArrowheads="1"/>
            </p:cNvSpPr>
            <p:nvPr/>
          </p:nvSpPr>
          <p:spPr bwMode="auto">
            <a:xfrm>
              <a:off x="2233609" y="4290509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(3)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6" name="Rectangle 2767"/>
            <p:cNvSpPr>
              <a:spLocks noChangeArrowheads="1"/>
            </p:cNvSpPr>
            <p:nvPr/>
          </p:nvSpPr>
          <p:spPr bwMode="auto">
            <a:xfrm>
              <a:off x="3167855" y="429050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23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7" name="Rectangle 2768"/>
            <p:cNvSpPr>
              <a:spLocks noChangeArrowheads="1"/>
            </p:cNvSpPr>
            <p:nvPr/>
          </p:nvSpPr>
          <p:spPr bwMode="auto">
            <a:xfrm>
              <a:off x="2792862" y="4290509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(2)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8" name="Rectangle 2769"/>
            <p:cNvSpPr>
              <a:spLocks noChangeArrowheads="1"/>
            </p:cNvSpPr>
            <p:nvPr/>
          </p:nvSpPr>
          <p:spPr bwMode="auto">
            <a:xfrm>
              <a:off x="3720304" y="4290509"/>
              <a:ext cx="12824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21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9" name="Rectangle 2770"/>
            <p:cNvSpPr>
              <a:spLocks noChangeArrowheads="1"/>
            </p:cNvSpPr>
            <p:nvPr/>
          </p:nvSpPr>
          <p:spPr bwMode="auto">
            <a:xfrm>
              <a:off x="3336130" y="4290509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(1)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0" name="Rectangle 2771"/>
            <p:cNvSpPr>
              <a:spLocks noChangeArrowheads="1"/>
            </p:cNvSpPr>
            <p:nvPr/>
          </p:nvSpPr>
          <p:spPr bwMode="auto">
            <a:xfrm>
              <a:off x="4306885" y="4290509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1" name="Rectangle 2772"/>
            <p:cNvSpPr>
              <a:spLocks noChangeArrowheads="1"/>
            </p:cNvSpPr>
            <p:nvPr/>
          </p:nvSpPr>
          <p:spPr bwMode="auto">
            <a:xfrm>
              <a:off x="3888000" y="4290509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2" name="Rectangle 2773"/>
            <p:cNvSpPr>
              <a:spLocks noChangeArrowheads="1"/>
            </p:cNvSpPr>
            <p:nvPr/>
          </p:nvSpPr>
          <p:spPr bwMode="auto">
            <a:xfrm>
              <a:off x="4874418" y="4290509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3" name="Rectangle 2774"/>
            <p:cNvSpPr>
              <a:spLocks noChangeArrowheads="1"/>
            </p:cNvSpPr>
            <p:nvPr/>
          </p:nvSpPr>
          <p:spPr bwMode="auto">
            <a:xfrm>
              <a:off x="4441821" y="4290509"/>
              <a:ext cx="14106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(0)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4" name="Rectangle 2775"/>
            <p:cNvSpPr>
              <a:spLocks noChangeArrowheads="1"/>
            </p:cNvSpPr>
            <p:nvPr/>
          </p:nvSpPr>
          <p:spPr bwMode="auto">
            <a:xfrm>
              <a:off x="638116" y="4290509"/>
              <a:ext cx="4937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stavudine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6" name="Rectangle 2705"/>
            <p:cNvSpPr>
              <a:spLocks noChangeArrowheads="1"/>
            </p:cNvSpPr>
            <p:nvPr/>
          </p:nvSpPr>
          <p:spPr bwMode="auto">
            <a:xfrm>
              <a:off x="5121494" y="4920257"/>
              <a:ext cx="53860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ART naive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7" name="Rectangle 2705"/>
            <p:cNvSpPr>
              <a:spLocks noChangeArrowheads="1"/>
            </p:cNvSpPr>
            <p:nvPr/>
          </p:nvSpPr>
          <p:spPr bwMode="auto">
            <a:xfrm>
              <a:off x="5121494" y="4428622"/>
              <a:ext cx="89127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ART experienced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691729" y="1298521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p=0.63</a:t>
            </a:r>
          </a:p>
          <a:p>
            <a:pPr algn="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heterogeneity p=0.41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2" name="TextBox 1811"/>
          <p:cNvSpPr txBox="1"/>
          <p:nvPr/>
        </p:nvSpPr>
        <p:spPr>
          <a:xfrm>
            <a:off x="3665591" y="7092280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p=0.48</a:t>
            </a:r>
          </a:p>
          <a:p>
            <a:pPr algn="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heterogeneity p=0.59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04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TextBox 1046"/>
          <p:cNvSpPr txBox="1"/>
          <p:nvPr/>
        </p:nvSpPr>
        <p:spPr>
          <a:xfrm>
            <a:off x="370163" y="1750931"/>
            <a:ext cx="519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3a.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" name="TextBox 1047"/>
          <p:cNvSpPr txBox="1"/>
          <p:nvPr/>
        </p:nvSpPr>
        <p:spPr>
          <a:xfrm>
            <a:off x="370163" y="5231723"/>
            <a:ext cx="514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3b.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9" name="TextBox 1048"/>
          <p:cNvSpPr txBox="1"/>
          <p:nvPr/>
        </p:nvSpPr>
        <p:spPr>
          <a:xfrm>
            <a:off x="189466" y="325795"/>
            <a:ext cx="65276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Figure 3, Viral Suppression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3a, &lt;400 copies/ml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3b, &lt;100 copies/ml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34" name="Group 4933"/>
          <p:cNvGrpSpPr/>
          <p:nvPr/>
        </p:nvGrpSpPr>
        <p:grpSpPr>
          <a:xfrm>
            <a:off x="1062091" y="1656910"/>
            <a:ext cx="4603742" cy="2699066"/>
            <a:chOff x="1028751" y="1651001"/>
            <a:chExt cx="4603742" cy="2961250"/>
          </a:xfrm>
        </p:grpSpPr>
        <p:sp>
          <p:nvSpPr>
            <p:cNvPr id="4736" name="Rectangle 452"/>
            <p:cNvSpPr>
              <a:spLocks noChangeArrowheads="1"/>
            </p:cNvSpPr>
            <p:nvPr/>
          </p:nvSpPr>
          <p:spPr bwMode="auto">
            <a:xfrm>
              <a:off x="1544638" y="1651001"/>
              <a:ext cx="4060825" cy="260032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37" name="Line 453"/>
            <p:cNvSpPr>
              <a:spLocks noChangeShapeType="1"/>
            </p:cNvSpPr>
            <p:nvPr/>
          </p:nvSpPr>
          <p:spPr bwMode="auto">
            <a:xfrm>
              <a:off x="1544638" y="4154488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38" name="Line 454"/>
            <p:cNvSpPr>
              <a:spLocks noChangeShapeType="1"/>
            </p:cNvSpPr>
            <p:nvPr/>
          </p:nvSpPr>
          <p:spPr bwMode="auto">
            <a:xfrm>
              <a:off x="1544638" y="3684588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39" name="Line 455"/>
            <p:cNvSpPr>
              <a:spLocks noChangeShapeType="1"/>
            </p:cNvSpPr>
            <p:nvPr/>
          </p:nvSpPr>
          <p:spPr bwMode="auto">
            <a:xfrm>
              <a:off x="1544638" y="3213101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0" name="Line 456"/>
            <p:cNvSpPr>
              <a:spLocks noChangeShapeType="1"/>
            </p:cNvSpPr>
            <p:nvPr/>
          </p:nvSpPr>
          <p:spPr bwMode="auto">
            <a:xfrm>
              <a:off x="1544638" y="2741613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1" name="Line 457"/>
            <p:cNvSpPr>
              <a:spLocks noChangeShapeType="1"/>
            </p:cNvSpPr>
            <p:nvPr/>
          </p:nvSpPr>
          <p:spPr bwMode="auto">
            <a:xfrm>
              <a:off x="1544638" y="2270126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2" name="Line 458"/>
            <p:cNvSpPr>
              <a:spLocks noChangeShapeType="1"/>
            </p:cNvSpPr>
            <p:nvPr/>
          </p:nvSpPr>
          <p:spPr bwMode="auto">
            <a:xfrm>
              <a:off x="1544638" y="1798638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3" name="Line 459"/>
            <p:cNvSpPr>
              <a:spLocks noChangeShapeType="1"/>
            </p:cNvSpPr>
            <p:nvPr/>
          </p:nvSpPr>
          <p:spPr bwMode="auto">
            <a:xfrm>
              <a:off x="1620838" y="1798638"/>
              <a:ext cx="71438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4" name="Line 460"/>
            <p:cNvSpPr>
              <a:spLocks noChangeShapeType="1"/>
            </p:cNvSpPr>
            <p:nvPr/>
          </p:nvSpPr>
          <p:spPr bwMode="auto">
            <a:xfrm>
              <a:off x="1727200" y="180022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5" name="Line 461"/>
            <p:cNvSpPr>
              <a:spLocks noChangeShapeType="1"/>
            </p:cNvSpPr>
            <p:nvPr/>
          </p:nvSpPr>
          <p:spPr bwMode="auto">
            <a:xfrm>
              <a:off x="1831975" y="1803401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6" name="Line 462"/>
            <p:cNvSpPr>
              <a:spLocks noChangeShapeType="1"/>
            </p:cNvSpPr>
            <p:nvPr/>
          </p:nvSpPr>
          <p:spPr bwMode="auto">
            <a:xfrm>
              <a:off x="1938338" y="180975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7" name="Line 463"/>
            <p:cNvSpPr>
              <a:spLocks noChangeShapeType="1"/>
            </p:cNvSpPr>
            <p:nvPr/>
          </p:nvSpPr>
          <p:spPr bwMode="auto">
            <a:xfrm>
              <a:off x="2043113" y="181292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8" name="Line 464"/>
            <p:cNvSpPr>
              <a:spLocks noChangeShapeType="1"/>
            </p:cNvSpPr>
            <p:nvPr/>
          </p:nvSpPr>
          <p:spPr bwMode="auto">
            <a:xfrm>
              <a:off x="2149475" y="1819276"/>
              <a:ext cx="69850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9" name="Line 465"/>
            <p:cNvSpPr>
              <a:spLocks noChangeShapeType="1"/>
            </p:cNvSpPr>
            <p:nvPr/>
          </p:nvSpPr>
          <p:spPr bwMode="auto">
            <a:xfrm>
              <a:off x="2254250" y="1820863"/>
              <a:ext cx="66675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0" name="Line 466"/>
            <p:cNvSpPr>
              <a:spLocks noChangeShapeType="1"/>
            </p:cNvSpPr>
            <p:nvPr/>
          </p:nvSpPr>
          <p:spPr bwMode="auto">
            <a:xfrm>
              <a:off x="2357438" y="182403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1" name="Line 467"/>
            <p:cNvSpPr>
              <a:spLocks noChangeShapeType="1"/>
            </p:cNvSpPr>
            <p:nvPr/>
          </p:nvSpPr>
          <p:spPr bwMode="auto">
            <a:xfrm>
              <a:off x="2462213" y="183038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2" name="Line 468"/>
            <p:cNvSpPr>
              <a:spLocks noChangeShapeType="1"/>
            </p:cNvSpPr>
            <p:nvPr/>
          </p:nvSpPr>
          <p:spPr bwMode="auto">
            <a:xfrm>
              <a:off x="2566988" y="1833563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3" name="Line 469"/>
            <p:cNvSpPr>
              <a:spLocks noChangeShapeType="1"/>
            </p:cNvSpPr>
            <p:nvPr/>
          </p:nvSpPr>
          <p:spPr bwMode="auto">
            <a:xfrm>
              <a:off x="2673350" y="1838326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4" name="Line 470"/>
            <p:cNvSpPr>
              <a:spLocks noChangeShapeType="1"/>
            </p:cNvSpPr>
            <p:nvPr/>
          </p:nvSpPr>
          <p:spPr bwMode="auto">
            <a:xfrm>
              <a:off x="2778125" y="184150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5" name="Line 471"/>
            <p:cNvSpPr>
              <a:spLocks noChangeShapeType="1"/>
            </p:cNvSpPr>
            <p:nvPr/>
          </p:nvSpPr>
          <p:spPr bwMode="auto">
            <a:xfrm>
              <a:off x="2884488" y="184467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6" name="Line 472"/>
            <p:cNvSpPr>
              <a:spLocks noChangeShapeType="1"/>
            </p:cNvSpPr>
            <p:nvPr/>
          </p:nvSpPr>
          <p:spPr bwMode="auto">
            <a:xfrm>
              <a:off x="2989263" y="185102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7" name="Line 473"/>
            <p:cNvSpPr>
              <a:spLocks noChangeShapeType="1"/>
            </p:cNvSpPr>
            <p:nvPr/>
          </p:nvSpPr>
          <p:spPr bwMode="auto">
            <a:xfrm>
              <a:off x="3094038" y="1854201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8" name="Line 474"/>
            <p:cNvSpPr>
              <a:spLocks noChangeShapeType="1"/>
            </p:cNvSpPr>
            <p:nvPr/>
          </p:nvSpPr>
          <p:spPr bwMode="auto">
            <a:xfrm>
              <a:off x="3200400" y="18589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59" name="Line 475"/>
            <p:cNvSpPr>
              <a:spLocks noChangeShapeType="1"/>
            </p:cNvSpPr>
            <p:nvPr/>
          </p:nvSpPr>
          <p:spPr bwMode="auto">
            <a:xfrm>
              <a:off x="3305175" y="1862138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0" name="Line 476"/>
            <p:cNvSpPr>
              <a:spLocks noChangeShapeType="1"/>
            </p:cNvSpPr>
            <p:nvPr/>
          </p:nvSpPr>
          <p:spPr bwMode="auto">
            <a:xfrm>
              <a:off x="3411538" y="1865313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1" name="Line 477"/>
            <p:cNvSpPr>
              <a:spLocks noChangeShapeType="1"/>
            </p:cNvSpPr>
            <p:nvPr/>
          </p:nvSpPr>
          <p:spPr bwMode="auto">
            <a:xfrm>
              <a:off x="3516313" y="1871663"/>
              <a:ext cx="1746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2" name="Line 478"/>
            <p:cNvSpPr>
              <a:spLocks noChangeShapeType="1"/>
            </p:cNvSpPr>
            <p:nvPr/>
          </p:nvSpPr>
          <p:spPr bwMode="auto">
            <a:xfrm>
              <a:off x="3533775" y="1871663"/>
              <a:ext cx="5238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3" name="Line 479"/>
            <p:cNvSpPr>
              <a:spLocks noChangeShapeType="1"/>
            </p:cNvSpPr>
            <p:nvPr/>
          </p:nvSpPr>
          <p:spPr bwMode="auto">
            <a:xfrm>
              <a:off x="3622675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4" name="Line 480"/>
            <p:cNvSpPr>
              <a:spLocks noChangeShapeType="1"/>
            </p:cNvSpPr>
            <p:nvPr/>
          </p:nvSpPr>
          <p:spPr bwMode="auto">
            <a:xfrm>
              <a:off x="3727450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5" name="Line 481"/>
            <p:cNvSpPr>
              <a:spLocks noChangeShapeType="1"/>
            </p:cNvSpPr>
            <p:nvPr/>
          </p:nvSpPr>
          <p:spPr bwMode="auto">
            <a:xfrm>
              <a:off x="3832225" y="187166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6" name="Line 482"/>
            <p:cNvSpPr>
              <a:spLocks noChangeShapeType="1"/>
            </p:cNvSpPr>
            <p:nvPr/>
          </p:nvSpPr>
          <p:spPr bwMode="auto">
            <a:xfrm>
              <a:off x="3938588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7" name="Line 483"/>
            <p:cNvSpPr>
              <a:spLocks noChangeShapeType="1"/>
            </p:cNvSpPr>
            <p:nvPr/>
          </p:nvSpPr>
          <p:spPr bwMode="auto">
            <a:xfrm>
              <a:off x="4043363" y="187166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8" name="Line 484"/>
            <p:cNvSpPr>
              <a:spLocks noChangeShapeType="1"/>
            </p:cNvSpPr>
            <p:nvPr/>
          </p:nvSpPr>
          <p:spPr bwMode="auto">
            <a:xfrm>
              <a:off x="4149725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69" name="Line 485"/>
            <p:cNvSpPr>
              <a:spLocks noChangeShapeType="1"/>
            </p:cNvSpPr>
            <p:nvPr/>
          </p:nvSpPr>
          <p:spPr bwMode="auto">
            <a:xfrm>
              <a:off x="4254500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0" name="Line 486"/>
            <p:cNvSpPr>
              <a:spLocks noChangeShapeType="1"/>
            </p:cNvSpPr>
            <p:nvPr/>
          </p:nvSpPr>
          <p:spPr bwMode="auto">
            <a:xfrm>
              <a:off x="4359275" y="187166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1" name="Line 487"/>
            <p:cNvSpPr>
              <a:spLocks noChangeShapeType="1"/>
            </p:cNvSpPr>
            <p:nvPr/>
          </p:nvSpPr>
          <p:spPr bwMode="auto">
            <a:xfrm>
              <a:off x="4465638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2" name="Line 488"/>
            <p:cNvSpPr>
              <a:spLocks noChangeShapeType="1"/>
            </p:cNvSpPr>
            <p:nvPr/>
          </p:nvSpPr>
          <p:spPr bwMode="auto">
            <a:xfrm>
              <a:off x="4570413" y="187166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3" name="Line 489"/>
            <p:cNvSpPr>
              <a:spLocks noChangeShapeType="1"/>
            </p:cNvSpPr>
            <p:nvPr/>
          </p:nvSpPr>
          <p:spPr bwMode="auto">
            <a:xfrm>
              <a:off x="4676775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4" name="Line 490"/>
            <p:cNvSpPr>
              <a:spLocks noChangeShapeType="1"/>
            </p:cNvSpPr>
            <p:nvPr/>
          </p:nvSpPr>
          <p:spPr bwMode="auto">
            <a:xfrm>
              <a:off x="4781550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5" name="Line 491"/>
            <p:cNvSpPr>
              <a:spLocks noChangeShapeType="1"/>
            </p:cNvSpPr>
            <p:nvPr/>
          </p:nvSpPr>
          <p:spPr bwMode="auto">
            <a:xfrm>
              <a:off x="4887913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6" name="Line 492"/>
            <p:cNvSpPr>
              <a:spLocks noChangeShapeType="1"/>
            </p:cNvSpPr>
            <p:nvPr/>
          </p:nvSpPr>
          <p:spPr bwMode="auto">
            <a:xfrm>
              <a:off x="4992688" y="1871663"/>
              <a:ext cx="6667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7" name="Line 493"/>
            <p:cNvSpPr>
              <a:spLocks noChangeShapeType="1"/>
            </p:cNvSpPr>
            <p:nvPr/>
          </p:nvSpPr>
          <p:spPr bwMode="auto">
            <a:xfrm>
              <a:off x="5095875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8" name="Line 494"/>
            <p:cNvSpPr>
              <a:spLocks noChangeShapeType="1"/>
            </p:cNvSpPr>
            <p:nvPr/>
          </p:nvSpPr>
          <p:spPr bwMode="auto">
            <a:xfrm>
              <a:off x="5200650" y="187166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9" name="Line 495"/>
            <p:cNvSpPr>
              <a:spLocks noChangeShapeType="1"/>
            </p:cNvSpPr>
            <p:nvPr/>
          </p:nvSpPr>
          <p:spPr bwMode="auto">
            <a:xfrm>
              <a:off x="5305425" y="187166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0" name="Line 496"/>
            <p:cNvSpPr>
              <a:spLocks noChangeShapeType="1"/>
            </p:cNvSpPr>
            <p:nvPr/>
          </p:nvSpPr>
          <p:spPr bwMode="auto">
            <a:xfrm>
              <a:off x="5411788" y="1871663"/>
              <a:ext cx="349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1" name="Rectangle 497"/>
            <p:cNvSpPr>
              <a:spLocks noChangeArrowheads="1"/>
            </p:cNvSpPr>
            <p:nvPr/>
          </p:nvSpPr>
          <p:spPr bwMode="auto">
            <a:xfrm>
              <a:off x="1595438" y="1771651"/>
              <a:ext cx="52388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2" name="Rectangle 498"/>
            <p:cNvSpPr>
              <a:spLocks noChangeArrowheads="1"/>
            </p:cNvSpPr>
            <p:nvPr/>
          </p:nvSpPr>
          <p:spPr bwMode="auto">
            <a:xfrm>
              <a:off x="3508375" y="1844676"/>
              <a:ext cx="52388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3" name="Rectangle 499"/>
            <p:cNvSpPr>
              <a:spLocks noChangeArrowheads="1"/>
            </p:cNvSpPr>
            <p:nvPr/>
          </p:nvSpPr>
          <p:spPr bwMode="auto">
            <a:xfrm>
              <a:off x="5419725" y="1844676"/>
              <a:ext cx="53975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4" name="Line 500"/>
            <p:cNvSpPr>
              <a:spLocks noChangeShapeType="1"/>
            </p:cNvSpPr>
            <p:nvPr/>
          </p:nvSpPr>
          <p:spPr bwMode="auto">
            <a:xfrm>
              <a:off x="1620838" y="1798638"/>
              <a:ext cx="161925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5" name="Line 501"/>
            <p:cNvSpPr>
              <a:spLocks noChangeShapeType="1"/>
            </p:cNvSpPr>
            <p:nvPr/>
          </p:nvSpPr>
          <p:spPr bwMode="auto">
            <a:xfrm>
              <a:off x="1782763" y="1806576"/>
              <a:ext cx="160338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6" name="Line 502"/>
            <p:cNvSpPr>
              <a:spLocks noChangeShapeType="1"/>
            </p:cNvSpPr>
            <p:nvPr/>
          </p:nvSpPr>
          <p:spPr bwMode="auto">
            <a:xfrm>
              <a:off x="1943100" y="1816101"/>
              <a:ext cx="161925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7" name="Line 503"/>
            <p:cNvSpPr>
              <a:spLocks noChangeShapeType="1"/>
            </p:cNvSpPr>
            <p:nvPr/>
          </p:nvSpPr>
          <p:spPr bwMode="auto">
            <a:xfrm>
              <a:off x="2105025" y="1824038"/>
              <a:ext cx="160338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8" name="Line 504"/>
            <p:cNvSpPr>
              <a:spLocks noChangeShapeType="1"/>
            </p:cNvSpPr>
            <p:nvPr/>
          </p:nvSpPr>
          <p:spPr bwMode="auto">
            <a:xfrm>
              <a:off x="2265363" y="1833563"/>
              <a:ext cx="161925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9" name="Line 505"/>
            <p:cNvSpPr>
              <a:spLocks noChangeShapeType="1"/>
            </p:cNvSpPr>
            <p:nvPr/>
          </p:nvSpPr>
          <p:spPr bwMode="auto">
            <a:xfrm>
              <a:off x="2427288" y="1841501"/>
              <a:ext cx="160338" cy="1270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0" name="Line 506"/>
            <p:cNvSpPr>
              <a:spLocks noChangeShapeType="1"/>
            </p:cNvSpPr>
            <p:nvPr/>
          </p:nvSpPr>
          <p:spPr bwMode="auto">
            <a:xfrm>
              <a:off x="2587625" y="1854201"/>
              <a:ext cx="161925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1" name="Line 507"/>
            <p:cNvSpPr>
              <a:spLocks noChangeShapeType="1"/>
            </p:cNvSpPr>
            <p:nvPr/>
          </p:nvSpPr>
          <p:spPr bwMode="auto">
            <a:xfrm>
              <a:off x="2749550" y="1862138"/>
              <a:ext cx="160338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2" name="Line 508"/>
            <p:cNvSpPr>
              <a:spLocks noChangeShapeType="1"/>
            </p:cNvSpPr>
            <p:nvPr/>
          </p:nvSpPr>
          <p:spPr bwMode="auto">
            <a:xfrm>
              <a:off x="2909888" y="1871663"/>
              <a:ext cx="161925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3" name="Line 509"/>
            <p:cNvSpPr>
              <a:spLocks noChangeShapeType="1"/>
            </p:cNvSpPr>
            <p:nvPr/>
          </p:nvSpPr>
          <p:spPr bwMode="auto">
            <a:xfrm>
              <a:off x="3071813" y="1879601"/>
              <a:ext cx="160338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4" name="Line 510"/>
            <p:cNvSpPr>
              <a:spLocks noChangeShapeType="1"/>
            </p:cNvSpPr>
            <p:nvPr/>
          </p:nvSpPr>
          <p:spPr bwMode="auto">
            <a:xfrm>
              <a:off x="3232150" y="1889126"/>
              <a:ext cx="161925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5" name="Line 511"/>
            <p:cNvSpPr>
              <a:spLocks noChangeShapeType="1"/>
            </p:cNvSpPr>
            <p:nvPr/>
          </p:nvSpPr>
          <p:spPr bwMode="auto">
            <a:xfrm>
              <a:off x="3394075" y="1897063"/>
              <a:ext cx="60325" cy="635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6" name="Line 512"/>
            <p:cNvSpPr>
              <a:spLocks noChangeShapeType="1"/>
            </p:cNvSpPr>
            <p:nvPr/>
          </p:nvSpPr>
          <p:spPr bwMode="auto">
            <a:xfrm flipV="1">
              <a:off x="3454400" y="1897063"/>
              <a:ext cx="103188" cy="635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7" name="Line 513"/>
            <p:cNvSpPr>
              <a:spLocks noChangeShapeType="1"/>
            </p:cNvSpPr>
            <p:nvPr/>
          </p:nvSpPr>
          <p:spPr bwMode="auto">
            <a:xfrm flipV="1">
              <a:off x="3557588" y="1889126"/>
              <a:ext cx="160338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8" name="Line 514"/>
            <p:cNvSpPr>
              <a:spLocks noChangeShapeType="1"/>
            </p:cNvSpPr>
            <p:nvPr/>
          </p:nvSpPr>
          <p:spPr bwMode="auto">
            <a:xfrm flipV="1">
              <a:off x="3717925" y="1879601"/>
              <a:ext cx="161925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9" name="Line 515"/>
            <p:cNvSpPr>
              <a:spLocks noChangeShapeType="1"/>
            </p:cNvSpPr>
            <p:nvPr/>
          </p:nvSpPr>
          <p:spPr bwMode="auto">
            <a:xfrm flipV="1">
              <a:off x="3879850" y="1871663"/>
              <a:ext cx="160338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0" name="Line 516"/>
            <p:cNvSpPr>
              <a:spLocks noChangeShapeType="1"/>
            </p:cNvSpPr>
            <p:nvPr/>
          </p:nvSpPr>
          <p:spPr bwMode="auto">
            <a:xfrm flipV="1">
              <a:off x="4040188" y="1862138"/>
              <a:ext cx="161925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1" name="Line 517"/>
            <p:cNvSpPr>
              <a:spLocks noChangeShapeType="1"/>
            </p:cNvSpPr>
            <p:nvPr/>
          </p:nvSpPr>
          <p:spPr bwMode="auto">
            <a:xfrm flipV="1">
              <a:off x="4202113" y="1854201"/>
              <a:ext cx="160338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2" name="Line 518"/>
            <p:cNvSpPr>
              <a:spLocks noChangeShapeType="1"/>
            </p:cNvSpPr>
            <p:nvPr/>
          </p:nvSpPr>
          <p:spPr bwMode="auto">
            <a:xfrm flipV="1">
              <a:off x="4362450" y="1844676"/>
              <a:ext cx="161925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3" name="Line 519"/>
            <p:cNvSpPr>
              <a:spLocks noChangeShapeType="1"/>
            </p:cNvSpPr>
            <p:nvPr/>
          </p:nvSpPr>
          <p:spPr bwMode="auto">
            <a:xfrm flipV="1">
              <a:off x="4524375" y="1833563"/>
              <a:ext cx="160338" cy="111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4" name="Line 520"/>
            <p:cNvSpPr>
              <a:spLocks noChangeShapeType="1"/>
            </p:cNvSpPr>
            <p:nvPr/>
          </p:nvSpPr>
          <p:spPr bwMode="auto">
            <a:xfrm flipV="1">
              <a:off x="4684713" y="1824038"/>
              <a:ext cx="161925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5" name="Line 521"/>
            <p:cNvSpPr>
              <a:spLocks noChangeShapeType="1"/>
            </p:cNvSpPr>
            <p:nvPr/>
          </p:nvSpPr>
          <p:spPr bwMode="auto">
            <a:xfrm flipV="1">
              <a:off x="4846638" y="1816101"/>
              <a:ext cx="160338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6" name="Line 522"/>
            <p:cNvSpPr>
              <a:spLocks noChangeShapeType="1"/>
            </p:cNvSpPr>
            <p:nvPr/>
          </p:nvSpPr>
          <p:spPr bwMode="auto">
            <a:xfrm flipV="1">
              <a:off x="5006975" y="1806576"/>
              <a:ext cx="161925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7" name="Line 523"/>
            <p:cNvSpPr>
              <a:spLocks noChangeShapeType="1"/>
            </p:cNvSpPr>
            <p:nvPr/>
          </p:nvSpPr>
          <p:spPr bwMode="auto">
            <a:xfrm flipV="1">
              <a:off x="5168900" y="1798638"/>
              <a:ext cx="160338" cy="79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8" name="Line 524"/>
            <p:cNvSpPr>
              <a:spLocks noChangeShapeType="1"/>
            </p:cNvSpPr>
            <p:nvPr/>
          </p:nvSpPr>
          <p:spPr bwMode="auto">
            <a:xfrm>
              <a:off x="5329238" y="1798638"/>
              <a:ext cx="3810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9" name="Freeform 525"/>
            <p:cNvSpPr>
              <a:spLocks/>
            </p:cNvSpPr>
            <p:nvPr/>
          </p:nvSpPr>
          <p:spPr bwMode="auto">
            <a:xfrm>
              <a:off x="1582738" y="1760538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0" name="Freeform 526"/>
            <p:cNvSpPr>
              <a:spLocks/>
            </p:cNvSpPr>
            <p:nvPr/>
          </p:nvSpPr>
          <p:spPr bwMode="auto">
            <a:xfrm>
              <a:off x="3416300" y="1865313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1" name="Freeform 527"/>
            <p:cNvSpPr>
              <a:spLocks/>
            </p:cNvSpPr>
            <p:nvPr/>
          </p:nvSpPr>
          <p:spPr bwMode="auto">
            <a:xfrm>
              <a:off x="5329238" y="1760538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2" name="Line 528"/>
            <p:cNvSpPr>
              <a:spLocks noChangeShapeType="1"/>
            </p:cNvSpPr>
            <p:nvPr/>
          </p:nvSpPr>
          <p:spPr bwMode="auto">
            <a:xfrm>
              <a:off x="1620838" y="1798638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3" name="Line 529"/>
            <p:cNvSpPr>
              <a:spLocks noChangeShapeType="1"/>
            </p:cNvSpPr>
            <p:nvPr/>
          </p:nvSpPr>
          <p:spPr bwMode="auto">
            <a:xfrm>
              <a:off x="1674813" y="1798638"/>
              <a:ext cx="25400" cy="15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4" name="Line 530"/>
            <p:cNvSpPr>
              <a:spLocks noChangeShapeType="1"/>
            </p:cNvSpPr>
            <p:nvPr/>
          </p:nvSpPr>
          <p:spPr bwMode="auto">
            <a:xfrm>
              <a:off x="1727200" y="18002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5" name="Line 531"/>
            <p:cNvSpPr>
              <a:spLocks noChangeShapeType="1"/>
            </p:cNvSpPr>
            <p:nvPr/>
          </p:nvSpPr>
          <p:spPr bwMode="auto">
            <a:xfrm>
              <a:off x="1779588" y="1803401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6" name="Line 532"/>
            <p:cNvSpPr>
              <a:spLocks noChangeShapeType="1"/>
            </p:cNvSpPr>
            <p:nvPr/>
          </p:nvSpPr>
          <p:spPr bwMode="auto">
            <a:xfrm>
              <a:off x="1831975" y="1803401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7" name="Line 533"/>
            <p:cNvSpPr>
              <a:spLocks noChangeShapeType="1"/>
            </p:cNvSpPr>
            <p:nvPr/>
          </p:nvSpPr>
          <p:spPr bwMode="auto">
            <a:xfrm>
              <a:off x="1884363" y="180657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8" name="Line 534"/>
            <p:cNvSpPr>
              <a:spLocks noChangeShapeType="1"/>
            </p:cNvSpPr>
            <p:nvPr/>
          </p:nvSpPr>
          <p:spPr bwMode="auto">
            <a:xfrm>
              <a:off x="1938338" y="180975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9" name="Line 535"/>
            <p:cNvSpPr>
              <a:spLocks noChangeShapeType="1"/>
            </p:cNvSpPr>
            <p:nvPr/>
          </p:nvSpPr>
          <p:spPr bwMode="auto">
            <a:xfrm>
              <a:off x="1990725" y="180975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0" name="Line 536"/>
            <p:cNvSpPr>
              <a:spLocks noChangeShapeType="1"/>
            </p:cNvSpPr>
            <p:nvPr/>
          </p:nvSpPr>
          <p:spPr bwMode="auto">
            <a:xfrm>
              <a:off x="2043113" y="181292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1" name="Line 537"/>
            <p:cNvSpPr>
              <a:spLocks noChangeShapeType="1"/>
            </p:cNvSpPr>
            <p:nvPr/>
          </p:nvSpPr>
          <p:spPr bwMode="auto">
            <a:xfrm>
              <a:off x="2095500" y="1812926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2" name="Line 538"/>
            <p:cNvSpPr>
              <a:spLocks noChangeShapeType="1"/>
            </p:cNvSpPr>
            <p:nvPr/>
          </p:nvSpPr>
          <p:spPr bwMode="auto">
            <a:xfrm>
              <a:off x="2149475" y="181610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3" name="Line 539"/>
            <p:cNvSpPr>
              <a:spLocks noChangeShapeType="1"/>
            </p:cNvSpPr>
            <p:nvPr/>
          </p:nvSpPr>
          <p:spPr bwMode="auto">
            <a:xfrm>
              <a:off x="2201863" y="181927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4" name="Line 540"/>
            <p:cNvSpPr>
              <a:spLocks noChangeShapeType="1"/>
            </p:cNvSpPr>
            <p:nvPr/>
          </p:nvSpPr>
          <p:spPr bwMode="auto">
            <a:xfrm>
              <a:off x="2254250" y="1819276"/>
              <a:ext cx="26988" cy="15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5" name="Line 541"/>
            <p:cNvSpPr>
              <a:spLocks noChangeShapeType="1"/>
            </p:cNvSpPr>
            <p:nvPr/>
          </p:nvSpPr>
          <p:spPr bwMode="auto">
            <a:xfrm>
              <a:off x="2306638" y="182086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6" name="Line 542"/>
            <p:cNvSpPr>
              <a:spLocks noChangeShapeType="1"/>
            </p:cNvSpPr>
            <p:nvPr/>
          </p:nvSpPr>
          <p:spPr bwMode="auto">
            <a:xfrm>
              <a:off x="2359025" y="1824038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7" name="Line 543"/>
            <p:cNvSpPr>
              <a:spLocks noChangeShapeType="1"/>
            </p:cNvSpPr>
            <p:nvPr/>
          </p:nvSpPr>
          <p:spPr bwMode="auto">
            <a:xfrm>
              <a:off x="2413000" y="18240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8" name="Line 544"/>
            <p:cNvSpPr>
              <a:spLocks noChangeShapeType="1"/>
            </p:cNvSpPr>
            <p:nvPr/>
          </p:nvSpPr>
          <p:spPr bwMode="auto">
            <a:xfrm>
              <a:off x="2465388" y="182721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9" name="Line 545"/>
            <p:cNvSpPr>
              <a:spLocks noChangeShapeType="1"/>
            </p:cNvSpPr>
            <p:nvPr/>
          </p:nvSpPr>
          <p:spPr bwMode="auto">
            <a:xfrm>
              <a:off x="2517775" y="1827213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0" name="Line 546"/>
            <p:cNvSpPr>
              <a:spLocks noChangeShapeType="1"/>
            </p:cNvSpPr>
            <p:nvPr/>
          </p:nvSpPr>
          <p:spPr bwMode="auto">
            <a:xfrm>
              <a:off x="2570163" y="1830388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1" name="Line 547"/>
            <p:cNvSpPr>
              <a:spLocks noChangeShapeType="1"/>
            </p:cNvSpPr>
            <p:nvPr/>
          </p:nvSpPr>
          <p:spPr bwMode="auto">
            <a:xfrm>
              <a:off x="2622550" y="183356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2" name="Line 548"/>
            <p:cNvSpPr>
              <a:spLocks noChangeShapeType="1"/>
            </p:cNvSpPr>
            <p:nvPr/>
          </p:nvSpPr>
          <p:spPr bwMode="auto">
            <a:xfrm>
              <a:off x="2676525" y="1833563"/>
              <a:ext cx="25400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3" name="Line 549"/>
            <p:cNvSpPr>
              <a:spLocks noChangeShapeType="1"/>
            </p:cNvSpPr>
            <p:nvPr/>
          </p:nvSpPr>
          <p:spPr bwMode="auto">
            <a:xfrm>
              <a:off x="2728913" y="18367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4" name="Line 550"/>
            <p:cNvSpPr>
              <a:spLocks noChangeShapeType="1"/>
            </p:cNvSpPr>
            <p:nvPr/>
          </p:nvSpPr>
          <p:spPr bwMode="auto">
            <a:xfrm>
              <a:off x="2781300" y="183832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5" name="Line 551"/>
            <p:cNvSpPr>
              <a:spLocks noChangeShapeType="1"/>
            </p:cNvSpPr>
            <p:nvPr/>
          </p:nvSpPr>
          <p:spPr bwMode="auto">
            <a:xfrm>
              <a:off x="2833688" y="183832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6" name="Line 552"/>
            <p:cNvSpPr>
              <a:spLocks noChangeShapeType="1"/>
            </p:cNvSpPr>
            <p:nvPr/>
          </p:nvSpPr>
          <p:spPr bwMode="auto">
            <a:xfrm>
              <a:off x="2886075" y="1841501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7" name="Line 553"/>
            <p:cNvSpPr>
              <a:spLocks noChangeShapeType="1"/>
            </p:cNvSpPr>
            <p:nvPr/>
          </p:nvSpPr>
          <p:spPr bwMode="auto">
            <a:xfrm>
              <a:off x="2936875" y="1841501"/>
              <a:ext cx="28575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8" name="Line 554"/>
            <p:cNvSpPr>
              <a:spLocks noChangeShapeType="1"/>
            </p:cNvSpPr>
            <p:nvPr/>
          </p:nvSpPr>
          <p:spPr bwMode="auto">
            <a:xfrm>
              <a:off x="2989263" y="1844676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9" name="Line 555"/>
            <p:cNvSpPr>
              <a:spLocks noChangeShapeType="1"/>
            </p:cNvSpPr>
            <p:nvPr/>
          </p:nvSpPr>
          <p:spPr bwMode="auto">
            <a:xfrm>
              <a:off x="3041650" y="1847851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0" name="Line 556"/>
            <p:cNvSpPr>
              <a:spLocks noChangeShapeType="1"/>
            </p:cNvSpPr>
            <p:nvPr/>
          </p:nvSpPr>
          <p:spPr bwMode="auto">
            <a:xfrm>
              <a:off x="3094038" y="1847851"/>
              <a:ext cx="30163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1" name="Line 557"/>
            <p:cNvSpPr>
              <a:spLocks noChangeShapeType="1"/>
            </p:cNvSpPr>
            <p:nvPr/>
          </p:nvSpPr>
          <p:spPr bwMode="auto">
            <a:xfrm>
              <a:off x="3148013" y="1851026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2" name="Line 558"/>
            <p:cNvSpPr>
              <a:spLocks noChangeShapeType="1"/>
            </p:cNvSpPr>
            <p:nvPr/>
          </p:nvSpPr>
          <p:spPr bwMode="auto">
            <a:xfrm>
              <a:off x="3200400" y="1854201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3" name="Line 559"/>
            <p:cNvSpPr>
              <a:spLocks noChangeShapeType="1"/>
            </p:cNvSpPr>
            <p:nvPr/>
          </p:nvSpPr>
          <p:spPr bwMode="auto">
            <a:xfrm>
              <a:off x="3252788" y="1854201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4" name="Line 560"/>
            <p:cNvSpPr>
              <a:spLocks noChangeShapeType="1"/>
            </p:cNvSpPr>
            <p:nvPr/>
          </p:nvSpPr>
          <p:spPr bwMode="auto">
            <a:xfrm>
              <a:off x="3305175" y="1857376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5" name="Line 561"/>
            <p:cNvSpPr>
              <a:spLocks noChangeShapeType="1"/>
            </p:cNvSpPr>
            <p:nvPr/>
          </p:nvSpPr>
          <p:spPr bwMode="auto">
            <a:xfrm>
              <a:off x="3357563" y="1857376"/>
              <a:ext cx="30163" cy="15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6" name="Line 562"/>
            <p:cNvSpPr>
              <a:spLocks noChangeShapeType="1"/>
            </p:cNvSpPr>
            <p:nvPr/>
          </p:nvSpPr>
          <p:spPr bwMode="auto">
            <a:xfrm>
              <a:off x="3411538" y="18589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7" name="Line 563"/>
            <p:cNvSpPr>
              <a:spLocks noChangeShapeType="1"/>
            </p:cNvSpPr>
            <p:nvPr/>
          </p:nvSpPr>
          <p:spPr bwMode="auto">
            <a:xfrm>
              <a:off x="3463925" y="18621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8" name="Line 564"/>
            <p:cNvSpPr>
              <a:spLocks noChangeShapeType="1"/>
            </p:cNvSpPr>
            <p:nvPr/>
          </p:nvSpPr>
          <p:spPr bwMode="auto">
            <a:xfrm>
              <a:off x="3516313" y="1862138"/>
              <a:ext cx="30163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9" name="Line 565"/>
            <p:cNvSpPr>
              <a:spLocks noChangeShapeType="1"/>
            </p:cNvSpPr>
            <p:nvPr/>
          </p:nvSpPr>
          <p:spPr bwMode="auto">
            <a:xfrm>
              <a:off x="3568700" y="18653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0" name="Line 566"/>
            <p:cNvSpPr>
              <a:spLocks noChangeShapeType="1"/>
            </p:cNvSpPr>
            <p:nvPr/>
          </p:nvSpPr>
          <p:spPr bwMode="auto">
            <a:xfrm>
              <a:off x="3622675" y="18653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1" name="Line 567"/>
            <p:cNvSpPr>
              <a:spLocks noChangeShapeType="1"/>
            </p:cNvSpPr>
            <p:nvPr/>
          </p:nvSpPr>
          <p:spPr bwMode="auto">
            <a:xfrm>
              <a:off x="3675063" y="1865313"/>
              <a:ext cx="28575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2" name="Line 568"/>
            <p:cNvSpPr>
              <a:spLocks noChangeShapeType="1"/>
            </p:cNvSpPr>
            <p:nvPr/>
          </p:nvSpPr>
          <p:spPr bwMode="auto">
            <a:xfrm>
              <a:off x="3727450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3" name="Line 569"/>
            <p:cNvSpPr>
              <a:spLocks noChangeShapeType="1"/>
            </p:cNvSpPr>
            <p:nvPr/>
          </p:nvSpPr>
          <p:spPr bwMode="auto">
            <a:xfrm>
              <a:off x="3779838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4" name="Line 570"/>
            <p:cNvSpPr>
              <a:spLocks noChangeShapeType="1"/>
            </p:cNvSpPr>
            <p:nvPr/>
          </p:nvSpPr>
          <p:spPr bwMode="auto">
            <a:xfrm>
              <a:off x="3832225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5" name="Line 571"/>
            <p:cNvSpPr>
              <a:spLocks noChangeShapeType="1"/>
            </p:cNvSpPr>
            <p:nvPr/>
          </p:nvSpPr>
          <p:spPr bwMode="auto">
            <a:xfrm>
              <a:off x="3886200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6" name="Line 572"/>
            <p:cNvSpPr>
              <a:spLocks noChangeShapeType="1"/>
            </p:cNvSpPr>
            <p:nvPr/>
          </p:nvSpPr>
          <p:spPr bwMode="auto">
            <a:xfrm>
              <a:off x="3938588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7" name="Line 573"/>
            <p:cNvSpPr>
              <a:spLocks noChangeShapeType="1"/>
            </p:cNvSpPr>
            <p:nvPr/>
          </p:nvSpPr>
          <p:spPr bwMode="auto">
            <a:xfrm>
              <a:off x="3990975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8" name="Line 574"/>
            <p:cNvSpPr>
              <a:spLocks noChangeShapeType="1"/>
            </p:cNvSpPr>
            <p:nvPr/>
          </p:nvSpPr>
          <p:spPr bwMode="auto">
            <a:xfrm>
              <a:off x="4043363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9" name="Line 575"/>
            <p:cNvSpPr>
              <a:spLocks noChangeShapeType="1"/>
            </p:cNvSpPr>
            <p:nvPr/>
          </p:nvSpPr>
          <p:spPr bwMode="auto">
            <a:xfrm>
              <a:off x="4095750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0" name="Line 576"/>
            <p:cNvSpPr>
              <a:spLocks noChangeShapeType="1"/>
            </p:cNvSpPr>
            <p:nvPr/>
          </p:nvSpPr>
          <p:spPr bwMode="auto">
            <a:xfrm>
              <a:off x="4149725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1" name="Line 577"/>
            <p:cNvSpPr>
              <a:spLocks noChangeShapeType="1"/>
            </p:cNvSpPr>
            <p:nvPr/>
          </p:nvSpPr>
          <p:spPr bwMode="auto">
            <a:xfrm>
              <a:off x="4202113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2" name="Line 578"/>
            <p:cNvSpPr>
              <a:spLocks noChangeShapeType="1"/>
            </p:cNvSpPr>
            <p:nvPr/>
          </p:nvSpPr>
          <p:spPr bwMode="auto">
            <a:xfrm>
              <a:off x="4254500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3" name="Line 579"/>
            <p:cNvSpPr>
              <a:spLocks noChangeShapeType="1"/>
            </p:cNvSpPr>
            <p:nvPr/>
          </p:nvSpPr>
          <p:spPr bwMode="auto">
            <a:xfrm>
              <a:off x="4306888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4" name="Line 580"/>
            <p:cNvSpPr>
              <a:spLocks noChangeShapeType="1"/>
            </p:cNvSpPr>
            <p:nvPr/>
          </p:nvSpPr>
          <p:spPr bwMode="auto">
            <a:xfrm>
              <a:off x="4359275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5" name="Line 581"/>
            <p:cNvSpPr>
              <a:spLocks noChangeShapeType="1"/>
            </p:cNvSpPr>
            <p:nvPr/>
          </p:nvSpPr>
          <p:spPr bwMode="auto">
            <a:xfrm>
              <a:off x="4413250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6" name="Line 582"/>
            <p:cNvSpPr>
              <a:spLocks noChangeShapeType="1"/>
            </p:cNvSpPr>
            <p:nvPr/>
          </p:nvSpPr>
          <p:spPr bwMode="auto">
            <a:xfrm>
              <a:off x="4465638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7" name="Line 583"/>
            <p:cNvSpPr>
              <a:spLocks noChangeShapeType="1"/>
            </p:cNvSpPr>
            <p:nvPr/>
          </p:nvSpPr>
          <p:spPr bwMode="auto">
            <a:xfrm>
              <a:off x="4518025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8" name="Line 584"/>
            <p:cNvSpPr>
              <a:spLocks noChangeShapeType="1"/>
            </p:cNvSpPr>
            <p:nvPr/>
          </p:nvSpPr>
          <p:spPr bwMode="auto">
            <a:xfrm>
              <a:off x="4570413" y="18684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9" name="Line 585"/>
            <p:cNvSpPr>
              <a:spLocks noChangeShapeType="1"/>
            </p:cNvSpPr>
            <p:nvPr/>
          </p:nvSpPr>
          <p:spPr bwMode="auto">
            <a:xfrm>
              <a:off x="4624388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0" name="Line 586"/>
            <p:cNvSpPr>
              <a:spLocks noChangeShapeType="1"/>
            </p:cNvSpPr>
            <p:nvPr/>
          </p:nvSpPr>
          <p:spPr bwMode="auto">
            <a:xfrm>
              <a:off x="4676775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1" name="Line 587"/>
            <p:cNvSpPr>
              <a:spLocks noChangeShapeType="1"/>
            </p:cNvSpPr>
            <p:nvPr/>
          </p:nvSpPr>
          <p:spPr bwMode="auto">
            <a:xfrm>
              <a:off x="4729163" y="186848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2" name="Line 588"/>
            <p:cNvSpPr>
              <a:spLocks noChangeShapeType="1"/>
            </p:cNvSpPr>
            <p:nvPr/>
          </p:nvSpPr>
          <p:spPr bwMode="auto">
            <a:xfrm>
              <a:off x="4781550" y="187166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3" name="Line 589"/>
            <p:cNvSpPr>
              <a:spLocks noChangeShapeType="1"/>
            </p:cNvSpPr>
            <p:nvPr/>
          </p:nvSpPr>
          <p:spPr bwMode="auto">
            <a:xfrm>
              <a:off x="4833938" y="187166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4" name="Line 590"/>
            <p:cNvSpPr>
              <a:spLocks noChangeShapeType="1"/>
            </p:cNvSpPr>
            <p:nvPr/>
          </p:nvSpPr>
          <p:spPr bwMode="auto">
            <a:xfrm>
              <a:off x="4887913" y="18716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5" name="Line 591"/>
            <p:cNvSpPr>
              <a:spLocks noChangeShapeType="1"/>
            </p:cNvSpPr>
            <p:nvPr/>
          </p:nvSpPr>
          <p:spPr bwMode="auto">
            <a:xfrm>
              <a:off x="4940300" y="18716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6" name="Line 592"/>
            <p:cNvSpPr>
              <a:spLocks noChangeShapeType="1"/>
            </p:cNvSpPr>
            <p:nvPr/>
          </p:nvSpPr>
          <p:spPr bwMode="auto">
            <a:xfrm>
              <a:off x="4992688" y="18716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7" name="Line 593"/>
            <p:cNvSpPr>
              <a:spLocks noChangeShapeType="1"/>
            </p:cNvSpPr>
            <p:nvPr/>
          </p:nvSpPr>
          <p:spPr bwMode="auto">
            <a:xfrm>
              <a:off x="5045075" y="187166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8" name="Line 594"/>
            <p:cNvSpPr>
              <a:spLocks noChangeShapeType="1"/>
            </p:cNvSpPr>
            <p:nvPr/>
          </p:nvSpPr>
          <p:spPr bwMode="auto">
            <a:xfrm>
              <a:off x="5097463" y="187166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9" name="Line 595"/>
            <p:cNvSpPr>
              <a:spLocks noChangeShapeType="1"/>
            </p:cNvSpPr>
            <p:nvPr/>
          </p:nvSpPr>
          <p:spPr bwMode="auto">
            <a:xfrm>
              <a:off x="5151438" y="18716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0" name="Line 596"/>
            <p:cNvSpPr>
              <a:spLocks noChangeShapeType="1"/>
            </p:cNvSpPr>
            <p:nvPr/>
          </p:nvSpPr>
          <p:spPr bwMode="auto">
            <a:xfrm>
              <a:off x="5203825" y="18716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1" name="Line 597"/>
            <p:cNvSpPr>
              <a:spLocks noChangeShapeType="1"/>
            </p:cNvSpPr>
            <p:nvPr/>
          </p:nvSpPr>
          <p:spPr bwMode="auto">
            <a:xfrm>
              <a:off x="5256213" y="187166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2" name="Line 598"/>
            <p:cNvSpPr>
              <a:spLocks noChangeShapeType="1"/>
            </p:cNvSpPr>
            <p:nvPr/>
          </p:nvSpPr>
          <p:spPr bwMode="auto">
            <a:xfrm>
              <a:off x="5308600" y="187166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3" name="Line 599"/>
            <p:cNvSpPr>
              <a:spLocks noChangeShapeType="1"/>
            </p:cNvSpPr>
            <p:nvPr/>
          </p:nvSpPr>
          <p:spPr bwMode="auto">
            <a:xfrm>
              <a:off x="5360988" y="187166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4" name="Line 600"/>
            <p:cNvSpPr>
              <a:spLocks noChangeShapeType="1"/>
            </p:cNvSpPr>
            <p:nvPr/>
          </p:nvSpPr>
          <p:spPr bwMode="auto">
            <a:xfrm>
              <a:off x="5414963" y="18716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5" name="Line 601"/>
            <p:cNvSpPr>
              <a:spLocks noChangeShapeType="1"/>
            </p:cNvSpPr>
            <p:nvPr/>
          </p:nvSpPr>
          <p:spPr bwMode="auto">
            <a:xfrm>
              <a:off x="5467350" y="187166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6" name="Line 602"/>
            <p:cNvSpPr>
              <a:spLocks noChangeShapeType="1"/>
            </p:cNvSpPr>
            <p:nvPr/>
          </p:nvSpPr>
          <p:spPr bwMode="auto">
            <a:xfrm>
              <a:off x="5519738" y="1871663"/>
              <a:ext cx="952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7" name="Freeform 603"/>
            <p:cNvSpPr>
              <a:spLocks/>
            </p:cNvSpPr>
            <p:nvPr/>
          </p:nvSpPr>
          <p:spPr bwMode="auto">
            <a:xfrm>
              <a:off x="1589088" y="1762126"/>
              <a:ext cx="61913" cy="53975"/>
            </a:xfrm>
            <a:custGeom>
              <a:avLst/>
              <a:gdLst>
                <a:gd name="T0" fmla="*/ 20 w 39"/>
                <a:gd name="T1" fmla="*/ 0 h 34"/>
                <a:gd name="T2" fmla="*/ 0 w 39"/>
                <a:gd name="T3" fmla="*/ 34 h 34"/>
                <a:gd name="T4" fmla="*/ 39 w 39"/>
                <a:gd name="T5" fmla="*/ 34 h 34"/>
                <a:gd name="T6" fmla="*/ 20 w 39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20" y="0"/>
                  </a:moveTo>
                  <a:lnTo>
                    <a:pt x="0" y="34"/>
                  </a:lnTo>
                  <a:lnTo>
                    <a:pt x="39" y="3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8" name="Freeform 604"/>
            <p:cNvSpPr>
              <a:spLocks/>
            </p:cNvSpPr>
            <p:nvPr/>
          </p:nvSpPr>
          <p:spPr bwMode="auto">
            <a:xfrm>
              <a:off x="3584575" y="1830388"/>
              <a:ext cx="60325" cy="55563"/>
            </a:xfrm>
            <a:custGeom>
              <a:avLst/>
              <a:gdLst>
                <a:gd name="T0" fmla="*/ 18 w 38"/>
                <a:gd name="T1" fmla="*/ 0 h 35"/>
                <a:gd name="T2" fmla="*/ 0 w 38"/>
                <a:gd name="T3" fmla="*/ 35 h 35"/>
                <a:gd name="T4" fmla="*/ 38 w 38"/>
                <a:gd name="T5" fmla="*/ 35 h 35"/>
                <a:gd name="T6" fmla="*/ 18 w 38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5">
                  <a:moveTo>
                    <a:pt x="18" y="0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89" name="Freeform 605"/>
            <p:cNvSpPr>
              <a:spLocks/>
            </p:cNvSpPr>
            <p:nvPr/>
          </p:nvSpPr>
          <p:spPr bwMode="auto">
            <a:xfrm>
              <a:off x="5495925" y="1836738"/>
              <a:ext cx="61913" cy="52388"/>
            </a:xfrm>
            <a:custGeom>
              <a:avLst/>
              <a:gdLst>
                <a:gd name="T0" fmla="*/ 21 w 39"/>
                <a:gd name="T1" fmla="*/ 0 h 33"/>
                <a:gd name="T2" fmla="*/ 0 w 39"/>
                <a:gd name="T3" fmla="*/ 33 h 33"/>
                <a:gd name="T4" fmla="*/ 39 w 39"/>
                <a:gd name="T5" fmla="*/ 33 h 33"/>
                <a:gd name="T6" fmla="*/ 21 w 3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3">
                  <a:moveTo>
                    <a:pt x="21" y="0"/>
                  </a:moveTo>
                  <a:lnTo>
                    <a:pt x="0" y="33"/>
                  </a:lnTo>
                  <a:lnTo>
                    <a:pt x="39" y="3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0" name="Line 606"/>
            <p:cNvSpPr>
              <a:spLocks noChangeShapeType="1"/>
            </p:cNvSpPr>
            <p:nvPr/>
          </p:nvSpPr>
          <p:spPr bwMode="auto">
            <a:xfrm flipV="1">
              <a:off x="1620838" y="4103688"/>
              <a:ext cx="47625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1" name="Line 607"/>
            <p:cNvSpPr>
              <a:spLocks noChangeShapeType="1"/>
            </p:cNvSpPr>
            <p:nvPr/>
          </p:nvSpPr>
          <p:spPr bwMode="auto">
            <a:xfrm flipV="1">
              <a:off x="1695450" y="4027488"/>
              <a:ext cx="46038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2" name="Line 608"/>
            <p:cNvSpPr>
              <a:spLocks noChangeShapeType="1"/>
            </p:cNvSpPr>
            <p:nvPr/>
          </p:nvSpPr>
          <p:spPr bwMode="auto">
            <a:xfrm flipV="1">
              <a:off x="1765300" y="39512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3" name="Line 609"/>
            <p:cNvSpPr>
              <a:spLocks noChangeShapeType="1"/>
            </p:cNvSpPr>
            <p:nvPr/>
          </p:nvSpPr>
          <p:spPr bwMode="auto">
            <a:xfrm flipV="1">
              <a:off x="1838325" y="38750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4" name="Line 610"/>
            <p:cNvSpPr>
              <a:spLocks noChangeShapeType="1"/>
            </p:cNvSpPr>
            <p:nvPr/>
          </p:nvSpPr>
          <p:spPr bwMode="auto">
            <a:xfrm flipV="1">
              <a:off x="1911350" y="37988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5" name="Line 611"/>
            <p:cNvSpPr>
              <a:spLocks noChangeShapeType="1"/>
            </p:cNvSpPr>
            <p:nvPr/>
          </p:nvSpPr>
          <p:spPr bwMode="auto">
            <a:xfrm flipV="1">
              <a:off x="1984375" y="3722688"/>
              <a:ext cx="47625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6" name="Line 612"/>
            <p:cNvSpPr>
              <a:spLocks noChangeShapeType="1"/>
            </p:cNvSpPr>
            <p:nvPr/>
          </p:nvSpPr>
          <p:spPr bwMode="auto">
            <a:xfrm flipV="1">
              <a:off x="2057400" y="3646488"/>
              <a:ext cx="47625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7" name="Line 613"/>
            <p:cNvSpPr>
              <a:spLocks noChangeShapeType="1"/>
            </p:cNvSpPr>
            <p:nvPr/>
          </p:nvSpPr>
          <p:spPr bwMode="auto">
            <a:xfrm flipV="1">
              <a:off x="2128838" y="35702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8" name="Line 614"/>
            <p:cNvSpPr>
              <a:spLocks noChangeShapeType="1"/>
            </p:cNvSpPr>
            <p:nvPr/>
          </p:nvSpPr>
          <p:spPr bwMode="auto">
            <a:xfrm flipV="1">
              <a:off x="2201863" y="34940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9" name="Line 615"/>
            <p:cNvSpPr>
              <a:spLocks noChangeShapeType="1"/>
            </p:cNvSpPr>
            <p:nvPr/>
          </p:nvSpPr>
          <p:spPr bwMode="auto">
            <a:xfrm flipV="1">
              <a:off x="2274888" y="34178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0" name="Line 616"/>
            <p:cNvSpPr>
              <a:spLocks noChangeShapeType="1"/>
            </p:cNvSpPr>
            <p:nvPr/>
          </p:nvSpPr>
          <p:spPr bwMode="auto">
            <a:xfrm flipV="1">
              <a:off x="2347913" y="3341688"/>
              <a:ext cx="46038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1" name="Line 617"/>
            <p:cNvSpPr>
              <a:spLocks noChangeShapeType="1"/>
            </p:cNvSpPr>
            <p:nvPr/>
          </p:nvSpPr>
          <p:spPr bwMode="auto">
            <a:xfrm flipV="1">
              <a:off x="2420938" y="3265488"/>
              <a:ext cx="47625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2" name="Line 618"/>
            <p:cNvSpPr>
              <a:spLocks noChangeShapeType="1"/>
            </p:cNvSpPr>
            <p:nvPr/>
          </p:nvSpPr>
          <p:spPr bwMode="auto">
            <a:xfrm flipV="1">
              <a:off x="2493963" y="3189288"/>
              <a:ext cx="47625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3" name="Line 619"/>
            <p:cNvSpPr>
              <a:spLocks noChangeShapeType="1"/>
            </p:cNvSpPr>
            <p:nvPr/>
          </p:nvSpPr>
          <p:spPr bwMode="auto">
            <a:xfrm flipV="1">
              <a:off x="2565400" y="3113088"/>
              <a:ext cx="49213" cy="5080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4" name="Line 620"/>
            <p:cNvSpPr>
              <a:spLocks noChangeShapeType="1"/>
            </p:cNvSpPr>
            <p:nvPr/>
          </p:nvSpPr>
          <p:spPr bwMode="auto">
            <a:xfrm flipV="1">
              <a:off x="2638425" y="3035301"/>
              <a:ext cx="49213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5" name="Line 621"/>
            <p:cNvSpPr>
              <a:spLocks noChangeShapeType="1"/>
            </p:cNvSpPr>
            <p:nvPr/>
          </p:nvSpPr>
          <p:spPr bwMode="auto">
            <a:xfrm flipV="1">
              <a:off x="2711450" y="2959101"/>
              <a:ext cx="49213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6" name="Line 622"/>
            <p:cNvSpPr>
              <a:spLocks noChangeShapeType="1"/>
            </p:cNvSpPr>
            <p:nvPr/>
          </p:nvSpPr>
          <p:spPr bwMode="auto">
            <a:xfrm flipV="1">
              <a:off x="2784475" y="2882901"/>
              <a:ext cx="46038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7" name="Line 623"/>
            <p:cNvSpPr>
              <a:spLocks noChangeShapeType="1"/>
            </p:cNvSpPr>
            <p:nvPr/>
          </p:nvSpPr>
          <p:spPr bwMode="auto">
            <a:xfrm flipV="1">
              <a:off x="2857500" y="2806701"/>
              <a:ext cx="47625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8" name="Line 624"/>
            <p:cNvSpPr>
              <a:spLocks noChangeShapeType="1"/>
            </p:cNvSpPr>
            <p:nvPr/>
          </p:nvSpPr>
          <p:spPr bwMode="auto">
            <a:xfrm flipV="1">
              <a:off x="2927350" y="2730501"/>
              <a:ext cx="50800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9" name="Line 625"/>
            <p:cNvSpPr>
              <a:spLocks noChangeShapeType="1"/>
            </p:cNvSpPr>
            <p:nvPr/>
          </p:nvSpPr>
          <p:spPr bwMode="auto">
            <a:xfrm flipV="1">
              <a:off x="3000375" y="2654301"/>
              <a:ext cx="50800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0" name="Line 626"/>
            <p:cNvSpPr>
              <a:spLocks noChangeShapeType="1"/>
            </p:cNvSpPr>
            <p:nvPr/>
          </p:nvSpPr>
          <p:spPr bwMode="auto">
            <a:xfrm flipV="1">
              <a:off x="3074988" y="2578101"/>
              <a:ext cx="49213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1" name="Line 627"/>
            <p:cNvSpPr>
              <a:spLocks noChangeShapeType="1"/>
            </p:cNvSpPr>
            <p:nvPr/>
          </p:nvSpPr>
          <p:spPr bwMode="auto">
            <a:xfrm flipV="1">
              <a:off x="3148013" y="2501901"/>
              <a:ext cx="46038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2" name="Line 628"/>
            <p:cNvSpPr>
              <a:spLocks noChangeShapeType="1"/>
            </p:cNvSpPr>
            <p:nvPr/>
          </p:nvSpPr>
          <p:spPr bwMode="auto">
            <a:xfrm flipV="1">
              <a:off x="3221038" y="2425701"/>
              <a:ext cx="46038" cy="523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3" name="Line 629"/>
            <p:cNvSpPr>
              <a:spLocks noChangeShapeType="1"/>
            </p:cNvSpPr>
            <p:nvPr/>
          </p:nvSpPr>
          <p:spPr bwMode="auto">
            <a:xfrm flipV="1">
              <a:off x="3290888" y="2349501"/>
              <a:ext cx="49213" cy="492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4" name="Line 630"/>
            <p:cNvSpPr>
              <a:spLocks noChangeShapeType="1"/>
            </p:cNvSpPr>
            <p:nvPr/>
          </p:nvSpPr>
          <p:spPr bwMode="auto">
            <a:xfrm flipV="1">
              <a:off x="3363913" y="2273301"/>
              <a:ext cx="50800" cy="492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5" name="Line 631"/>
            <p:cNvSpPr>
              <a:spLocks noChangeShapeType="1"/>
            </p:cNvSpPr>
            <p:nvPr/>
          </p:nvSpPr>
          <p:spPr bwMode="auto">
            <a:xfrm flipV="1">
              <a:off x="3436938" y="2197101"/>
              <a:ext cx="50800" cy="492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6" name="Line 632"/>
            <p:cNvSpPr>
              <a:spLocks noChangeShapeType="1"/>
            </p:cNvSpPr>
            <p:nvPr/>
          </p:nvSpPr>
          <p:spPr bwMode="auto">
            <a:xfrm flipV="1">
              <a:off x="3509963" y="2146301"/>
              <a:ext cx="23813" cy="238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7" name="Line 633"/>
            <p:cNvSpPr>
              <a:spLocks noChangeShapeType="1"/>
            </p:cNvSpPr>
            <p:nvPr/>
          </p:nvSpPr>
          <p:spPr bwMode="auto">
            <a:xfrm>
              <a:off x="3533775" y="2146301"/>
              <a:ext cx="34925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8" name="Line 634"/>
            <p:cNvSpPr>
              <a:spLocks noChangeShapeType="1"/>
            </p:cNvSpPr>
            <p:nvPr/>
          </p:nvSpPr>
          <p:spPr bwMode="auto">
            <a:xfrm>
              <a:off x="3603625" y="2155826"/>
              <a:ext cx="71438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9" name="Line 635"/>
            <p:cNvSpPr>
              <a:spLocks noChangeShapeType="1"/>
            </p:cNvSpPr>
            <p:nvPr/>
          </p:nvSpPr>
          <p:spPr bwMode="auto">
            <a:xfrm>
              <a:off x="3709988" y="2166938"/>
              <a:ext cx="69850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0" name="Line 636"/>
            <p:cNvSpPr>
              <a:spLocks noChangeShapeType="1"/>
            </p:cNvSpPr>
            <p:nvPr/>
          </p:nvSpPr>
          <p:spPr bwMode="auto">
            <a:xfrm>
              <a:off x="3814763" y="2179638"/>
              <a:ext cx="68263" cy="79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1" name="Line 637"/>
            <p:cNvSpPr>
              <a:spLocks noChangeShapeType="1"/>
            </p:cNvSpPr>
            <p:nvPr/>
          </p:nvSpPr>
          <p:spPr bwMode="auto">
            <a:xfrm>
              <a:off x="3917950" y="2190751"/>
              <a:ext cx="69850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2" name="Line 638"/>
            <p:cNvSpPr>
              <a:spLocks noChangeShapeType="1"/>
            </p:cNvSpPr>
            <p:nvPr/>
          </p:nvSpPr>
          <p:spPr bwMode="auto">
            <a:xfrm>
              <a:off x="4022725" y="2205038"/>
              <a:ext cx="71438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3" name="Line 639"/>
            <p:cNvSpPr>
              <a:spLocks noChangeShapeType="1"/>
            </p:cNvSpPr>
            <p:nvPr/>
          </p:nvSpPr>
          <p:spPr bwMode="auto">
            <a:xfrm>
              <a:off x="4129088" y="2217738"/>
              <a:ext cx="66675" cy="79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4" name="Line 640"/>
            <p:cNvSpPr>
              <a:spLocks noChangeShapeType="1"/>
            </p:cNvSpPr>
            <p:nvPr/>
          </p:nvSpPr>
          <p:spPr bwMode="auto">
            <a:xfrm>
              <a:off x="4230688" y="2228851"/>
              <a:ext cx="71438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5" name="Line 641"/>
            <p:cNvSpPr>
              <a:spLocks noChangeShapeType="1"/>
            </p:cNvSpPr>
            <p:nvPr/>
          </p:nvSpPr>
          <p:spPr bwMode="auto">
            <a:xfrm>
              <a:off x="4337050" y="2243138"/>
              <a:ext cx="69850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6" name="Line 642"/>
            <p:cNvSpPr>
              <a:spLocks noChangeShapeType="1"/>
            </p:cNvSpPr>
            <p:nvPr/>
          </p:nvSpPr>
          <p:spPr bwMode="auto">
            <a:xfrm>
              <a:off x="4441825" y="2255838"/>
              <a:ext cx="69850" cy="79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7" name="Line 643"/>
            <p:cNvSpPr>
              <a:spLocks noChangeShapeType="1"/>
            </p:cNvSpPr>
            <p:nvPr/>
          </p:nvSpPr>
          <p:spPr bwMode="auto">
            <a:xfrm>
              <a:off x="4548188" y="2266951"/>
              <a:ext cx="66675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8" name="Line 644"/>
            <p:cNvSpPr>
              <a:spLocks noChangeShapeType="1"/>
            </p:cNvSpPr>
            <p:nvPr/>
          </p:nvSpPr>
          <p:spPr bwMode="auto">
            <a:xfrm>
              <a:off x="4649788" y="2278063"/>
              <a:ext cx="69850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9" name="Line 645"/>
            <p:cNvSpPr>
              <a:spLocks noChangeShapeType="1"/>
            </p:cNvSpPr>
            <p:nvPr/>
          </p:nvSpPr>
          <p:spPr bwMode="auto">
            <a:xfrm>
              <a:off x="4756150" y="2293938"/>
              <a:ext cx="69850" cy="79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0" name="Line 646"/>
            <p:cNvSpPr>
              <a:spLocks noChangeShapeType="1"/>
            </p:cNvSpPr>
            <p:nvPr/>
          </p:nvSpPr>
          <p:spPr bwMode="auto">
            <a:xfrm>
              <a:off x="4860925" y="2305051"/>
              <a:ext cx="69850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1" name="Line 647"/>
            <p:cNvSpPr>
              <a:spLocks noChangeShapeType="1"/>
            </p:cNvSpPr>
            <p:nvPr/>
          </p:nvSpPr>
          <p:spPr bwMode="auto">
            <a:xfrm>
              <a:off x="4964113" y="2316163"/>
              <a:ext cx="69850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2" name="Line 648"/>
            <p:cNvSpPr>
              <a:spLocks noChangeShapeType="1"/>
            </p:cNvSpPr>
            <p:nvPr/>
          </p:nvSpPr>
          <p:spPr bwMode="auto">
            <a:xfrm>
              <a:off x="5068888" y="2332038"/>
              <a:ext cx="69850" cy="47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3" name="Line 649"/>
            <p:cNvSpPr>
              <a:spLocks noChangeShapeType="1"/>
            </p:cNvSpPr>
            <p:nvPr/>
          </p:nvSpPr>
          <p:spPr bwMode="auto">
            <a:xfrm>
              <a:off x="5173663" y="2343151"/>
              <a:ext cx="71438" cy="95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495" name="Group 851"/>
            <p:cNvGrpSpPr>
              <a:grpSpLocks/>
            </p:cNvGrpSpPr>
            <p:nvPr/>
          </p:nvGrpSpPr>
          <p:grpSpPr bwMode="auto">
            <a:xfrm>
              <a:off x="1336675" y="1651001"/>
              <a:ext cx="4221163" cy="2609851"/>
              <a:chOff x="842" y="1040"/>
              <a:chExt cx="2659" cy="1644"/>
            </a:xfrm>
          </p:grpSpPr>
          <p:sp>
            <p:nvSpPr>
              <p:cNvPr id="4533" name="Line 651"/>
              <p:cNvSpPr>
                <a:spLocks noChangeShapeType="1"/>
              </p:cNvSpPr>
              <p:nvPr/>
            </p:nvSpPr>
            <p:spPr bwMode="auto">
              <a:xfrm>
                <a:off x="3326" y="1483"/>
                <a:ext cx="42" cy="6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4" name="Line 652"/>
              <p:cNvSpPr>
                <a:spLocks noChangeShapeType="1"/>
              </p:cNvSpPr>
              <p:nvPr/>
            </p:nvSpPr>
            <p:spPr bwMode="auto">
              <a:xfrm>
                <a:off x="3390" y="1491"/>
                <a:ext cx="41" cy="5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5" name="Rectangle 653"/>
              <p:cNvSpPr>
                <a:spLocks noChangeArrowheads="1"/>
              </p:cNvSpPr>
              <p:nvPr/>
            </p:nvSpPr>
            <p:spPr bwMode="auto">
              <a:xfrm>
                <a:off x="1005" y="2600"/>
                <a:ext cx="33" cy="33"/>
              </a:xfrm>
              <a:prstGeom prst="rect">
                <a:avLst/>
              </a:prstGeom>
              <a:solidFill>
                <a:srgbClr val="404040"/>
              </a:solidFill>
              <a:ln w="11113">
                <a:solidFill>
                  <a:srgbClr val="4040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6" name="Rectangle 654"/>
              <p:cNvSpPr>
                <a:spLocks noChangeArrowheads="1"/>
              </p:cNvSpPr>
              <p:nvPr/>
            </p:nvSpPr>
            <p:spPr bwMode="auto">
              <a:xfrm>
                <a:off x="2210" y="1336"/>
                <a:ext cx="33" cy="33"/>
              </a:xfrm>
              <a:prstGeom prst="rect">
                <a:avLst/>
              </a:prstGeom>
              <a:solidFill>
                <a:srgbClr val="404040"/>
              </a:solidFill>
              <a:ln w="11113">
                <a:solidFill>
                  <a:srgbClr val="4040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7" name="Rectangle 655"/>
              <p:cNvSpPr>
                <a:spLocks noChangeArrowheads="1"/>
              </p:cNvSpPr>
              <p:nvPr/>
            </p:nvSpPr>
            <p:spPr bwMode="auto">
              <a:xfrm>
                <a:off x="3414" y="1480"/>
                <a:ext cx="34" cy="33"/>
              </a:xfrm>
              <a:prstGeom prst="rect">
                <a:avLst/>
              </a:prstGeom>
              <a:solidFill>
                <a:srgbClr val="404040"/>
              </a:solidFill>
              <a:ln w="11113">
                <a:solidFill>
                  <a:srgbClr val="4040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8" name="Line 656"/>
              <p:cNvSpPr>
                <a:spLocks noChangeShapeType="1"/>
              </p:cNvSpPr>
              <p:nvPr/>
            </p:nvSpPr>
            <p:spPr bwMode="auto">
              <a:xfrm flipV="1">
                <a:off x="1021" y="2532"/>
                <a:ext cx="71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9" name="Line 657"/>
              <p:cNvSpPr>
                <a:spLocks noChangeShapeType="1"/>
              </p:cNvSpPr>
              <p:nvPr/>
            </p:nvSpPr>
            <p:spPr bwMode="auto">
              <a:xfrm flipV="1">
                <a:off x="1092" y="2458"/>
                <a:ext cx="71" cy="7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0" name="Line 658"/>
              <p:cNvSpPr>
                <a:spLocks noChangeShapeType="1"/>
              </p:cNvSpPr>
              <p:nvPr/>
            </p:nvSpPr>
            <p:spPr bwMode="auto">
              <a:xfrm flipV="1">
                <a:off x="1163" y="2386"/>
                <a:ext cx="72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1" name="Line 659"/>
              <p:cNvSpPr>
                <a:spLocks noChangeShapeType="1"/>
              </p:cNvSpPr>
              <p:nvPr/>
            </p:nvSpPr>
            <p:spPr bwMode="auto">
              <a:xfrm flipV="1">
                <a:off x="1235" y="2314"/>
                <a:ext cx="71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3" name="Line 660"/>
              <p:cNvSpPr>
                <a:spLocks noChangeShapeType="1"/>
              </p:cNvSpPr>
              <p:nvPr/>
            </p:nvSpPr>
            <p:spPr bwMode="auto">
              <a:xfrm flipV="1">
                <a:off x="1306" y="2240"/>
                <a:ext cx="71" cy="7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4" name="Line 661"/>
              <p:cNvSpPr>
                <a:spLocks noChangeShapeType="1"/>
              </p:cNvSpPr>
              <p:nvPr/>
            </p:nvSpPr>
            <p:spPr bwMode="auto">
              <a:xfrm flipV="1">
                <a:off x="1377" y="2168"/>
                <a:ext cx="72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5" name="Line 662"/>
              <p:cNvSpPr>
                <a:spLocks noChangeShapeType="1"/>
              </p:cNvSpPr>
              <p:nvPr/>
            </p:nvSpPr>
            <p:spPr bwMode="auto">
              <a:xfrm flipV="1">
                <a:off x="1449" y="2096"/>
                <a:ext cx="71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6" name="Line 663"/>
              <p:cNvSpPr>
                <a:spLocks noChangeShapeType="1"/>
              </p:cNvSpPr>
              <p:nvPr/>
            </p:nvSpPr>
            <p:spPr bwMode="auto">
              <a:xfrm flipV="1">
                <a:off x="1520" y="2022"/>
                <a:ext cx="72" cy="7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7" name="Line 664"/>
              <p:cNvSpPr>
                <a:spLocks noChangeShapeType="1"/>
              </p:cNvSpPr>
              <p:nvPr/>
            </p:nvSpPr>
            <p:spPr bwMode="auto">
              <a:xfrm flipV="1">
                <a:off x="1592" y="1950"/>
                <a:ext cx="71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8" name="Line 665"/>
              <p:cNvSpPr>
                <a:spLocks noChangeShapeType="1"/>
              </p:cNvSpPr>
              <p:nvPr/>
            </p:nvSpPr>
            <p:spPr bwMode="auto">
              <a:xfrm flipV="1">
                <a:off x="1663" y="1877"/>
                <a:ext cx="71" cy="7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9" name="Line 666"/>
              <p:cNvSpPr>
                <a:spLocks noChangeShapeType="1"/>
              </p:cNvSpPr>
              <p:nvPr/>
            </p:nvSpPr>
            <p:spPr bwMode="auto">
              <a:xfrm flipV="1">
                <a:off x="1734" y="1805"/>
                <a:ext cx="72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0" name="Line 667"/>
              <p:cNvSpPr>
                <a:spLocks noChangeShapeType="1"/>
              </p:cNvSpPr>
              <p:nvPr/>
            </p:nvSpPr>
            <p:spPr bwMode="auto">
              <a:xfrm flipV="1">
                <a:off x="1806" y="1733"/>
                <a:ext cx="70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1" name="Line 668"/>
              <p:cNvSpPr>
                <a:spLocks noChangeShapeType="1"/>
              </p:cNvSpPr>
              <p:nvPr/>
            </p:nvSpPr>
            <p:spPr bwMode="auto">
              <a:xfrm flipV="1">
                <a:off x="1876" y="1659"/>
                <a:ext cx="72" cy="7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2" name="Line 669"/>
              <p:cNvSpPr>
                <a:spLocks noChangeShapeType="1"/>
              </p:cNvSpPr>
              <p:nvPr/>
            </p:nvSpPr>
            <p:spPr bwMode="auto">
              <a:xfrm flipV="1">
                <a:off x="1948" y="1587"/>
                <a:ext cx="72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3" name="Line 670"/>
              <p:cNvSpPr>
                <a:spLocks noChangeShapeType="1"/>
              </p:cNvSpPr>
              <p:nvPr/>
            </p:nvSpPr>
            <p:spPr bwMode="auto">
              <a:xfrm flipV="1">
                <a:off x="2020" y="1515"/>
                <a:ext cx="70" cy="7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4" name="Line 671"/>
              <p:cNvSpPr>
                <a:spLocks noChangeShapeType="1"/>
              </p:cNvSpPr>
              <p:nvPr/>
            </p:nvSpPr>
            <p:spPr bwMode="auto">
              <a:xfrm flipV="1">
                <a:off x="2090" y="1441"/>
                <a:ext cx="72" cy="7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5" name="Line 672"/>
              <p:cNvSpPr>
                <a:spLocks noChangeShapeType="1"/>
              </p:cNvSpPr>
              <p:nvPr/>
            </p:nvSpPr>
            <p:spPr bwMode="auto">
              <a:xfrm flipV="1">
                <a:off x="2162" y="1426"/>
                <a:ext cx="14" cy="1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6" name="Line 673"/>
              <p:cNvSpPr>
                <a:spLocks noChangeShapeType="1"/>
              </p:cNvSpPr>
              <p:nvPr/>
            </p:nvSpPr>
            <p:spPr bwMode="auto">
              <a:xfrm>
                <a:off x="2176" y="1426"/>
                <a:ext cx="82" cy="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7" name="Line 674"/>
              <p:cNvSpPr>
                <a:spLocks noChangeShapeType="1"/>
              </p:cNvSpPr>
              <p:nvPr/>
            </p:nvSpPr>
            <p:spPr bwMode="auto">
              <a:xfrm>
                <a:off x="2258" y="1430"/>
                <a:ext cx="101" cy="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8" name="Line 675"/>
              <p:cNvSpPr>
                <a:spLocks noChangeShapeType="1"/>
              </p:cNvSpPr>
              <p:nvPr/>
            </p:nvSpPr>
            <p:spPr bwMode="auto">
              <a:xfrm>
                <a:off x="2359" y="1435"/>
                <a:ext cx="102" cy="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9" name="Line 676"/>
              <p:cNvSpPr>
                <a:spLocks noChangeShapeType="1"/>
              </p:cNvSpPr>
              <p:nvPr/>
            </p:nvSpPr>
            <p:spPr bwMode="auto">
              <a:xfrm>
                <a:off x="2461" y="1439"/>
                <a:ext cx="101" cy="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0" name="Line 677"/>
              <p:cNvSpPr>
                <a:spLocks noChangeShapeType="1"/>
              </p:cNvSpPr>
              <p:nvPr/>
            </p:nvSpPr>
            <p:spPr bwMode="auto">
              <a:xfrm>
                <a:off x="2562" y="1445"/>
                <a:ext cx="101" cy="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1" name="Line 678"/>
              <p:cNvSpPr>
                <a:spLocks noChangeShapeType="1"/>
              </p:cNvSpPr>
              <p:nvPr/>
            </p:nvSpPr>
            <p:spPr bwMode="auto">
              <a:xfrm>
                <a:off x="2663" y="1448"/>
                <a:ext cx="102" cy="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2" name="Line 679"/>
              <p:cNvSpPr>
                <a:spLocks noChangeShapeType="1"/>
              </p:cNvSpPr>
              <p:nvPr/>
            </p:nvSpPr>
            <p:spPr bwMode="auto">
              <a:xfrm>
                <a:off x="2765" y="1454"/>
                <a:ext cx="101" cy="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3" name="Line 680"/>
              <p:cNvSpPr>
                <a:spLocks noChangeShapeType="1"/>
              </p:cNvSpPr>
              <p:nvPr/>
            </p:nvSpPr>
            <p:spPr bwMode="auto">
              <a:xfrm>
                <a:off x="2866" y="1458"/>
                <a:ext cx="102" cy="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4" name="Line 681"/>
              <p:cNvSpPr>
                <a:spLocks noChangeShapeType="1"/>
              </p:cNvSpPr>
              <p:nvPr/>
            </p:nvSpPr>
            <p:spPr bwMode="auto">
              <a:xfrm>
                <a:off x="2968" y="1463"/>
                <a:ext cx="101" cy="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5" name="Line 682"/>
              <p:cNvSpPr>
                <a:spLocks noChangeShapeType="1"/>
              </p:cNvSpPr>
              <p:nvPr/>
            </p:nvSpPr>
            <p:spPr bwMode="auto">
              <a:xfrm>
                <a:off x="3069" y="1467"/>
                <a:ext cx="104" cy="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6" name="Line 683"/>
              <p:cNvSpPr>
                <a:spLocks noChangeShapeType="1"/>
              </p:cNvSpPr>
              <p:nvPr/>
            </p:nvSpPr>
            <p:spPr bwMode="auto">
              <a:xfrm>
                <a:off x="3173" y="1472"/>
                <a:ext cx="101" cy="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7" name="Line 684"/>
              <p:cNvSpPr>
                <a:spLocks noChangeShapeType="1"/>
              </p:cNvSpPr>
              <p:nvPr/>
            </p:nvSpPr>
            <p:spPr bwMode="auto">
              <a:xfrm>
                <a:off x="3274" y="1476"/>
                <a:ext cx="102" cy="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8" name="Line 685"/>
              <p:cNvSpPr>
                <a:spLocks noChangeShapeType="1"/>
              </p:cNvSpPr>
              <p:nvPr/>
            </p:nvSpPr>
            <p:spPr bwMode="auto">
              <a:xfrm>
                <a:off x="3376" y="1482"/>
                <a:ext cx="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9" name="Freeform 686"/>
              <p:cNvSpPr>
                <a:spLocks/>
              </p:cNvSpPr>
              <p:nvPr/>
            </p:nvSpPr>
            <p:spPr bwMode="auto">
              <a:xfrm>
                <a:off x="997" y="2580"/>
                <a:ext cx="48" cy="48"/>
              </a:xfrm>
              <a:custGeom>
                <a:avLst/>
                <a:gdLst>
                  <a:gd name="T0" fmla="*/ 24 w 48"/>
                  <a:gd name="T1" fmla="*/ 0 h 48"/>
                  <a:gd name="T2" fmla="*/ 0 w 48"/>
                  <a:gd name="T3" fmla="*/ 24 h 48"/>
                  <a:gd name="T4" fmla="*/ 24 w 48"/>
                  <a:gd name="T5" fmla="*/ 48 h 48"/>
                  <a:gd name="T6" fmla="*/ 48 w 48"/>
                  <a:gd name="T7" fmla="*/ 24 h 48"/>
                  <a:gd name="T8" fmla="*/ 24 w 48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24" y="0"/>
                    </a:moveTo>
                    <a:lnTo>
                      <a:pt x="0" y="24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0" name="Freeform 687"/>
              <p:cNvSpPr>
                <a:spLocks/>
              </p:cNvSpPr>
              <p:nvPr/>
            </p:nvSpPr>
            <p:spPr bwMode="auto">
              <a:xfrm>
                <a:off x="2152" y="1402"/>
                <a:ext cx="48" cy="48"/>
              </a:xfrm>
              <a:custGeom>
                <a:avLst/>
                <a:gdLst>
                  <a:gd name="T0" fmla="*/ 24 w 48"/>
                  <a:gd name="T1" fmla="*/ 0 h 48"/>
                  <a:gd name="T2" fmla="*/ 0 w 48"/>
                  <a:gd name="T3" fmla="*/ 24 h 48"/>
                  <a:gd name="T4" fmla="*/ 24 w 48"/>
                  <a:gd name="T5" fmla="*/ 48 h 48"/>
                  <a:gd name="T6" fmla="*/ 48 w 48"/>
                  <a:gd name="T7" fmla="*/ 24 h 48"/>
                  <a:gd name="T8" fmla="*/ 24 w 48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24" y="0"/>
                    </a:moveTo>
                    <a:lnTo>
                      <a:pt x="0" y="24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1" name="Freeform 688"/>
              <p:cNvSpPr>
                <a:spLocks/>
              </p:cNvSpPr>
              <p:nvPr/>
            </p:nvSpPr>
            <p:spPr bwMode="auto">
              <a:xfrm>
                <a:off x="3357" y="1458"/>
                <a:ext cx="48" cy="48"/>
              </a:xfrm>
              <a:custGeom>
                <a:avLst/>
                <a:gdLst>
                  <a:gd name="T0" fmla="*/ 24 w 48"/>
                  <a:gd name="T1" fmla="*/ 0 h 48"/>
                  <a:gd name="T2" fmla="*/ 0 w 48"/>
                  <a:gd name="T3" fmla="*/ 24 h 48"/>
                  <a:gd name="T4" fmla="*/ 24 w 48"/>
                  <a:gd name="T5" fmla="*/ 48 h 48"/>
                  <a:gd name="T6" fmla="*/ 48 w 48"/>
                  <a:gd name="T7" fmla="*/ 24 h 48"/>
                  <a:gd name="T8" fmla="*/ 24 w 48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24" y="0"/>
                    </a:moveTo>
                    <a:lnTo>
                      <a:pt x="0" y="24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2" name="Line 689"/>
              <p:cNvSpPr>
                <a:spLocks noChangeShapeType="1"/>
              </p:cNvSpPr>
              <p:nvPr/>
            </p:nvSpPr>
            <p:spPr bwMode="auto">
              <a:xfrm flipV="1">
                <a:off x="1021" y="2571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3" name="Line 690"/>
              <p:cNvSpPr>
                <a:spLocks noChangeShapeType="1"/>
              </p:cNvSpPr>
              <p:nvPr/>
            </p:nvSpPr>
            <p:spPr bwMode="auto">
              <a:xfrm flipV="1">
                <a:off x="1045" y="2548"/>
                <a:ext cx="13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4" name="Line 691"/>
              <p:cNvSpPr>
                <a:spLocks noChangeShapeType="1"/>
              </p:cNvSpPr>
              <p:nvPr/>
            </p:nvSpPr>
            <p:spPr bwMode="auto">
              <a:xfrm flipV="1">
                <a:off x="1069" y="2524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5" name="Line 692"/>
              <p:cNvSpPr>
                <a:spLocks noChangeShapeType="1"/>
              </p:cNvSpPr>
              <p:nvPr/>
            </p:nvSpPr>
            <p:spPr bwMode="auto">
              <a:xfrm flipV="1">
                <a:off x="1093" y="2502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6" name="Line 693"/>
              <p:cNvSpPr>
                <a:spLocks noChangeShapeType="1"/>
              </p:cNvSpPr>
              <p:nvPr/>
            </p:nvSpPr>
            <p:spPr bwMode="auto">
              <a:xfrm flipV="1">
                <a:off x="1117" y="248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7" name="Line 694"/>
              <p:cNvSpPr>
                <a:spLocks noChangeShapeType="1"/>
              </p:cNvSpPr>
              <p:nvPr/>
            </p:nvSpPr>
            <p:spPr bwMode="auto">
              <a:xfrm flipV="1">
                <a:off x="1141" y="2456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8" name="Line 695"/>
              <p:cNvSpPr>
                <a:spLocks noChangeShapeType="1"/>
              </p:cNvSpPr>
              <p:nvPr/>
            </p:nvSpPr>
            <p:spPr bwMode="auto">
              <a:xfrm flipV="1">
                <a:off x="1165" y="2434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9" name="Line 696"/>
              <p:cNvSpPr>
                <a:spLocks noChangeShapeType="1"/>
              </p:cNvSpPr>
              <p:nvPr/>
            </p:nvSpPr>
            <p:spPr bwMode="auto">
              <a:xfrm flipV="1">
                <a:off x="1189" y="241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0" name="Line 697"/>
              <p:cNvSpPr>
                <a:spLocks noChangeShapeType="1"/>
              </p:cNvSpPr>
              <p:nvPr/>
            </p:nvSpPr>
            <p:spPr bwMode="auto">
              <a:xfrm flipV="1">
                <a:off x="1215" y="2388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1" name="Line 698"/>
              <p:cNvSpPr>
                <a:spLocks noChangeShapeType="1"/>
              </p:cNvSpPr>
              <p:nvPr/>
            </p:nvSpPr>
            <p:spPr bwMode="auto">
              <a:xfrm flipV="1">
                <a:off x="1239" y="2366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2" name="Line 699"/>
              <p:cNvSpPr>
                <a:spLocks noChangeShapeType="1"/>
              </p:cNvSpPr>
              <p:nvPr/>
            </p:nvSpPr>
            <p:spPr bwMode="auto">
              <a:xfrm flipV="1">
                <a:off x="1263" y="2344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3" name="Line 700"/>
              <p:cNvSpPr>
                <a:spLocks noChangeShapeType="1"/>
              </p:cNvSpPr>
              <p:nvPr/>
            </p:nvSpPr>
            <p:spPr bwMode="auto">
              <a:xfrm flipV="1">
                <a:off x="1287" y="2320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4" name="Line 701"/>
              <p:cNvSpPr>
                <a:spLocks noChangeShapeType="1"/>
              </p:cNvSpPr>
              <p:nvPr/>
            </p:nvSpPr>
            <p:spPr bwMode="auto">
              <a:xfrm flipV="1">
                <a:off x="1311" y="2297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5" name="Line 702"/>
              <p:cNvSpPr>
                <a:spLocks noChangeShapeType="1"/>
              </p:cNvSpPr>
              <p:nvPr/>
            </p:nvSpPr>
            <p:spPr bwMode="auto">
              <a:xfrm flipV="1">
                <a:off x="1335" y="2275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6" name="Line 703"/>
              <p:cNvSpPr>
                <a:spLocks noChangeShapeType="1"/>
              </p:cNvSpPr>
              <p:nvPr/>
            </p:nvSpPr>
            <p:spPr bwMode="auto">
              <a:xfrm flipV="1">
                <a:off x="1359" y="2251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7" name="Line 704"/>
              <p:cNvSpPr>
                <a:spLocks noChangeShapeType="1"/>
              </p:cNvSpPr>
              <p:nvPr/>
            </p:nvSpPr>
            <p:spPr bwMode="auto">
              <a:xfrm flipV="1">
                <a:off x="1383" y="2229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8" name="Line 705"/>
              <p:cNvSpPr>
                <a:spLocks noChangeShapeType="1"/>
              </p:cNvSpPr>
              <p:nvPr/>
            </p:nvSpPr>
            <p:spPr bwMode="auto">
              <a:xfrm flipV="1">
                <a:off x="1407" y="2207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9" name="Line 706"/>
              <p:cNvSpPr>
                <a:spLocks noChangeShapeType="1"/>
              </p:cNvSpPr>
              <p:nvPr/>
            </p:nvSpPr>
            <p:spPr bwMode="auto">
              <a:xfrm flipV="1">
                <a:off x="1431" y="2183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0" name="Line 707"/>
              <p:cNvSpPr>
                <a:spLocks noChangeShapeType="1"/>
              </p:cNvSpPr>
              <p:nvPr/>
            </p:nvSpPr>
            <p:spPr bwMode="auto">
              <a:xfrm flipV="1">
                <a:off x="1455" y="2161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1" name="Line 708"/>
              <p:cNvSpPr>
                <a:spLocks noChangeShapeType="1"/>
              </p:cNvSpPr>
              <p:nvPr/>
            </p:nvSpPr>
            <p:spPr bwMode="auto">
              <a:xfrm flipV="1">
                <a:off x="1481" y="2139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2" name="Line 709"/>
              <p:cNvSpPr>
                <a:spLocks noChangeShapeType="1"/>
              </p:cNvSpPr>
              <p:nvPr/>
            </p:nvSpPr>
            <p:spPr bwMode="auto">
              <a:xfrm flipV="1">
                <a:off x="1505" y="2115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3" name="Line 710"/>
              <p:cNvSpPr>
                <a:spLocks noChangeShapeType="1"/>
              </p:cNvSpPr>
              <p:nvPr/>
            </p:nvSpPr>
            <p:spPr bwMode="auto">
              <a:xfrm flipV="1">
                <a:off x="1529" y="2093"/>
                <a:ext cx="13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4" name="Line 711"/>
              <p:cNvSpPr>
                <a:spLocks noChangeShapeType="1"/>
              </p:cNvSpPr>
              <p:nvPr/>
            </p:nvSpPr>
            <p:spPr bwMode="auto">
              <a:xfrm flipV="1">
                <a:off x="1553" y="207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5" name="Line 712"/>
              <p:cNvSpPr>
                <a:spLocks noChangeShapeType="1"/>
              </p:cNvSpPr>
              <p:nvPr/>
            </p:nvSpPr>
            <p:spPr bwMode="auto">
              <a:xfrm flipV="1">
                <a:off x="1577" y="2046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6" name="Line 713"/>
              <p:cNvSpPr>
                <a:spLocks noChangeShapeType="1"/>
              </p:cNvSpPr>
              <p:nvPr/>
            </p:nvSpPr>
            <p:spPr bwMode="auto">
              <a:xfrm flipV="1">
                <a:off x="1601" y="2024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7" name="Line 714"/>
              <p:cNvSpPr>
                <a:spLocks noChangeShapeType="1"/>
              </p:cNvSpPr>
              <p:nvPr/>
            </p:nvSpPr>
            <p:spPr bwMode="auto">
              <a:xfrm flipV="1">
                <a:off x="1625" y="200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8" name="Line 715"/>
              <p:cNvSpPr>
                <a:spLocks noChangeShapeType="1"/>
              </p:cNvSpPr>
              <p:nvPr/>
            </p:nvSpPr>
            <p:spPr bwMode="auto">
              <a:xfrm flipV="1">
                <a:off x="1649" y="198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9" name="Line 716"/>
              <p:cNvSpPr>
                <a:spLocks noChangeShapeType="1"/>
              </p:cNvSpPr>
              <p:nvPr/>
            </p:nvSpPr>
            <p:spPr bwMode="auto">
              <a:xfrm flipV="1">
                <a:off x="1673" y="1956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0" name="Line 717"/>
              <p:cNvSpPr>
                <a:spLocks noChangeShapeType="1"/>
              </p:cNvSpPr>
              <p:nvPr/>
            </p:nvSpPr>
            <p:spPr bwMode="auto">
              <a:xfrm flipV="1">
                <a:off x="1697" y="1934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1" name="Line 718"/>
              <p:cNvSpPr>
                <a:spLocks noChangeShapeType="1"/>
              </p:cNvSpPr>
              <p:nvPr/>
            </p:nvSpPr>
            <p:spPr bwMode="auto">
              <a:xfrm flipV="1">
                <a:off x="1721" y="191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2" name="Line 719"/>
              <p:cNvSpPr>
                <a:spLocks noChangeShapeType="1"/>
              </p:cNvSpPr>
              <p:nvPr/>
            </p:nvSpPr>
            <p:spPr bwMode="auto">
              <a:xfrm flipV="1">
                <a:off x="1746" y="1888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3" name="Line 720"/>
              <p:cNvSpPr>
                <a:spLocks noChangeShapeType="1"/>
              </p:cNvSpPr>
              <p:nvPr/>
            </p:nvSpPr>
            <p:spPr bwMode="auto">
              <a:xfrm flipV="1">
                <a:off x="1770" y="1865"/>
                <a:ext cx="13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4" name="Line 721"/>
              <p:cNvSpPr>
                <a:spLocks noChangeShapeType="1"/>
              </p:cNvSpPr>
              <p:nvPr/>
            </p:nvSpPr>
            <p:spPr bwMode="auto">
              <a:xfrm flipV="1">
                <a:off x="1794" y="1843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5" name="Line 722"/>
              <p:cNvSpPr>
                <a:spLocks noChangeShapeType="1"/>
              </p:cNvSpPr>
              <p:nvPr/>
            </p:nvSpPr>
            <p:spPr bwMode="auto">
              <a:xfrm flipV="1">
                <a:off x="1818" y="1819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6" name="Line 723"/>
              <p:cNvSpPr>
                <a:spLocks noChangeShapeType="1"/>
              </p:cNvSpPr>
              <p:nvPr/>
            </p:nvSpPr>
            <p:spPr bwMode="auto">
              <a:xfrm flipV="1">
                <a:off x="1842" y="1797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7" name="Line 724"/>
              <p:cNvSpPr>
                <a:spLocks noChangeShapeType="1"/>
              </p:cNvSpPr>
              <p:nvPr/>
            </p:nvSpPr>
            <p:spPr bwMode="auto">
              <a:xfrm flipV="1">
                <a:off x="1866" y="1773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8" name="Line 725"/>
              <p:cNvSpPr>
                <a:spLocks noChangeShapeType="1"/>
              </p:cNvSpPr>
              <p:nvPr/>
            </p:nvSpPr>
            <p:spPr bwMode="auto">
              <a:xfrm flipV="1">
                <a:off x="1890" y="1751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9" name="Line 726"/>
              <p:cNvSpPr>
                <a:spLocks noChangeShapeType="1"/>
              </p:cNvSpPr>
              <p:nvPr/>
            </p:nvSpPr>
            <p:spPr bwMode="auto">
              <a:xfrm flipV="1">
                <a:off x="1914" y="1729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0" name="Line 727"/>
              <p:cNvSpPr>
                <a:spLocks noChangeShapeType="1"/>
              </p:cNvSpPr>
              <p:nvPr/>
            </p:nvSpPr>
            <p:spPr bwMode="auto">
              <a:xfrm flipV="1">
                <a:off x="1938" y="1705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1" name="Line 728"/>
              <p:cNvSpPr>
                <a:spLocks noChangeShapeType="1"/>
              </p:cNvSpPr>
              <p:nvPr/>
            </p:nvSpPr>
            <p:spPr bwMode="auto">
              <a:xfrm flipV="1">
                <a:off x="1962" y="1683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2" name="Line 729"/>
              <p:cNvSpPr>
                <a:spLocks noChangeShapeType="1"/>
              </p:cNvSpPr>
              <p:nvPr/>
            </p:nvSpPr>
            <p:spPr bwMode="auto">
              <a:xfrm flipV="1">
                <a:off x="1986" y="1661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3" name="Line 730"/>
              <p:cNvSpPr>
                <a:spLocks noChangeShapeType="1"/>
              </p:cNvSpPr>
              <p:nvPr/>
            </p:nvSpPr>
            <p:spPr bwMode="auto">
              <a:xfrm flipV="1">
                <a:off x="2012" y="1637"/>
                <a:ext cx="13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4" name="Line 731"/>
              <p:cNvSpPr>
                <a:spLocks noChangeShapeType="1"/>
              </p:cNvSpPr>
              <p:nvPr/>
            </p:nvSpPr>
            <p:spPr bwMode="auto">
              <a:xfrm flipV="1">
                <a:off x="2036" y="1614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5" name="Line 732"/>
              <p:cNvSpPr>
                <a:spLocks noChangeShapeType="1"/>
              </p:cNvSpPr>
              <p:nvPr/>
            </p:nvSpPr>
            <p:spPr bwMode="auto">
              <a:xfrm flipV="1">
                <a:off x="2060" y="159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6" name="Line 733"/>
              <p:cNvSpPr>
                <a:spLocks noChangeShapeType="1"/>
              </p:cNvSpPr>
              <p:nvPr/>
            </p:nvSpPr>
            <p:spPr bwMode="auto">
              <a:xfrm flipV="1">
                <a:off x="2084" y="1568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7" name="Line 734"/>
              <p:cNvSpPr>
                <a:spLocks noChangeShapeType="1"/>
              </p:cNvSpPr>
              <p:nvPr/>
            </p:nvSpPr>
            <p:spPr bwMode="auto">
              <a:xfrm flipV="1">
                <a:off x="2108" y="1546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8" name="Line 735"/>
              <p:cNvSpPr>
                <a:spLocks noChangeShapeType="1"/>
              </p:cNvSpPr>
              <p:nvPr/>
            </p:nvSpPr>
            <p:spPr bwMode="auto">
              <a:xfrm flipV="1">
                <a:off x="2132" y="1524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9" name="Line 736"/>
              <p:cNvSpPr>
                <a:spLocks noChangeShapeType="1"/>
              </p:cNvSpPr>
              <p:nvPr/>
            </p:nvSpPr>
            <p:spPr bwMode="auto">
              <a:xfrm flipV="1">
                <a:off x="2156" y="1500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0" name="Line 737"/>
              <p:cNvSpPr>
                <a:spLocks noChangeShapeType="1"/>
              </p:cNvSpPr>
              <p:nvPr/>
            </p:nvSpPr>
            <p:spPr bwMode="auto">
              <a:xfrm flipV="1">
                <a:off x="2180" y="1478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1" name="Line 738"/>
              <p:cNvSpPr>
                <a:spLocks noChangeShapeType="1"/>
              </p:cNvSpPr>
              <p:nvPr/>
            </p:nvSpPr>
            <p:spPr bwMode="auto">
              <a:xfrm flipV="1">
                <a:off x="2204" y="1456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2" name="Line 739"/>
              <p:cNvSpPr>
                <a:spLocks noChangeShapeType="1"/>
              </p:cNvSpPr>
              <p:nvPr/>
            </p:nvSpPr>
            <p:spPr bwMode="auto">
              <a:xfrm flipV="1">
                <a:off x="2228" y="1432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3" name="Line 740"/>
              <p:cNvSpPr>
                <a:spLocks noChangeShapeType="1"/>
              </p:cNvSpPr>
              <p:nvPr/>
            </p:nvSpPr>
            <p:spPr bwMode="auto">
              <a:xfrm flipV="1">
                <a:off x="2252" y="141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4" name="Line 741"/>
              <p:cNvSpPr>
                <a:spLocks noChangeShapeType="1"/>
              </p:cNvSpPr>
              <p:nvPr/>
            </p:nvSpPr>
            <p:spPr bwMode="auto">
              <a:xfrm>
                <a:off x="2278" y="1398"/>
                <a:ext cx="16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5" name="Line 742"/>
              <p:cNvSpPr>
                <a:spLocks noChangeShapeType="1"/>
              </p:cNvSpPr>
              <p:nvPr/>
            </p:nvSpPr>
            <p:spPr bwMode="auto">
              <a:xfrm>
                <a:off x="2309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6" name="Line 743"/>
              <p:cNvSpPr>
                <a:spLocks noChangeShapeType="1"/>
              </p:cNvSpPr>
              <p:nvPr/>
            </p:nvSpPr>
            <p:spPr bwMode="auto">
              <a:xfrm>
                <a:off x="2342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7" name="Line 744"/>
              <p:cNvSpPr>
                <a:spLocks noChangeShapeType="1"/>
              </p:cNvSpPr>
              <p:nvPr/>
            </p:nvSpPr>
            <p:spPr bwMode="auto">
              <a:xfrm>
                <a:off x="2376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8" name="Line 745"/>
              <p:cNvSpPr>
                <a:spLocks noChangeShapeType="1"/>
              </p:cNvSpPr>
              <p:nvPr/>
            </p:nvSpPr>
            <p:spPr bwMode="auto">
              <a:xfrm>
                <a:off x="2409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9" name="Line 746"/>
              <p:cNvSpPr>
                <a:spLocks noChangeShapeType="1"/>
              </p:cNvSpPr>
              <p:nvPr/>
            </p:nvSpPr>
            <p:spPr bwMode="auto">
              <a:xfrm>
                <a:off x="2442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0" name="Line 747"/>
              <p:cNvSpPr>
                <a:spLocks noChangeShapeType="1"/>
              </p:cNvSpPr>
              <p:nvPr/>
            </p:nvSpPr>
            <p:spPr bwMode="auto">
              <a:xfrm>
                <a:off x="2475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1" name="Line 748"/>
              <p:cNvSpPr>
                <a:spLocks noChangeShapeType="1"/>
              </p:cNvSpPr>
              <p:nvPr/>
            </p:nvSpPr>
            <p:spPr bwMode="auto">
              <a:xfrm>
                <a:off x="2508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2" name="Line 749"/>
              <p:cNvSpPr>
                <a:spLocks noChangeShapeType="1"/>
              </p:cNvSpPr>
              <p:nvPr/>
            </p:nvSpPr>
            <p:spPr bwMode="auto">
              <a:xfrm>
                <a:off x="2542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3" name="Line 750"/>
              <p:cNvSpPr>
                <a:spLocks noChangeShapeType="1"/>
              </p:cNvSpPr>
              <p:nvPr/>
            </p:nvSpPr>
            <p:spPr bwMode="auto">
              <a:xfrm>
                <a:off x="2575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4" name="Line 751"/>
              <p:cNvSpPr>
                <a:spLocks noChangeShapeType="1"/>
              </p:cNvSpPr>
              <p:nvPr/>
            </p:nvSpPr>
            <p:spPr bwMode="auto">
              <a:xfrm>
                <a:off x="2608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5" name="Line 752"/>
              <p:cNvSpPr>
                <a:spLocks noChangeShapeType="1"/>
              </p:cNvSpPr>
              <p:nvPr/>
            </p:nvSpPr>
            <p:spPr bwMode="auto">
              <a:xfrm>
                <a:off x="2641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6" name="Line 753"/>
              <p:cNvSpPr>
                <a:spLocks noChangeShapeType="1"/>
              </p:cNvSpPr>
              <p:nvPr/>
            </p:nvSpPr>
            <p:spPr bwMode="auto">
              <a:xfrm>
                <a:off x="2675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7" name="Line 754"/>
              <p:cNvSpPr>
                <a:spLocks noChangeShapeType="1"/>
              </p:cNvSpPr>
              <p:nvPr/>
            </p:nvSpPr>
            <p:spPr bwMode="auto">
              <a:xfrm>
                <a:off x="2708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8" name="Line 755"/>
              <p:cNvSpPr>
                <a:spLocks noChangeShapeType="1"/>
              </p:cNvSpPr>
              <p:nvPr/>
            </p:nvSpPr>
            <p:spPr bwMode="auto">
              <a:xfrm>
                <a:off x="2741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9" name="Line 756"/>
              <p:cNvSpPr>
                <a:spLocks noChangeShapeType="1"/>
              </p:cNvSpPr>
              <p:nvPr/>
            </p:nvSpPr>
            <p:spPr bwMode="auto">
              <a:xfrm>
                <a:off x="2774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0" name="Line 757"/>
              <p:cNvSpPr>
                <a:spLocks noChangeShapeType="1"/>
              </p:cNvSpPr>
              <p:nvPr/>
            </p:nvSpPr>
            <p:spPr bwMode="auto">
              <a:xfrm>
                <a:off x="2807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1" name="Line 758"/>
              <p:cNvSpPr>
                <a:spLocks noChangeShapeType="1"/>
              </p:cNvSpPr>
              <p:nvPr/>
            </p:nvSpPr>
            <p:spPr bwMode="auto">
              <a:xfrm>
                <a:off x="2841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2" name="Line 759"/>
              <p:cNvSpPr>
                <a:spLocks noChangeShapeType="1"/>
              </p:cNvSpPr>
              <p:nvPr/>
            </p:nvSpPr>
            <p:spPr bwMode="auto">
              <a:xfrm>
                <a:off x="2874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3" name="Line 760"/>
              <p:cNvSpPr>
                <a:spLocks noChangeShapeType="1"/>
              </p:cNvSpPr>
              <p:nvPr/>
            </p:nvSpPr>
            <p:spPr bwMode="auto">
              <a:xfrm>
                <a:off x="2907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4" name="Line 761"/>
              <p:cNvSpPr>
                <a:spLocks noChangeShapeType="1"/>
              </p:cNvSpPr>
              <p:nvPr/>
            </p:nvSpPr>
            <p:spPr bwMode="auto">
              <a:xfrm>
                <a:off x="2940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5" name="Line 762"/>
              <p:cNvSpPr>
                <a:spLocks noChangeShapeType="1"/>
              </p:cNvSpPr>
              <p:nvPr/>
            </p:nvSpPr>
            <p:spPr bwMode="auto">
              <a:xfrm>
                <a:off x="2973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6" name="Line 763"/>
              <p:cNvSpPr>
                <a:spLocks noChangeShapeType="1"/>
              </p:cNvSpPr>
              <p:nvPr/>
            </p:nvSpPr>
            <p:spPr bwMode="auto">
              <a:xfrm>
                <a:off x="3007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7" name="Line 764"/>
              <p:cNvSpPr>
                <a:spLocks noChangeShapeType="1"/>
              </p:cNvSpPr>
              <p:nvPr/>
            </p:nvSpPr>
            <p:spPr bwMode="auto">
              <a:xfrm>
                <a:off x="3040" y="1398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8" name="Line 765"/>
              <p:cNvSpPr>
                <a:spLocks noChangeShapeType="1"/>
              </p:cNvSpPr>
              <p:nvPr/>
            </p:nvSpPr>
            <p:spPr bwMode="auto">
              <a:xfrm>
                <a:off x="3073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9" name="Line 766"/>
              <p:cNvSpPr>
                <a:spLocks noChangeShapeType="1"/>
              </p:cNvSpPr>
              <p:nvPr/>
            </p:nvSpPr>
            <p:spPr bwMode="auto">
              <a:xfrm>
                <a:off x="3106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0" name="Line 767"/>
              <p:cNvSpPr>
                <a:spLocks noChangeShapeType="1"/>
              </p:cNvSpPr>
              <p:nvPr/>
            </p:nvSpPr>
            <p:spPr bwMode="auto">
              <a:xfrm>
                <a:off x="3139" y="1398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1" name="Line 768"/>
              <p:cNvSpPr>
                <a:spLocks noChangeShapeType="1"/>
              </p:cNvSpPr>
              <p:nvPr/>
            </p:nvSpPr>
            <p:spPr bwMode="auto">
              <a:xfrm>
                <a:off x="3173" y="1398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2" name="Line 769"/>
              <p:cNvSpPr>
                <a:spLocks noChangeShapeType="1"/>
              </p:cNvSpPr>
              <p:nvPr/>
            </p:nvSpPr>
            <p:spPr bwMode="auto">
              <a:xfrm>
                <a:off x="3206" y="1400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3" name="Line 770"/>
              <p:cNvSpPr>
                <a:spLocks noChangeShapeType="1"/>
              </p:cNvSpPr>
              <p:nvPr/>
            </p:nvSpPr>
            <p:spPr bwMode="auto">
              <a:xfrm>
                <a:off x="3239" y="1400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4" name="Line 771"/>
              <p:cNvSpPr>
                <a:spLocks noChangeShapeType="1"/>
              </p:cNvSpPr>
              <p:nvPr/>
            </p:nvSpPr>
            <p:spPr bwMode="auto">
              <a:xfrm>
                <a:off x="3272" y="1400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5" name="Line 772"/>
              <p:cNvSpPr>
                <a:spLocks noChangeShapeType="1"/>
              </p:cNvSpPr>
              <p:nvPr/>
            </p:nvSpPr>
            <p:spPr bwMode="auto">
              <a:xfrm>
                <a:off x="3306" y="1400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6" name="Line 773"/>
              <p:cNvSpPr>
                <a:spLocks noChangeShapeType="1"/>
              </p:cNvSpPr>
              <p:nvPr/>
            </p:nvSpPr>
            <p:spPr bwMode="auto">
              <a:xfrm>
                <a:off x="3339" y="1400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7" name="Line 774"/>
              <p:cNvSpPr>
                <a:spLocks noChangeShapeType="1"/>
              </p:cNvSpPr>
              <p:nvPr/>
            </p:nvSpPr>
            <p:spPr bwMode="auto">
              <a:xfrm>
                <a:off x="3372" y="1400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8" name="Line 775"/>
              <p:cNvSpPr>
                <a:spLocks noChangeShapeType="1"/>
              </p:cNvSpPr>
              <p:nvPr/>
            </p:nvSpPr>
            <p:spPr bwMode="auto">
              <a:xfrm>
                <a:off x="3405" y="1400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9" name="Line 776"/>
              <p:cNvSpPr>
                <a:spLocks noChangeShapeType="1"/>
              </p:cNvSpPr>
              <p:nvPr/>
            </p:nvSpPr>
            <p:spPr bwMode="auto">
              <a:xfrm>
                <a:off x="3438" y="1400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0" name="Line 777"/>
              <p:cNvSpPr>
                <a:spLocks noChangeShapeType="1"/>
              </p:cNvSpPr>
              <p:nvPr/>
            </p:nvSpPr>
            <p:spPr bwMode="auto">
              <a:xfrm>
                <a:off x="3472" y="1400"/>
                <a:ext cx="1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1" name="Freeform 778"/>
              <p:cNvSpPr>
                <a:spLocks/>
              </p:cNvSpPr>
              <p:nvPr/>
            </p:nvSpPr>
            <p:spPr bwMode="auto">
              <a:xfrm>
                <a:off x="1001" y="2560"/>
                <a:ext cx="39" cy="35"/>
              </a:xfrm>
              <a:custGeom>
                <a:avLst/>
                <a:gdLst>
                  <a:gd name="T0" fmla="*/ 20 w 39"/>
                  <a:gd name="T1" fmla="*/ 0 h 35"/>
                  <a:gd name="T2" fmla="*/ 0 w 39"/>
                  <a:gd name="T3" fmla="*/ 35 h 35"/>
                  <a:gd name="T4" fmla="*/ 39 w 39"/>
                  <a:gd name="T5" fmla="*/ 35 h 35"/>
                  <a:gd name="T6" fmla="*/ 20 w 39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5">
                    <a:moveTo>
                      <a:pt x="20" y="0"/>
                    </a:moveTo>
                    <a:lnTo>
                      <a:pt x="0" y="35"/>
                    </a:lnTo>
                    <a:lnTo>
                      <a:pt x="39" y="3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2" name="Freeform 779"/>
              <p:cNvSpPr>
                <a:spLocks/>
              </p:cNvSpPr>
              <p:nvPr/>
            </p:nvSpPr>
            <p:spPr bwMode="auto">
              <a:xfrm>
                <a:off x="2258" y="1376"/>
                <a:ext cx="38" cy="34"/>
              </a:xfrm>
              <a:custGeom>
                <a:avLst/>
                <a:gdLst>
                  <a:gd name="T0" fmla="*/ 18 w 38"/>
                  <a:gd name="T1" fmla="*/ 0 h 34"/>
                  <a:gd name="T2" fmla="*/ 0 w 38"/>
                  <a:gd name="T3" fmla="*/ 34 h 34"/>
                  <a:gd name="T4" fmla="*/ 38 w 38"/>
                  <a:gd name="T5" fmla="*/ 34 h 34"/>
                  <a:gd name="T6" fmla="*/ 18 w 38"/>
                  <a:gd name="T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34">
                    <a:moveTo>
                      <a:pt x="18" y="0"/>
                    </a:moveTo>
                    <a:lnTo>
                      <a:pt x="0" y="34"/>
                    </a:lnTo>
                    <a:lnTo>
                      <a:pt x="38" y="3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3" name="Freeform 780"/>
              <p:cNvSpPr>
                <a:spLocks/>
              </p:cNvSpPr>
              <p:nvPr/>
            </p:nvSpPr>
            <p:spPr bwMode="auto">
              <a:xfrm>
                <a:off x="3462" y="1378"/>
                <a:ext cx="39" cy="33"/>
              </a:xfrm>
              <a:custGeom>
                <a:avLst/>
                <a:gdLst>
                  <a:gd name="T0" fmla="*/ 21 w 39"/>
                  <a:gd name="T1" fmla="*/ 0 h 33"/>
                  <a:gd name="T2" fmla="*/ 0 w 39"/>
                  <a:gd name="T3" fmla="*/ 33 h 33"/>
                  <a:gd name="T4" fmla="*/ 39 w 39"/>
                  <a:gd name="T5" fmla="*/ 33 h 33"/>
                  <a:gd name="T6" fmla="*/ 21 w 39"/>
                  <a:gd name="T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3">
                    <a:moveTo>
                      <a:pt x="21" y="0"/>
                    </a:moveTo>
                    <a:lnTo>
                      <a:pt x="0" y="33"/>
                    </a:lnTo>
                    <a:lnTo>
                      <a:pt x="39" y="3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4" name="Line 781"/>
              <p:cNvSpPr>
                <a:spLocks noChangeShapeType="1"/>
              </p:cNvSpPr>
              <p:nvPr/>
            </p:nvSpPr>
            <p:spPr bwMode="auto">
              <a:xfrm flipV="1">
                <a:off x="2226" y="1166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5" name="Line 782"/>
              <p:cNvSpPr>
                <a:spLocks noChangeShapeType="1"/>
              </p:cNvSpPr>
              <p:nvPr/>
            </p:nvSpPr>
            <p:spPr bwMode="auto">
              <a:xfrm flipV="1">
                <a:off x="2226" y="1088"/>
                <a:ext cx="0" cy="7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6" name="Line 783"/>
              <p:cNvSpPr>
                <a:spLocks noChangeShapeType="1"/>
              </p:cNvSpPr>
              <p:nvPr/>
            </p:nvSpPr>
            <p:spPr bwMode="auto">
              <a:xfrm>
                <a:off x="2226" y="108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7" name="Line 784"/>
              <p:cNvSpPr>
                <a:spLocks noChangeShapeType="1"/>
              </p:cNvSpPr>
              <p:nvPr/>
            </p:nvSpPr>
            <p:spPr bwMode="auto">
              <a:xfrm>
                <a:off x="2226" y="1267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8" name="Line 785"/>
              <p:cNvSpPr>
                <a:spLocks noChangeShapeType="1"/>
              </p:cNvSpPr>
              <p:nvPr/>
            </p:nvSpPr>
            <p:spPr bwMode="auto">
              <a:xfrm flipV="1">
                <a:off x="3431" y="1166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9" name="Line 786"/>
              <p:cNvSpPr>
                <a:spLocks noChangeShapeType="1"/>
              </p:cNvSpPr>
              <p:nvPr/>
            </p:nvSpPr>
            <p:spPr bwMode="auto">
              <a:xfrm flipV="1">
                <a:off x="3431" y="1088"/>
                <a:ext cx="0" cy="7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0" name="Line 787"/>
              <p:cNvSpPr>
                <a:spLocks noChangeShapeType="1"/>
              </p:cNvSpPr>
              <p:nvPr/>
            </p:nvSpPr>
            <p:spPr bwMode="auto">
              <a:xfrm>
                <a:off x="3431" y="108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1" name="Line 788"/>
              <p:cNvSpPr>
                <a:spLocks noChangeShapeType="1"/>
              </p:cNvSpPr>
              <p:nvPr/>
            </p:nvSpPr>
            <p:spPr bwMode="auto">
              <a:xfrm>
                <a:off x="3431" y="1267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2" name="Line 789"/>
              <p:cNvSpPr>
                <a:spLocks noChangeShapeType="1"/>
              </p:cNvSpPr>
              <p:nvPr/>
            </p:nvSpPr>
            <p:spPr bwMode="auto">
              <a:xfrm flipV="1">
                <a:off x="2176" y="1186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3" name="Line 790"/>
              <p:cNvSpPr>
                <a:spLocks noChangeShapeType="1"/>
              </p:cNvSpPr>
              <p:nvPr/>
            </p:nvSpPr>
            <p:spPr bwMode="auto">
              <a:xfrm flipV="1">
                <a:off x="2176" y="1109"/>
                <a:ext cx="0" cy="77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4" name="Line 791"/>
              <p:cNvSpPr>
                <a:spLocks noChangeShapeType="1"/>
              </p:cNvSpPr>
              <p:nvPr/>
            </p:nvSpPr>
            <p:spPr bwMode="auto">
              <a:xfrm>
                <a:off x="2175" y="1109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5" name="Line 792"/>
              <p:cNvSpPr>
                <a:spLocks noChangeShapeType="1"/>
              </p:cNvSpPr>
              <p:nvPr/>
            </p:nvSpPr>
            <p:spPr bwMode="auto">
              <a:xfrm>
                <a:off x="2175" y="1288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6" name="Line 793"/>
              <p:cNvSpPr>
                <a:spLocks noChangeShapeType="1"/>
              </p:cNvSpPr>
              <p:nvPr/>
            </p:nvSpPr>
            <p:spPr bwMode="auto">
              <a:xfrm>
                <a:off x="3381" y="1133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7" name="Line 794"/>
              <p:cNvSpPr>
                <a:spLocks noChangeShapeType="1"/>
              </p:cNvSpPr>
              <p:nvPr/>
            </p:nvSpPr>
            <p:spPr bwMode="auto">
              <a:xfrm>
                <a:off x="3381" y="113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8" name="Line 795"/>
              <p:cNvSpPr>
                <a:spLocks noChangeShapeType="1"/>
              </p:cNvSpPr>
              <p:nvPr/>
            </p:nvSpPr>
            <p:spPr bwMode="auto">
              <a:xfrm>
                <a:off x="3381" y="113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9" name="Line 796"/>
              <p:cNvSpPr>
                <a:spLocks noChangeShapeType="1"/>
              </p:cNvSpPr>
              <p:nvPr/>
            </p:nvSpPr>
            <p:spPr bwMode="auto">
              <a:xfrm flipV="1">
                <a:off x="2276" y="1158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0" name="Line 797"/>
              <p:cNvSpPr>
                <a:spLocks noChangeShapeType="1"/>
              </p:cNvSpPr>
              <p:nvPr/>
            </p:nvSpPr>
            <p:spPr bwMode="auto">
              <a:xfrm flipV="1">
                <a:off x="2276" y="1092"/>
                <a:ext cx="0" cy="66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1" name="Line 798"/>
              <p:cNvSpPr>
                <a:spLocks noChangeShapeType="1"/>
              </p:cNvSpPr>
              <p:nvPr/>
            </p:nvSpPr>
            <p:spPr bwMode="auto">
              <a:xfrm>
                <a:off x="2276" y="1092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2" name="Line 799"/>
              <p:cNvSpPr>
                <a:spLocks noChangeShapeType="1"/>
              </p:cNvSpPr>
              <p:nvPr/>
            </p:nvSpPr>
            <p:spPr bwMode="auto">
              <a:xfrm>
                <a:off x="2276" y="1260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3" name="Line 800"/>
              <p:cNvSpPr>
                <a:spLocks noChangeShapeType="1"/>
              </p:cNvSpPr>
              <p:nvPr/>
            </p:nvSpPr>
            <p:spPr bwMode="auto">
              <a:xfrm flipV="1">
                <a:off x="3483" y="1166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4" name="Line 801"/>
              <p:cNvSpPr>
                <a:spLocks noChangeShapeType="1"/>
              </p:cNvSpPr>
              <p:nvPr/>
            </p:nvSpPr>
            <p:spPr bwMode="auto">
              <a:xfrm flipV="1">
                <a:off x="3483" y="1088"/>
                <a:ext cx="0" cy="78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5" name="Line 802"/>
              <p:cNvSpPr>
                <a:spLocks noChangeShapeType="1"/>
              </p:cNvSpPr>
              <p:nvPr/>
            </p:nvSpPr>
            <p:spPr bwMode="auto">
              <a:xfrm>
                <a:off x="3481" y="108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6" name="Line 803"/>
              <p:cNvSpPr>
                <a:spLocks noChangeShapeType="1"/>
              </p:cNvSpPr>
              <p:nvPr/>
            </p:nvSpPr>
            <p:spPr bwMode="auto">
              <a:xfrm>
                <a:off x="3481" y="1267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7" name="Line 804"/>
              <p:cNvSpPr>
                <a:spLocks noChangeShapeType="1"/>
              </p:cNvSpPr>
              <p:nvPr/>
            </p:nvSpPr>
            <p:spPr bwMode="auto">
              <a:xfrm>
                <a:off x="1021" y="2617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8" name="Line 805"/>
              <p:cNvSpPr>
                <a:spLocks noChangeShapeType="1"/>
              </p:cNvSpPr>
              <p:nvPr/>
            </p:nvSpPr>
            <p:spPr bwMode="auto">
              <a:xfrm>
                <a:off x="1020" y="2617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9" name="Line 806"/>
              <p:cNvSpPr>
                <a:spLocks noChangeShapeType="1"/>
              </p:cNvSpPr>
              <p:nvPr/>
            </p:nvSpPr>
            <p:spPr bwMode="auto">
              <a:xfrm>
                <a:off x="1020" y="2617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0" name="Line 807"/>
              <p:cNvSpPr>
                <a:spLocks noChangeShapeType="1"/>
              </p:cNvSpPr>
              <p:nvPr/>
            </p:nvSpPr>
            <p:spPr bwMode="auto">
              <a:xfrm flipV="1">
                <a:off x="2226" y="1347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1" name="Line 808"/>
              <p:cNvSpPr>
                <a:spLocks noChangeShapeType="1"/>
              </p:cNvSpPr>
              <p:nvPr/>
            </p:nvSpPr>
            <p:spPr bwMode="auto">
              <a:xfrm flipV="1">
                <a:off x="2226" y="1254"/>
                <a:ext cx="0" cy="93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2" name="Line 809"/>
              <p:cNvSpPr>
                <a:spLocks noChangeShapeType="1"/>
              </p:cNvSpPr>
              <p:nvPr/>
            </p:nvSpPr>
            <p:spPr bwMode="auto">
              <a:xfrm>
                <a:off x="2226" y="1254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3" name="Line 810"/>
              <p:cNvSpPr>
                <a:spLocks noChangeShapeType="1"/>
              </p:cNvSpPr>
              <p:nvPr/>
            </p:nvSpPr>
            <p:spPr bwMode="auto">
              <a:xfrm>
                <a:off x="2226" y="144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4" name="Line 811"/>
              <p:cNvSpPr>
                <a:spLocks noChangeShapeType="1"/>
              </p:cNvSpPr>
              <p:nvPr/>
            </p:nvSpPr>
            <p:spPr bwMode="auto">
              <a:xfrm flipV="1">
                <a:off x="3431" y="1517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5" name="Line 812"/>
              <p:cNvSpPr>
                <a:spLocks noChangeShapeType="1"/>
              </p:cNvSpPr>
              <p:nvPr/>
            </p:nvSpPr>
            <p:spPr bwMode="auto">
              <a:xfrm flipV="1">
                <a:off x="3431" y="1415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6" name="Line 813"/>
              <p:cNvSpPr>
                <a:spLocks noChangeShapeType="1"/>
              </p:cNvSpPr>
              <p:nvPr/>
            </p:nvSpPr>
            <p:spPr bwMode="auto">
              <a:xfrm flipV="1">
                <a:off x="3431" y="1374"/>
                <a:ext cx="0" cy="4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7" name="Line 814"/>
              <p:cNvSpPr>
                <a:spLocks noChangeShapeType="1"/>
              </p:cNvSpPr>
              <p:nvPr/>
            </p:nvSpPr>
            <p:spPr bwMode="auto">
              <a:xfrm>
                <a:off x="3431" y="1374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8" name="Line 815"/>
              <p:cNvSpPr>
                <a:spLocks noChangeShapeType="1"/>
              </p:cNvSpPr>
              <p:nvPr/>
            </p:nvSpPr>
            <p:spPr bwMode="auto">
              <a:xfrm>
                <a:off x="3431" y="161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9" name="Line 816"/>
              <p:cNvSpPr>
                <a:spLocks noChangeShapeType="1"/>
              </p:cNvSpPr>
              <p:nvPr/>
            </p:nvSpPr>
            <p:spPr bwMode="auto">
              <a:xfrm flipV="1">
                <a:off x="1021" y="2576"/>
                <a:ext cx="0" cy="5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0" name="Line 817"/>
              <p:cNvSpPr>
                <a:spLocks noChangeShapeType="1"/>
              </p:cNvSpPr>
              <p:nvPr/>
            </p:nvSpPr>
            <p:spPr bwMode="auto">
              <a:xfrm>
                <a:off x="1020" y="2576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1" name="Line 818"/>
              <p:cNvSpPr>
                <a:spLocks noChangeShapeType="1"/>
              </p:cNvSpPr>
              <p:nvPr/>
            </p:nvSpPr>
            <p:spPr bwMode="auto">
              <a:xfrm>
                <a:off x="1020" y="263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2" name="Line 819"/>
              <p:cNvSpPr>
                <a:spLocks noChangeShapeType="1"/>
              </p:cNvSpPr>
              <p:nvPr/>
            </p:nvSpPr>
            <p:spPr bwMode="auto">
              <a:xfrm flipV="1">
                <a:off x="2176" y="1439"/>
                <a:ext cx="0" cy="103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3" name="Line 820"/>
              <p:cNvSpPr>
                <a:spLocks noChangeShapeType="1"/>
              </p:cNvSpPr>
              <p:nvPr/>
            </p:nvSpPr>
            <p:spPr bwMode="auto">
              <a:xfrm flipV="1">
                <a:off x="2176" y="1338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4" name="Line 821"/>
              <p:cNvSpPr>
                <a:spLocks noChangeShapeType="1"/>
              </p:cNvSpPr>
              <p:nvPr/>
            </p:nvSpPr>
            <p:spPr bwMode="auto">
              <a:xfrm flipV="1">
                <a:off x="2176" y="1312"/>
                <a:ext cx="0" cy="2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5" name="Line 822"/>
              <p:cNvSpPr>
                <a:spLocks noChangeShapeType="1"/>
              </p:cNvSpPr>
              <p:nvPr/>
            </p:nvSpPr>
            <p:spPr bwMode="auto">
              <a:xfrm>
                <a:off x="2175" y="131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6" name="Line 823"/>
              <p:cNvSpPr>
                <a:spLocks noChangeShapeType="1"/>
              </p:cNvSpPr>
              <p:nvPr/>
            </p:nvSpPr>
            <p:spPr bwMode="auto">
              <a:xfrm>
                <a:off x="2175" y="154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7" name="Line 824"/>
              <p:cNvSpPr>
                <a:spLocks noChangeShapeType="1"/>
              </p:cNvSpPr>
              <p:nvPr/>
            </p:nvSpPr>
            <p:spPr bwMode="auto">
              <a:xfrm flipV="1">
                <a:off x="3381" y="1502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8" name="Line 825"/>
              <p:cNvSpPr>
                <a:spLocks noChangeShapeType="1"/>
              </p:cNvSpPr>
              <p:nvPr/>
            </p:nvSpPr>
            <p:spPr bwMode="auto">
              <a:xfrm flipV="1">
                <a:off x="3381" y="1400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9" name="Line 826"/>
              <p:cNvSpPr>
                <a:spLocks noChangeShapeType="1"/>
              </p:cNvSpPr>
              <p:nvPr/>
            </p:nvSpPr>
            <p:spPr bwMode="auto">
              <a:xfrm flipV="1">
                <a:off x="3381" y="1360"/>
                <a:ext cx="0" cy="4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0" name="Line 827"/>
              <p:cNvSpPr>
                <a:spLocks noChangeShapeType="1"/>
              </p:cNvSpPr>
              <p:nvPr/>
            </p:nvSpPr>
            <p:spPr bwMode="auto">
              <a:xfrm>
                <a:off x="3381" y="1360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1" name="Line 828"/>
              <p:cNvSpPr>
                <a:spLocks noChangeShapeType="1"/>
              </p:cNvSpPr>
              <p:nvPr/>
            </p:nvSpPr>
            <p:spPr bwMode="auto">
              <a:xfrm>
                <a:off x="3381" y="160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2" name="Line 829"/>
              <p:cNvSpPr>
                <a:spLocks noChangeShapeType="1"/>
              </p:cNvSpPr>
              <p:nvPr/>
            </p:nvSpPr>
            <p:spPr bwMode="auto">
              <a:xfrm flipV="1">
                <a:off x="1021" y="2543"/>
                <a:ext cx="0" cy="79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3" name="Line 830"/>
              <p:cNvSpPr>
                <a:spLocks noChangeShapeType="1"/>
              </p:cNvSpPr>
              <p:nvPr/>
            </p:nvSpPr>
            <p:spPr bwMode="auto">
              <a:xfrm>
                <a:off x="1020" y="2543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4" name="Line 831"/>
              <p:cNvSpPr>
                <a:spLocks noChangeShapeType="1"/>
              </p:cNvSpPr>
              <p:nvPr/>
            </p:nvSpPr>
            <p:spPr bwMode="auto">
              <a:xfrm>
                <a:off x="1020" y="262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5" name="Line 832"/>
              <p:cNvSpPr>
                <a:spLocks noChangeShapeType="1"/>
              </p:cNvSpPr>
              <p:nvPr/>
            </p:nvSpPr>
            <p:spPr bwMode="auto">
              <a:xfrm flipV="1">
                <a:off x="2276" y="1400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6" name="Line 833"/>
              <p:cNvSpPr>
                <a:spLocks noChangeShapeType="1"/>
              </p:cNvSpPr>
              <p:nvPr/>
            </p:nvSpPr>
            <p:spPr bwMode="auto">
              <a:xfrm flipV="1">
                <a:off x="2276" y="1299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7" name="Line 834"/>
              <p:cNvSpPr>
                <a:spLocks noChangeShapeType="1"/>
              </p:cNvSpPr>
              <p:nvPr/>
            </p:nvSpPr>
            <p:spPr bwMode="auto">
              <a:xfrm flipV="1">
                <a:off x="2276" y="1295"/>
                <a:ext cx="0" cy="4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8" name="Line 835"/>
              <p:cNvSpPr>
                <a:spLocks noChangeShapeType="1"/>
              </p:cNvSpPr>
              <p:nvPr/>
            </p:nvSpPr>
            <p:spPr bwMode="auto">
              <a:xfrm>
                <a:off x="2276" y="1295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9" name="Line 836"/>
              <p:cNvSpPr>
                <a:spLocks noChangeShapeType="1"/>
              </p:cNvSpPr>
              <p:nvPr/>
            </p:nvSpPr>
            <p:spPr bwMode="auto">
              <a:xfrm>
                <a:off x="2276" y="1502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0" name="Line 837"/>
              <p:cNvSpPr>
                <a:spLocks noChangeShapeType="1"/>
              </p:cNvSpPr>
              <p:nvPr/>
            </p:nvSpPr>
            <p:spPr bwMode="auto">
              <a:xfrm flipV="1">
                <a:off x="3483" y="1404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1" name="Line 838"/>
              <p:cNvSpPr>
                <a:spLocks noChangeShapeType="1"/>
              </p:cNvSpPr>
              <p:nvPr/>
            </p:nvSpPr>
            <p:spPr bwMode="auto">
              <a:xfrm flipV="1">
                <a:off x="3483" y="1302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2" name="Line 839"/>
              <p:cNvSpPr>
                <a:spLocks noChangeShapeType="1"/>
              </p:cNvSpPr>
              <p:nvPr/>
            </p:nvSpPr>
            <p:spPr bwMode="auto">
              <a:xfrm flipV="1">
                <a:off x="3483" y="1293"/>
                <a:ext cx="0" cy="9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3" name="Line 840"/>
              <p:cNvSpPr>
                <a:spLocks noChangeShapeType="1"/>
              </p:cNvSpPr>
              <p:nvPr/>
            </p:nvSpPr>
            <p:spPr bwMode="auto">
              <a:xfrm>
                <a:off x="3481" y="129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4" name="Line 841"/>
              <p:cNvSpPr>
                <a:spLocks noChangeShapeType="1"/>
              </p:cNvSpPr>
              <p:nvPr/>
            </p:nvSpPr>
            <p:spPr bwMode="auto">
              <a:xfrm>
                <a:off x="3481" y="150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5" name="Line 842"/>
              <p:cNvSpPr>
                <a:spLocks noChangeShapeType="1"/>
              </p:cNvSpPr>
              <p:nvPr/>
            </p:nvSpPr>
            <p:spPr bwMode="auto">
              <a:xfrm flipV="1">
                <a:off x="973" y="1040"/>
                <a:ext cx="0" cy="164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6" name="Line 843"/>
              <p:cNvSpPr>
                <a:spLocks noChangeShapeType="1"/>
              </p:cNvSpPr>
              <p:nvPr/>
            </p:nvSpPr>
            <p:spPr bwMode="auto">
              <a:xfrm flipH="1">
                <a:off x="942" y="2617"/>
                <a:ext cx="3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7" name="Rectangle 844"/>
              <p:cNvSpPr>
                <a:spLocks noChangeArrowheads="1"/>
              </p:cNvSpPr>
              <p:nvPr/>
            </p:nvSpPr>
            <p:spPr bwMode="auto">
              <a:xfrm>
                <a:off x="885" y="2578"/>
                <a:ext cx="4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28" name="Line 845"/>
              <p:cNvSpPr>
                <a:spLocks noChangeShapeType="1"/>
              </p:cNvSpPr>
              <p:nvPr/>
            </p:nvSpPr>
            <p:spPr bwMode="auto">
              <a:xfrm flipH="1">
                <a:off x="942" y="2321"/>
                <a:ext cx="3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9" name="Rectangle 846"/>
              <p:cNvSpPr>
                <a:spLocks noChangeArrowheads="1"/>
              </p:cNvSpPr>
              <p:nvPr/>
            </p:nvSpPr>
            <p:spPr bwMode="auto">
              <a:xfrm>
                <a:off x="842" y="2281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0" name="Line 847"/>
              <p:cNvSpPr>
                <a:spLocks noChangeShapeType="1"/>
              </p:cNvSpPr>
              <p:nvPr/>
            </p:nvSpPr>
            <p:spPr bwMode="auto">
              <a:xfrm flipH="1">
                <a:off x="942" y="2024"/>
                <a:ext cx="3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31" name="Rectangle 848"/>
              <p:cNvSpPr>
                <a:spLocks noChangeArrowheads="1"/>
              </p:cNvSpPr>
              <p:nvPr/>
            </p:nvSpPr>
            <p:spPr bwMode="auto">
              <a:xfrm>
                <a:off x="842" y="1984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2" name="Line 849"/>
              <p:cNvSpPr>
                <a:spLocks noChangeShapeType="1"/>
              </p:cNvSpPr>
              <p:nvPr/>
            </p:nvSpPr>
            <p:spPr bwMode="auto">
              <a:xfrm flipH="1">
                <a:off x="942" y="1727"/>
                <a:ext cx="3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33" name="Rectangle 850"/>
              <p:cNvSpPr>
                <a:spLocks noChangeArrowheads="1"/>
              </p:cNvSpPr>
              <p:nvPr/>
            </p:nvSpPr>
            <p:spPr bwMode="auto">
              <a:xfrm>
                <a:off x="842" y="1686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60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4496" name="Line 852"/>
            <p:cNvSpPr>
              <a:spLocks noChangeShapeType="1"/>
            </p:cNvSpPr>
            <p:nvPr/>
          </p:nvSpPr>
          <p:spPr bwMode="auto">
            <a:xfrm flipH="1">
              <a:off x="1495425" y="2270126"/>
              <a:ext cx="4921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97" name="Rectangle 853"/>
            <p:cNvSpPr>
              <a:spLocks noChangeArrowheads="1"/>
            </p:cNvSpPr>
            <p:nvPr/>
          </p:nvSpPr>
          <p:spPr bwMode="auto">
            <a:xfrm>
              <a:off x="1336675" y="2205037"/>
              <a:ext cx="141064" cy="168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98" name="Line 854"/>
            <p:cNvSpPr>
              <a:spLocks noChangeShapeType="1"/>
            </p:cNvSpPr>
            <p:nvPr/>
          </p:nvSpPr>
          <p:spPr bwMode="auto">
            <a:xfrm flipH="1">
              <a:off x="1495425" y="1798638"/>
              <a:ext cx="4921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99" name="Rectangle 855"/>
            <p:cNvSpPr>
              <a:spLocks noChangeArrowheads="1"/>
            </p:cNvSpPr>
            <p:nvPr/>
          </p:nvSpPr>
          <p:spPr bwMode="auto">
            <a:xfrm>
              <a:off x="1270000" y="1733551"/>
              <a:ext cx="211596" cy="168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00" name="Line 856"/>
            <p:cNvSpPr>
              <a:spLocks noChangeShapeType="1"/>
            </p:cNvSpPr>
            <p:nvPr/>
          </p:nvSpPr>
          <p:spPr bwMode="auto">
            <a:xfrm>
              <a:off x="1544638" y="4254501"/>
              <a:ext cx="4060825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1" name="Line 857"/>
            <p:cNvSpPr>
              <a:spLocks noChangeShapeType="1"/>
            </p:cNvSpPr>
            <p:nvPr/>
          </p:nvSpPr>
          <p:spPr bwMode="auto">
            <a:xfrm>
              <a:off x="1620838" y="4254501"/>
              <a:ext cx="0" cy="4921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2" name="Rectangle 858"/>
            <p:cNvSpPr>
              <a:spLocks noChangeArrowheads="1"/>
            </p:cNvSpPr>
            <p:nvPr/>
          </p:nvSpPr>
          <p:spPr bwMode="auto">
            <a:xfrm>
              <a:off x="1589088" y="4327525"/>
              <a:ext cx="70532" cy="168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03" name="Line 859"/>
            <p:cNvSpPr>
              <a:spLocks noChangeShapeType="1"/>
            </p:cNvSpPr>
            <p:nvPr/>
          </p:nvSpPr>
          <p:spPr bwMode="auto">
            <a:xfrm>
              <a:off x="3533775" y="4254501"/>
              <a:ext cx="0" cy="4921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4" name="Rectangle 860"/>
            <p:cNvSpPr>
              <a:spLocks noChangeArrowheads="1"/>
            </p:cNvSpPr>
            <p:nvPr/>
          </p:nvSpPr>
          <p:spPr bwMode="auto">
            <a:xfrm>
              <a:off x="3467100" y="4327525"/>
              <a:ext cx="141064" cy="168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48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05" name="Line 861"/>
            <p:cNvSpPr>
              <a:spLocks noChangeShapeType="1"/>
            </p:cNvSpPr>
            <p:nvPr/>
          </p:nvSpPr>
          <p:spPr bwMode="auto">
            <a:xfrm>
              <a:off x="5446713" y="4254501"/>
              <a:ext cx="0" cy="49213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06" name="Rectangle 862"/>
            <p:cNvSpPr>
              <a:spLocks noChangeArrowheads="1"/>
            </p:cNvSpPr>
            <p:nvPr/>
          </p:nvSpPr>
          <p:spPr bwMode="auto">
            <a:xfrm>
              <a:off x="5380038" y="4327525"/>
              <a:ext cx="141064" cy="168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96</a:t>
              </a:r>
            </a:p>
          </p:txBody>
        </p:sp>
        <p:sp>
          <p:nvSpPr>
            <p:cNvPr id="4507" name="Rectangle 863"/>
            <p:cNvSpPr>
              <a:spLocks noChangeArrowheads="1"/>
            </p:cNvSpPr>
            <p:nvPr/>
          </p:nvSpPr>
          <p:spPr bwMode="auto">
            <a:xfrm>
              <a:off x="2830513" y="4443415"/>
              <a:ext cx="1519647" cy="168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Weeks from </a:t>
              </a: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randomisation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09" name="Line 865"/>
            <p:cNvSpPr>
              <a:spLocks noChangeShapeType="1"/>
            </p:cNvSpPr>
            <p:nvPr/>
          </p:nvSpPr>
          <p:spPr bwMode="auto">
            <a:xfrm>
              <a:off x="2079625" y="393144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0" name="Line 866"/>
            <p:cNvSpPr>
              <a:spLocks noChangeShapeType="1"/>
            </p:cNvSpPr>
            <p:nvPr/>
          </p:nvSpPr>
          <p:spPr bwMode="auto">
            <a:xfrm>
              <a:off x="2185987" y="393144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1" name="Line 867"/>
            <p:cNvSpPr>
              <a:spLocks noChangeShapeType="1"/>
            </p:cNvSpPr>
            <p:nvPr/>
          </p:nvSpPr>
          <p:spPr bwMode="auto">
            <a:xfrm>
              <a:off x="2290762" y="393144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2" name="Line 868"/>
            <p:cNvSpPr>
              <a:spLocks noChangeShapeType="1"/>
            </p:cNvSpPr>
            <p:nvPr/>
          </p:nvSpPr>
          <p:spPr bwMode="auto">
            <a:xfrm>
              <a:off x="2397125" y="3931443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3" name="Line 869"/>
            <p:cNvSpPr>
              <a:spLocks noChangeShapeType="1"/>
            </p:cNvSpPr>
            <p:nvPr/>
          </p:nvSpPr>
          <p:spPr bwMode="auto">
            <a:xfrm>
              <a:off x="2501900" y="3931443"/>
              <a:ext cx="349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4" name="Rectangle 870"/>
            <p:cNvSpPr>
              <a:spLocks noChangeArrowheads="1"/>
            </p:cNvSpPr>
            <p:nvPr/>
          </p:nvSpPr>
          <p:spPr bwMode="auto">
            <a:xfrm>
              <a:off x="2282825" y="3904456"/>
              <a:ext cx="52388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5" name="Line 871"/>
            <p:cNvSpPr>
              <a:spLocks noChangeShapeType="1"/>
            </p:cNvSpPr>
            <p:nvPr/>
          </p:nvSpPr>
          <p:spPr bwMode="auto">
            <a:xfrm>
              <a:off x="3313112" y="3931443"/>
              <a:ext cx="161925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6" name="Line 872"/>
            <p:cNvSpPr>
              <a:spLocks noChangeShapeType="1"/>
            </p:cNvSpPr>
            <p:nvPr/>
          </p:nvSpPr>
          <p:spPr bwMode="auto">
            <a:xfrm>
              <a:off x="3475037" y="3931443"/>
              <a:ext cx="16351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7" name="Line 873"/>
            <p:cNvSpPr>
              <a:spLocks noChangeShapeType="1"/>
            </p:cNvSpPr>
            <p:nvPr/>
          </p:nvSpPr>
          <p:spPr bwMode="auto">
            <a:xfrm>
              <a:off x="3638550" y="3931443"/>
              <a:ext cx="13176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8" name="Freeform 874"/>
            <p:cNvSpPr>
              <a:spLocks/>
            </p:cNvSpPr>
            <p:nvPr/>
          </p:nvSpPr>
          <p:spPr bwMode="auto">
            <a:xfrm>
              <a:off x="3503612" y="3893343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19" name="Line 875"/>
            <p:cNvSpPr>
              <a:spLocks noChangeShapeType="1"/>
            </p:cNvSpPr>
            <p:nvPr/>
          </p:nvSpPr>
          <p:spPr bwMode="auto">
            <a:xfrm>
              <a:off x="4605337" y="393144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0" name="Line 876"/>
            <p:cNvSpPr>
              <a:spLocks noChangeShapeType="1"/>
            </p:cNvSpPr>
            <p:nvPr/>
          </p:nvSpPr>
          <p:spPr bwMode="auto">
            <a:xfrm>
              <a:off x="4657725" y="393144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1" name="Line 877"/>
            <p:cNvSpPr>
              <a:spLocks noChangeShapeType="1"/>
            </p:cNvSpPr>
            <p:nvPr/>
          </p:nvSpPr>
          <p:spPr bwMode="auto">
            <a:xfrm>
              <a:off x="4710112" y="393144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2" name="Line 878"/>
            <p:cNvSpPr>
              <a:spLocks noChangeShapeType="1"/>
            </p:cNvSpPr>
            <p:nvPr/>
          </p:nvSpPr>
          <p:spPr bwMode="auto">
            <a:xfrm>
              <a:off x="4764087" y="393144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3" name="Line 879"/>
            <p:cNvSpPr>
              <a:spLocks noChangeShapeType="1"/>
            </p:cNvSpPr>
            <p:nvPr/>
          </p:nvSpPr>
          <p:spPr bwMode="auto">
            <a:xfrm>
              <a:off x="4816475" y="393144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4" name="Line 880"/>
            <p:cNvSpPr>
              <a:spLocks noChangeShapeType="1"/>
            </p:cNvSpPr>
            <p:nvPr/>
          </p:nvSpPr>
          <p:spPr bwMode="auto">
            <a:xfrm>
              <a:off x="4868862" y="393144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5" name="Line 881"/>
            <p:cNvSpPr>
              <a:spLocks noChangeShapeType="1"/>
            </p:cNvSpPr>
            <p:nvPr/>
          </p:nvSpPr>
          <p:spPr bwMode="auto">
            <a:xfrm>
              <a:off x="4921250" y="393144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6" name="Line 882"/>
            <p:cNvSpPr>
              <a:spLocks noChangeShapeType="1"/>
            </p:cNvSpPr>
            <p:nvPr/>
          </p:nvSpPr>
          <p:spPr bwMode="auto">
            <a:xfrm>
              <a:off x="4973637" y="393144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7" name="Line 883"/>
            <p:cNvSpPr>
              <a:spLocks noChangeShapeType="1"/>
            </p:cNvSpPr>
            <p:nvPr/>
          </p:nvSpPr>
          <p:spPr bwMode="auto">
            <a:xfrm>
              <a:off x="5027612" y="393144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8" name="Freeform 884"/>
            <p:cNvSpPr>
              <a:spLocks/>
            </p:cNvSpPr>
            <p:nvPr/>
          </p:nvSpPr>
          <p:spPr bwMode="auto">
            <a:xfrm>
              <a:off x="4802187" y="3896518"/>
              <a:ext cx="63500" cy="52388"/>
            </a:xfrm>
            <a:custGeom>
              <a:avLst/>
              <a:gdLst>
                <a:gd name="T0" fmla="*/ 20 w 40"/>
                <a:gd name="T1" fmla="*/ 0 h 33"/>
                <a:gd name="T2" fmla="*/ 0 w 40"/>
                <a:gd name="T3" fmla="*/ 33 h 33"/>
                <a:gd name="T4" fmla="*/ 40 w 40"/>
                <a:gd name="T5" fmla="*/ 33 h 33"/>
                <a:gd name="T6" fmla="*/ 20 w 4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3">
                  <a:moveTo>
                    <a:pt x="20" y="0"/>
                  </a:moveTo>
                  <a:lnTo>
                    <a:pt x="0" y="33"/>
                  </a:lnTo>
                  <a:lnTo>
                    <a:pt x="40" y="3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29" name="Rectangle 885"/>
            <p:cNvSpPr>
              <a:spLocks noChangeArrowheads="1"/>
            </p:cNvSpPr>
            <p:nvPr/>
          </p:nvSpPr>
          <p:spPr bwMode="auto">
            <a:xfrm>
              <a:off x="2609850" y="3866355"/>
              <a:ext cx="601127" cy="168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Stavudine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30" name="Rectangle 886"/>
            <p:cNvSpPr>
              <a:spLocks noChangeArrowheads="1"/>
            </p:cNvSpPr>
            <p:nvPr/>
          </p:nvSpPr>
          <p:spPr bwMode="auto">
            <a:xfrm>
              <a:off x="3843337" y="3866355"/>
              <a:ext cx="623569" cy="168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Zidovudine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31" name="Rectangle 887"/>
            <p:cNvSpPr>
              <a:spLocks noChangeArrowheads="1"/>
            </p:cNvSpPr>
            <p:nvPr/>
          </p:nvSpPr>
          <p:spPr bwMode="auto">
            <a:xfrm>
              <a:off x="5135562" y="3866355"/>
              <a:ext cx="496931" cy="1688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Abacavir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32" name="Rectangle 888"/>
            <p:cNvSpPr>
              <a:spLocks noChangeArrowheads="1"/>
            </p:cNvSpPr>
            <p:nvPr/>
          </p:nvSpPr>
          <p:spPr bwMode="auto">
            <a:xfrm rot="16200000">
              <a:off x="662498" y="2835324"/>
              <a:ext cx="886393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% suppressed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5374" name="Group 5373"/>
          <p:cNvGrpSpPr/>
          <p:nvPr/>
        </p:nvGrpSpPr>
        <p:grpSpPr>
          <a:xfrm>
            <a:off x="1082120" y="4966607"/>
            <a:ext cx="4618034" cy="2698981"/>
            <a:chOff x="1414513" y="4667251"/>
            <a:chExt cx="4618032" cy="2959570"/>
          </a:xfrm>
        </p:grpSpPr>
        <p:sp>
          <p:nvSpPr>
            <p:cNvPr id="5176" name="Rectangle 895"/>
            <p:cNvSpPr>
              <a:spLocks noChangeArrowheads="1"/>
            </p:cNvSpPr>
            <p:nvPr/>
          </p:nvSpPr>
          <p:spPr bwMode="auto">
            <a:xfrm>
              <a:off x="1931988" y="4667251"/>
              <a:ext cx="4060825" cy="259873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77" name="Line 896"/>
            <p:cNvSpPr>
              <a:spLocks noChangeShapeType="1"/>
            </p:cNvSpPr>
            <p:nvPr/>
          </p:nvSpPr>
          <p:spPr bwMode="auto">
            <a:xfrm>
              <a:off x="1931988" y="7169151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78" name="Line 897"/>
            <p:cNvSpPr>
              <a:spLocks noChangeShapeType="1"/>
            </p:cNvSpPr>
            <p:nvPr/>
          </p:nvSpPr>
          <p:spPr bwMode="auto">
            <a:xfrm>
              <a:off x="1931988" y="6700838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79" name="Line 898"/>
            <p:cNvSpPr>
              <a:spLocks noChangeShapeType="1"/>
            </p:cNvSpPr>
            <p:nvPr/>
          </p:nvSpPr>
          <p:spPr bwMode="auto">
            <a:xfrm>
              <a:off x="1931988" y="6229351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0" name="Line 899"/>
            <p:cNvSpPr>
              <a:spLocks noChangeShapeType="1"/>
            </p:cNvSpPr>
            <p:nvPr/>
          </p:nvSpPr>
          <p:spPr bwMode="auto">
            <a:xfrm>
              <a:off x="1931988" y="5757863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1" name="Line 900"/>
            <p:cNvSpPr>
              <a:spLocks noChangeShapeType="1"/>
            </p:cNvSpPr>
            <p:nvPr/>
          </p:nvSpPr>
          <p:spPr bwMode="auto">
            <a:xfrm>
              <a:off x="1931988" y="5286376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2" name="Line 901"/>
            <p:cNvSpPr>
              <a:spLocks noChangeShapeType="1"/>
            </p:cNvSpPr>
            <p:nvPr/>
          </p:nvSpPr>
          <p:spPr bwMode="auto">
            <a:xfrm>
              <a:off x="1931988" y="4814888"/>
              <a:ext cx="4060825" cy="0"/>
            </a:xfrm>
            <a:prstGeom prst="line">
              <a:avLst/>
            </a:prstGeom>
            <a:noFill/>
            <a:ln w="11113" cap="flat">
              <a:solidFill>
                <a:srgbClr val="EAF2F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3" name="Line 902"/>
            <p:cNvSpPr>
              <a:spLocks noChangeShapeType="1"/>
            </p:cNvSpPr>
            <p:nvPr/>
          </p:nvSpPr>
          <p:spPr bwMode="auto">
            <a:xfrm>
              <a:off x="2008188" y="4814888"/>
              <a:ext cx="69850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4" name="Line 903"/>
            <p:cNvSpPr>
              <a:spLocks noChangeShapeType="1"/>
            </p:cNvSpPr>
            <p:nvPr/>
          </p:nvSpPr>
          <p:spPr bwMode="auto">
            <a:xfrm>
              <a:off x="2112963" y="481647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5" name="Line 904"/>
            <p:cNvSpPr>
              <a:spLocks noChangeShapeType="1"/>
            </p:cNvSpPr>
            <p:nvPr/>
          </p:nvSpPr>
          <p:spPr bwMode="auto">
            <a:xfrm>
              <a:off x="2217738" y="4819651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6" name="Line 905"/>
            <p:cNvSpPr>
              <a:spLocks noChangeShapeType="1"/>
            </p:cNvSpPr>
            <p:nvPr/>
          </p:nvSpPr>
          <p:spPr bwMode="auto">
            <a:xfrm>
              <a:off x="2324101" y="482600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7" name="Line 906"/>
            <p:cNvSpPr>
              <a:spLocks noChangeShapeType="1"/>
            </p:cNvSpPr>
            <p:nvPr/>
          </p:nvSpPr>
          <p:spPr bwMode="auto">
            <a:xfrm>
              <a:off x="2428876" y="4829176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8" name="Line 907"/>
            <p:cNvSpPr>
              <a:spLocks noChangeShapeType="1"/>
            </p:cNvSpPr>
            <p:nvPr/>
          </p:nvSpPr>
          <p:spPr bwMode="auto">
            <a:xfrm>
              <a:off x="2535238" y="483393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89" name="Line 908"/>
            <p:cNvSpPr>
              <a:spLocks noChangeShapeType="1"/>
            </p:cNvSpPr>
            <p:nvPr/>
          </p:nvSpPr>
          <p:spPr bwMode="auto">
            <a:xfrm>
              <a:off x="2640013" y="4837113"/>
              <a:ext cx="68263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0" name="Line 909"/>
            <p:cNvSpPr>
              <a:spLocks noChangeShapeType="1"/>
            </p:cNvSpPr>
            <p:nvPr/>
          </p:nvSpPr>
          <p:spPr bwMode="auto">
            <a:xfrm>
              <a:off x="2743201" y="484028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1" name="Line 910"/>
            <p:cNvSpPr>
              <a:spLocks noChangeShapeType="1"/>
            </p:cNvSpPr>
            <p:nvPr/>
          </p:nvSpPr>
          <p:spPr bwMode="auto">
            <a:xfrm>
              <a:off x="2847976" y="4846638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2" name="Line 911"/>
            <p:cNvSpPr>
              <a:spLocks noChangeShapeType="1"/>
            </p:cNvSpPr>
            <p:nvPr/>
          </p:nvSpPr>
          <p:spPr bwMode="auto">
            <a:xfrm>
              <a:off x="2954338" y="4849813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3" name="Line 912"/>
            <p:cNvSpPr>
              <a:spLocks noChangeShapeType="1"/>
            </p:cNvSpPr>
            <p:nvPr/>
          </p:nvSpPr>
          <p:spPr bwMode="auto">
            <a:xfrm>
              <a:off x="3059113" y="4854576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4" name="Line 913"/>
            <p:cNvSpPr>
              <a:spLocks noChangeShapeType="1"/>
            </p:cNvSpPr>
            <p:nvPr/>
          </p:nvSpPr>
          <p:spPr bwMode="auto">
            <a:xfrm>
              <a:off x="3165476" y="485775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5" name="Line 914"/>
            <p:cNvSpPr>
              <a:spLocks noChangeShapeType="1"/>
            </p:cNvSpPr>
            <p:nvPr/>
          </p:nvSpPr>
          <p:spPr bwMode="auto">
            <a:xfrm>
              <a:off x="3270251" y="486092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6" name="Line 915"/>
            <p:cNvSpPr>
              <a:spLocks noChangeShapeType="1"/>
            </p:cNvSpPr>
            <p:nvPr/>
          </p:nvSpPr>
          <p:spPr bwMode="auto">
            <a:xfrm>
              <a:off x="3375026" y="4867276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7" name="Line 916"/>
            <p:cNvSpPr>
              <a:spLocks noChangeShapeType="1"/>
            </p:cNvSpPr>
            <p:nvPr/>
          </p:nvSpPr>
          <p:spPr bwMode="auto">
            <a:xfrm>
              <a:off x="3481388" y="4870451"/>
              <a:ext cx="69850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8" name="Line 917"/>
            <p:cNvSpPr>
              <a:spLocks noChangeShapeType="1"/>
            </p:cNvSpPr>
            <p:nvPr/>
          </p:nvSpPr>
          <p:spPr bwMode="auto">
            <a:xfrm>
              <a:off x="3586163" y="4875213"/>
              <a:ext cx="71438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99" name="Line 918"/>
            <p:cNvSpPr>
              <a:spLocks noChangeShapeType="1"/>
            </p:cNvSpPr>
            <p:nvPr/>
          </p:nvSpPr>
          <p:spPr bwMode="auto">
            <a:xfrm>
              <a:off x="3692526" y="487838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0" name="Line 919"/>
            <p:cNvSpPr>
              <a:spLocks noChangeShapeType="1"/>
            </p:cNvSpPr>
            <p:nvPr/>
          </p:nvSpPr>
          <p:spPr bwMode="auto">
            <a:xfrm>
              <a:off x="3797301" y="4881563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1" name="Line 920"/>
            <p:cNvSpPr>
              <a:spLocks noChangeShapeType="1"/>
            </p:cNvSpPr>
            <p:nvPr/>
          </p:nvSpPr>
          <p:spPr bwMode="auto">
            <a:xfrm>
              <a:off x="3903663" y="4887913"/>
              <a:ext cx="1746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2" name="Line 921"/>
            <p:cNvSpPr>
              <a:spLocks noChangeShapeType="1"/>
            </p:cNvSpPr>
            <p:nvPr/>
          </p:nvSpPr>
          <p:spPr bwMode="auto">
            <a:xfrm>
              <a:off x="3921126" y="4887913"/>
              <a:ext cx="5238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3" name="Line 922"/>
            <p:cNvSpPr>
              <a:spLocks noChangeShapeType="1"/>
            </p:cNvSpPr>
            <p:nvPr/>
          </p:nvSpPr>
          <p:spPr bwMode="auto">
            <a:xfrm>
              <a:off x="4008438" y="4891088"/>
              <a:ext cx="69850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4" name="Line 923"/>
            <p:cNvSpPr>
              <a:spLocks noChangeShapeType="1"/>
            </p:cNvSpPr>
            <p:nvPr/>
          </p:nvSpPr>
          <p:spPr bwMode="auto">
            <a:xfrm>
              <a:off x="4114801" y="489267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5" name="Line 924"/>
            <p:cNvSpPr>
              <a:spLocks noChangeShapeType="1"/>
            </p:cNvSpPr>
            <p:nvPr/>
          </p:nvSpPr>
          <p:spPr bwMode="auto">
            <a:xfrm>
              <a:off x="4219576" y="489902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6" name="Line 925"/>
            <p:cNvSpPr>
              <a:spLocks noChangeShapeType="1"/>
            </p:cNvSpPr>
            <p:nvPr/>
          </p:nvSpPr>
          <p:spPr bwMode="auto">
            <a:xfrm>
              <a:off x="4324351" y="4902201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7" name="Line 926"/>
            <p:cNvSpPr>
              <a:spLocks noChangeShapeType="1"/>
            </p:cNvSpPr>
            <p:nvPr/>
          </p:nvSpPr>
          <p:spPr bwMode="auto">
            <a:xfrm>
              <a:off x="4430713" y="4908551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8" name="Line 927"/>
            <p:cNvSpPr>
              <a:spLocks noChangeShapeType="1"/>
            </p:cNvSpPr>
            <p:nvPr/>
          </p:nvSpPr>
          <p:spPr bwMode="auto">
            <a:xfrm>
              <a:off x="4535488" y="4910138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09" name="Line 928"/>
            <p:cNvSpPr>
              <a:spLocks noChangeShapeType="1"/>
            </p:cNvSpPr>
            <p:nvPr/>
          </p:nvSpPr>
          <p:spPr bwMode="auto">
            <a:xfrm>
              <a:off x="4641851" y="4913313"/>
              <a:ext cx="66675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0" name="Line 929"/>
            <p:cNvSpPr>
              <a:spLocks noChangeShapeType="1"/>
            </p:cNvSpPr>
            <p:nvPr/>
          </p:nvSpPr>
          <p:spPr bwMode="auto">
            <a:xfrm>
              <a:off x="4743451" y="4919663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1" name="Line 930"/>
            <p:cNvSpPr>
              <a:spLocks noChangeShapeType="1"/>
            </p:cNvSpPr>
            <p:nvPr/>
          </p:nvSpPr>
          <p:spPr bwMode="auto">
            <a:xfrm>
              <a:off x="4849813" y="492283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2" name="Line 931"/>
            <p:cNvSpPr>
              <a:spLocks noChangeShapeType="1"/>
            </p:cNvSpPr>
            <p:nvPr/>
          </p:nvSpPr>
          <p:spPr bwMode="auto">
            <a:xfrm>
              <a:off x="4954588" y="4926013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3" name="Line 932"/>
            <p:cNvSpPr>
              <a:spLocks noChangeShapeType="1"/>
            </p:cNvSpPr>
            <p:nvPr/>
          </p:nvSpPr>
          <p:spPr bwMode="auto">
            <a:xfrm>
              <a:off x="5060951" y="493077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4" name="Line 933"/>
            <p:cNvSpPr>
              <a:spLocks noChangeShapeType="1"/>
            </p:cNvSpPr>
            <p:nvPr/>
          </p:nvSpPr>
          <p:spPr bwMode="auto">
            <a:xfrm>
              <a:off x="5165726" y="493395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5" name="Line 934"/>
            <p:cNvSpPr>
              <a:spLocks noChangeShapeType="1"/>
            </p:cNvSpPr>
            <p:nvPr/>
          </p:nvSpPr>
          <p:spPr bwMode="auto">
            <a:xfrm>
              <a:off x="5272088" y="494030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6" name="Line 935"/>
            <p:cNvSpPr>
              <a:spLocks noChangeShapeType="1"/>
            </p:cNvSpPr>
            <p:nvPr/>
          </p:nvSpPr>
          <p:spPr bwMode="auto">
            <a:xfrm>
              <a:off x="5376863" y="494347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7" name="Line 936"/>
            <p:cNvSpPr>
              <a:spLocks noChangeShapeType="1"/>
            </p:cNvSpPr>
            <p:nvPr/>
          </p:nvSpPr>
          <p:spPr bwMode="auto">
            <a:xfrm>
              <a:off x="5481638" y="4946651"/>
              <a:ext cx="71438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8" name="Line 937"/>
            <p:cNvSpPr>
              <a:spLocks noChangeShapeType="1"/>
            </p:cNvSpPr>
            <p:nvPr/>
          </p:nvSpPr>
          <p:spPr bwMode="auto">
            <a:xfrm>
              <a:off x="5588001" y="4951413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9" name="Line 938"/>
            <p:cNvSpPr>
              <a:spLocks noChangeShapeType="1"/>
            </p:cNvSpPr>
            <p:nvPr/>
          </p:nvSpPr>
          <p:spPr bwMode="auto">
            <a:xfrm>
              <a:off x="5692776" y="4954588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0" name="Line 939"/>
            <p:cNvSpPr>
              <a:spLocks noChangeShapeType="1"/>
            </p:cNvSpPr>
            <p:nvPr/>
          </p:nvSpPr>
          <p:spPr bwMode="auto">
            <a:xfrm>
              <a:off x="5799138" y="4960938"/>
              <a:ext cx="34925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1" name="Rectangle 940"/>
            <p:cNvSpPr>
              <a:spLocks noChangeArrowheads="1"/>
            </p:cNvSpPr>
            <p:nvPr/>
          </p:nvSpPr>
          <p:spPr bwMode="auto">
            <a:xfrm>
              <a:off x="1981201" y="4787901"/>
              <a:ext cx="52388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2" name="Rectangle 941"/>
            <p:cNvSpPr>
              <a:spLocks noChangeArrowheads="1"/>
            </p:cNvSpPr>
            <p:nvPr/>
          </p:nvSpPr>
          <p:spPr bwMode="auto">
            <a:xfrm>
              <a:off x="3894138" y="4860926"/>
              <a:ext cx="52388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3" name="Rectangle 942"/>
            <p:cNvSpPr>
              <a:spLocks noChangeArrowheads="1"/>
            </p:cNvSpPr>
            <p:nvPr/>
          </p:nvSpPr>
          <p:spPr bwMode="auto">
            <a:xfrm>
              <a:off x="5807076" y="4933951"/>
              <a:ext cx="53975" cy="52388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4" name="Line 943"/>
            <p:cNvSpPr>
              <a:spLocks noChangeShapeType="1"/>
            </p:cNvSpPr>
            <p:nvPr/>
          </p:nvSpPr>
          <p:spPr bwMode="auto">
            <a:xfrm>
              <a:off x="2008188" y="4814888"/>
              <a:ext cx="157163" cy="222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5" name="Line 944"/>
            <p:cNvSpPr>
              <a:spLocks noChangeShapeType="1"/>
            </p:cNvSpPr>
            <p:nvPr/>
          </p:nvSpPr>
          <p:spPr bwMode="auto">
            <a:xfrm>
              <a:off x="2165351" y="4837113"/>
              <a:ext cx="161925" cy="206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6" name="Line 945"/>
            <p:cNvSpPr>
              <a:spLocks noChangeShapeType="1"/>
            </p:cNvSpPr>
            <p:nvPr/>
          </p:nvSpPr>
          <p:spPr bwMode="auto">
            <a:xfrm>
              <a:off x="2327276" y="4857751"/>
              <a:ext cx="160338" cy="238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7" name="Line 946"/>
            <p:cNvSpPr>
              <a:spLocks noChangeShapeType="1"/>
            </p:cNvSpPr>
            <p:nvPr/>
          </p:nvSpPr>
          <p:spPr bwMode="auto">
            <a:xfrm>
              <a:off x="2487613" y="4881563"/>
              <a:ext cx="158750" cy="238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8" name="Line 947"/>
            <p:cNvSpPr>
              <a:spLocks noChangeShapeType="1"/>
            </p:cNvSpPr>
            <p:nvPr/>
          </p:nvSpPr>
          <p:spPr bwMode="auto">
            <a:xfrm>
              <a:off x="2646363" y="4905376"/>
              <a:ext cx="160338" cy="238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9" name="Line 948"/>
            <p:cNvSpPr>
              <a:spLocks noChangeShapeType="1"/>
            </p:cNvSpPr>
            <p:nvPr/>
          </p:nvSpPr>
          <p:spPr bwMode="auto">
            <a:xfrm>
              <a:off x="2806701" y="4929188"/>
              <a:ext cx="158750" cy="222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0" name="Line 949"/>
            <p:cNvSpPr>
              <a:spLocks noChangeShapeType="1"/>
            </p:cNvSpPr>
            <p:nvPr/>
          </p:nvSpPr>
          <p:spPr bwMode="auto">
            <a:xfrm>
              <a:off x="2965451" y="4951413"/>
              <a:ext cx="161925" cy="206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1" name="Line 950"/>
            <p:cNvSpPr>
              <a:spLocks noChangeShapeType="1"/>
            </p:cNvSpPr>
            <p:nvPr/>
          </p:nvSpPr>
          <p:spPr bwMode="auto">
            <a:xfrm>
              <a:off x="3127376" y="4972051"/>
              <a:ext cx="160338" cy="238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2" name="Line 951"/>
            <p:cNvSpPr>
              <a:spLocks noChangeShapeType="1"/>
            </p:cNvSpPr>
            <p:nvPr/>
          </p:nvSpPr>
          <p:spPr bwMode="auto">
            <a:xfrm>
              <a:off x="3287713" y="4995863"/>
              <a:ext cx="158750" cy="2381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3" name="Line 952"/>
            <p:cNvSpPr>
              <a:spLocks noChangeShapeType="1"/>
            </p:cNvSpPr>
            <p:nvPr/>
          </p:nvSpPr>
          <p:spPr bwMode="auto">
            <a:xfrm>
              <a:off x="3446463" y="5019676"/>
              <a:ext cx="160338" cy="222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4" name="Line 953"/>
            <p:cNvSpPr>
              <a:spLocks noChangeShapeType="1"/>
            </p:cNvSpPr>
            <p:nvPr/>
          </p:nvSpPr>
          <p:spPr bwMode="auto">
            <a:xfrm>
              <a:off x="3606801" y="5041901"/>
              <a:ext cx="158750" cy="20638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5" name="Line 954"/>
            <p:cNvSpPr>
              <a:spLocks noChangeShapeType="1"/>
            </p:cNvSpPr>
            <p:nvPr/>
          </p:nvSpPr>
          <p:spPr bwMode="auto">
            <a:xfrm>
              <a:off x="3765551" y="5062538"/>
              <a:ext cx="76200" cy="1270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6" name="Line 955"/>
            <p:cNvSpPr>
              <a:spLocks noChangeShapeType="1"/>
            </p:cNvSpPr>
            <p:nvPr/>
          </p:nvSpPr>
          <p:spPr bwMode="auto">
            <a:xfrm flipV="1">
              <a:off x="3841751" y="5065713"/>
              <a:ext cx="84138" cy="9525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7" name="Line 956"/>
            <p:cNvSpPr>
              <a:spLocks noChangeShapeType="1"/>
            </p:cNvSpPr>
            <p:nvPr/>
          </p:nvSpPr>
          <p:spPr bwMode="auto">
            <a:xfrm flipV="1">
              <a:off x="3925888" y="5048251"/>
              <a:ext cx="161925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8" name="Line 957"/>
            <p:cNvSpPr>
              <a:spLocks noChangeShapeType="1"/>
            </p:cNvSpPr>
            <p:nvPr/>
          </p:nvSpPr>
          <p:spPr bwMode="auto">
            <a:xfrm flipV="1">
              <a:off x="4087813" y="5030788"/>
              <a:ext cx="160338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9" name="Line 958"/>
            <p:cNvSpPr>
              <a:spLocks noChangeShapeType="1"/>
            </p:cNvSpPr>
            <p:nvPr/>
          </p:nvSpPr>
          <p:spPr bwMode="auto">
            <a:xfrm flipV="1">
              <a:off x="4248151" y="5013326"/>
              <a:ext cx="161925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0" name="Line 959"/>
            <p:cNvSpPr>
              <a:spLocks noChangeShapeType="1"/>
            </p:cNvSpPr>
            <p:nvPr/>
          </p:nvSpPr>
          <p:spPr bwMode="auto">
            <a:xfrm flipV="1">
              <a:off x="4410076" y="4995863"/>
              <a:ext cx="158750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1" name="Line 960"/>
            <p:cNvSpPr>
              <a:spLocks noChangeShapeType="1"/>
            </p:cNvSpPr>
            <p:nvPr/>
          </p:nvSpPr>
          <p:spPr bwMode="auto">
            <a:xfrm flipV="1">
              <a:off x="4568826" y="4978401"/>
              <a:ext cx="160338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2" name="Line 961"/>
            <p:cNvSpPr>
              <a:spLocks noChangeShapeType="1"/>
            </p:cNvSpPr>
            <p:nvPr/>
          </p:nvSpPr>
          <p:spPr bwMode="auto">
            <a:xfrm flipV="1">
              <a:off x="4729163" y="4960938"/>
              <a:ext cx="161925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3" name="Line 962"/>
            <p:cNvSpPr>
              <a:spLocks noChangeShapeType="1"/>
            </p:cNvSpPr>
            <p:nvPr/>
          </p:nvSpPr>
          <p:spPr bwMode="auto">
            <a:xfrm flipV="1">
              <a:off x="4891088" y="4943476"/>
              <a:ext cx="160338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4" name="Line 963"/>
            <p:cNvSpPr>
              <a:spLocks noChangeShapeType="1"/>
            </p:cNvSpPr>
            <p:nvPr/>
          </p:nvSpPr>
          <p:spPr bwMode="auto">
            <a:xfrm flipV="1">
              <a:off x="5051426" y="4926013"/>
              <a:ext cx="161925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5" name="Line 964"/>
            <p:cNvSpPr>
              <a:spLocks noChangeShapeType="1"/>
            </p:cNvSpPr>
            <p:nvPr/>
          </p:nvSpPr>
          <p:spPr bwMode="auto">
            <a:xfrm flipV="1">
              <a:off x="5213351" y="4908551"/>
              <a:ext cx="160338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6" name="Line 965"/>
            <p:cNvSpPr>
              <a:spLocks noChangeShapeType="1"/>
            </p:cNvSpPr>
            <p:nvPr/>
          </p:nvSpPr>
          <p:spPr bwMode="auto">
            <a:xfrm flipV="1">
              <a:off x="5373688" y="4891088"/>
              <a:ext cx="158750" cy="174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7" name="Line 966"/>
            <p:cNvSpPr>
              <a:spLocks noChangeShapeType="1"/>
            </p:cNvSpPr>
            <p:nvPr/>
          </p:nvSpPr>
          <p:spPr bwMode="auto">
            <a:xfrm flipV="1">
              <a:off x="5532438" y="4872038"/>
              <a:ext cx="160338" cy="1905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8" name="Line 967"/>
            <p:cNvSpPr>
              <a:spLocks noChangeShapeType="1"/>
            </p:cNvSpPr>
            <p:nvPr/>
          </p:nvSpPr>
          <p:spPr bwMode="auto">
            <a:xfrm flipV="1">
              <a:off x="5692776" y="4867276"/>
              <a:ext cx="61913" cy="4763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9" name="Freeform 968"/>
            <p:cNvSpPr>
              <a:spLocks/>
            </p:cNvSpPr>
            <p:nvPr/>
          </p:nvSpPr>
          <p:spPr bwMode="auto">
            <a:xfrm>
              <a:off x="1970088" y="4776788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0" name="Freeform 969"/>
            <p:cNvSpPr>
              <a:spLocks/>
            </p:cNvSpPr>
            <p:nvPr/>
          </p:nvSpPr>
          <p:spPr bwMode="auto">
            <a:xfrm>
              <a:off x="3803651" y="5037138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1" name="Freeform 970"/>
            <p:cNvSpPr>
              <a:spLocks/>
            </p:cNvSpPr>
            <p:nvPr/>
          </p:nvSpPr>
          <p:spPr bwMode="auto">
            <a:xfrm>
              <a:off x="5716588" y="4829176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2" name="Line 971"/>
            <p:cNvSpPr>
              <a:spLocks noChangeShapeType="1"/>
            </p:cNvSpPr>
            <p:nvPr/>
          </p:nvSpPr>
          <p:spPr bwMode="auto">
            <a:xfrm>
              <a:off x="2008188" y="481488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3" name="Line 972"/>
            <p:cNvSpPr>
              <a:spLocks noChangeShapeType="1"/>
            </p:cNvSpPr>
            <p:nvPr/>
          </p:nvSpPr>
          <p:spPr bwMode="auto">
            <a:xfrm>
              <a:off x="2060576" y="4814888"/>
              <a:ext cx="25400" cy="1588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4" name="Line 973"/>
            <p:cNvSpPr>
              <a:spLocks noChangeShapeType="1"/>
            </p:cNvSpPr>
            <p:nvPr/>
          </p:nvSpPr>
          <p:spPr bwMode="auto">
            <a:xfrm>
              <a:off x="2112963" y="481647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5" name="Line 974"/>
            <p:cNvSpPr>
              <a:spLocks noChangeShapeType="1"/>
            </p:cNvSpPr>
            <p:nvPr/>
          </p:nvSpPr>
          <p:spPr bwMode="auto">
            <a:xfrm>
              <a:off x="2165351" y="4819651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6" name="Line 975"/>
            <p:cNvSpPr>
              <a:spLocks noChangeShapeType="1"/>
            </p:cNvSpPr>
            <p:nvPr/>
          </p:nvSpPr>
          <p:spPr bwMode="auto">
            <a:xfrm>
              <a:off x="2217738" y="4819651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7" name="Line 976"/>
            <p:cNvSpPr>
              <a:spLocks noChangeShapeType="1"/>
            </p:cNvSpPr>
            <p:nvPr/>
          </p:nvSpPr>
          <p:spPr bwMode="auto">
            <a:xfrm>
              <a:off x="2271713" y="482282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8" name="Line 977"/>
            <p:cNvSpPr>
              <a:spLocks noChangeShapeType="1"/>
            </p:cNvSpPr>
            <p:nvPr/>
          </p:nvSpPr>
          <p:spPr bwMode="auto">
            <a:xfrm>
              <a:off x="2324101" y="482600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9" name="Line 978"/>
            <p:cNvSpPr>
              <a:spLocks noChangeShapeType="1"/>
            </p:cNvSpPr>
            <p:nvPr/>
          </p:nvSpPr>
          <p:spPr bwMode="auto">
            <a:xfrm>
              <a:off x="2376488" y="4826001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0" name="Line 979"/>
            <p:cNvSpPr>
              <a:spLocks noChangeShapeType="1"/>
            </p:cNvSpPr>
            <p:nvPr/>
          </p:nvSpPr>
          <p:spPr bwMode="auto">
            <a:xfrm>
              <a:off x="2428876" y="482917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1" name="Line 980"/>
            <p:cNvSpPr>
              <a:spLocks noChangeShapeType="1"/>
            </p:cNvSpPr>
            <p:nvPr/>
          </p:nvSpPr>
          <p:spPr bwMode="auto">
            <a:xfrm>
              <a:off x="2482851" y="4829176"/>
              <a:ext cx="25400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2" name="Line 981"/>
            <p:cNvSpPr>
              <a:spLocks noChangeShapeType="1"/>
            </p:cNvSpPr>
            <p:nvPr/>
          </p:nvSpPr>
          <p:spPr bwMode="auto">
            <a:xfrm>
              <a:off x="2535238" y="483235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3" name="Line 982"/>
            <p:cNvSpPr>
              <a:spLocks noChangeShapeType="1"/>
            </p:cNvSpPr>
            <p:nvPr/>
          </p:nvSpPr>
          <p:spPr bwMode="auto">
            <a:xfrm>
              <a:off x="2587626" y="4833938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4" name="Line 983"/>
            <p:cNvSpPr>
              <a:spLocks noChangeShapeType="1"/>
            </p:cNvSpPr>
            <p:nvPr/>
          </p:nvSpPr>
          <p:spPr bwMode="auto">
            <a:xfrm>
              <a:off x="2640013" y="4833938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5" name="Line 984"/>
            <p:cNvSpPr>
              <a:spLocks noChangeShapeType="1"/>
            </p:cNvSpPr>
            <p:nvPr/>
          </p:nvSpPr>
          <p:spPr bwMode="auto">
            <a:xfrm>
              <a:off x="2692401" y="483711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6" name="Line 985"/>
            <p:cNvSpPr>
              <a:spLocks noChangeShapeType="1"/>
            </p:cNvSpPr>
            <p:nvPr/>
          </p:nvSpPr>
          <p:spPr bwMode="auto">
            <a:xfrm>
              <a:off x="2746376" y="484028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7" name="Line 986"/>
            <p:cNvSpPr>
              <a:spLocks noChangeShapeType="1"/>
            </p:cNvSpPr>
            <p:nvPr/>
          </p:nvSpPr>
          <p:spPr bwMode="auto">
            <a:xfrm>
              <a:off x="2798763" y="484028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8" name="Line 987"/>
            <p:cNvSpPr>
              <a:spLocks noChangeShapeType="1"/>
            </p:cNvSpPr>
            <p:nvPr/>
          </p:nvSpPr>
          <p:spPr bwMode="auto">
            <a:xfrm>
              <a:off x="2851151" y="484346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9" name="Line 988"/>
            <p:cNvSpPr>
              <a:spLocks noChangeShapeType="1"/>
            </p:cNvSpPr>
            <p:nvPr/>
          </p:nvSpPr>
          <p:spPr bwMode="auto">
            <a:xfrm>
              <a:off x="2903538" y="4843463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0" name="Line 989"/>
            <p:cNvSpPr>
              <a:spLocks noChangeShapeType="1"/>
            </p:cNvSpPr>
            <p:nvPr/>
          </p:nvSpPr>
          <p:spPr bwMode="auto">
            <a:xfrm>
              <a:off x="2957513" y="4846638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1" name="Line 990"/>
            <p:cNvSpPr>
              <a:spLocks noChangeShapeType="1"/>
            </p:cNvSpPr>
            <p:nvPr/>
          </p:nvSpPr>
          <p:spPr bwMode="auto">
            <a:xfrm>
              <a:off x="3009901" y="484981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2" name="Line 991"/>
            <p:cNvSpPr>
              <a:spLocks noChangeShapeType="1"/>
            </p:cNvSpPr>
            <p:nvPr/>
          </p:nvSpPr>
          <p:spPr bwMode="auto">
            <a:xfrm>
              <a:off x="3062288" y="4849813"/>
              <a:ext cx="26988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3" name="Line 992"/>
            <p:cNvSpPr>
              <a:spLocks noChangeShapeType="1"/>
            </p:cNvSpPr>
            <p:nvPr/>
          </p:nvSpPr>
          <p:spPr bwMode="auto">
            <a:xfrm>
              <a:off x="3114676" y="4852988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4" name="Line 993"/>
            <p:cNvSpPr>
              <a:spLocks noChangeShapeType="1"/>
            </p:cNvSpPr>
            <p:nvPr/>
          </p:nvSpPr>
          <p:spPr bwMode="auto">
            <a:xfrm>
              <a:off x="3167063" y="4854576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5" name="Line 994"/>
            <p:cNvSpPr>
              <a:spLocks noChangeShapeType="1"/>
            </p:cNvSpPr>
            <p:nvPr/>
          </p:nvSpPr>
          <p:spPr bwMode="auto">
            <a:xfrm>
              <a:off x="3221038" y="4854576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6" name="Line 995"/>
            <p:cNvSpPr>
              <a:spLocks noChangeShapeType="1"/>
            </p:cNvSpPr>
            <p:nvPr/>
          </p:nvSpPr>
          <p:spPr bwMode="auto">
            <a:xfrm>
              <a:off x="3273426" y="4857751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7" name="Line 996"/>
            <p:cNvSpPr>
              <a:spLocks noChangeShapeType="1"/>
            </p:cNvSpPr>
            <p:nvPr/>
          </p:nvSpPr>
          <p:spPr bwMode="auto">
            <a:xfrm>
              <a:off x="3322638" y="4857751"/>
              <a:ext cx="30163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8" name="Line 997"/>
            <p:cNvSpPr>
              <a:spLocks noChangeShapeType="1"/>
            </p:cNvSpPr>
            <p:nvPr/>
          </p:nvSpPr>
          <p:spPr bwMode="auto">
            <a:xfrm>
              <a:off x="3375026" y="4860926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79" name="Line 998"/>
            <p:cNvSpPr>
              <a:spLocks noChangeShapeType="1"/>
            </p:cNvSpPr>
            <p:nvPr/>
          </p:nvSpPr>
          <p:spPr bwMode="auto">
            <a:xfrm>
              <a:off x="3429001" y="4864101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0" name="Line 999"/>
            <p:cNvSpPr>
              <a:spLocks noChangeShapeType="1"/>
            </p:cNvSpPr>
            <p:nvPr/>
          </p:nvSpPr>
          <p:spPr bwMode="auto">
            <a:xfrm>
              <a:off x="3481388" y="4864101"/>
              <a:ext cx="28575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1" name="Line 1000"/>
            <p:cNvSpPr>
              <a:spLocks noChangeShapeType="1"/>
            </p:cNvSpPr>
            <p:nvPr/>
          </p:nvSpPr>
          <p:spPr bwMode="auto">
            <a:xfrm>
              <a:off x="3533776" y="4867276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2" name="Line 1001"/>
            <p:cNvSpPr>
              <a:spLocks noChangeShapeType="1"/>
            </p:cNvSpPr>
            <p:nvPr/>
          </p:nvSpPr>
          <p:spPr bwMode="auto">
            <a:xfrm>
              <a:off x="3586163" y="4870451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3" name="Line 1002"/>
            <p:cNvSpPr>
              <a:spLocks noChangeShapeType="1"/>
            </p:cNvSpPr>
            <p:nvPr/>
          </p:nvSpPr>
          <p:spPr bwMode="auto">
            <a:xfrm>
              <a:off x="3640138" y="4870451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4" name="Line 1003"/>
            <p:cNvSpPr>
              <a:spLocks noChangeShapeType="1"/>
            </p:cNvSpPr>
            <p:nvPr/>
          </p:nvSpPr>
          <p:spPr bwMode="auto">
            <a:xfrm>
              <a:off x="3692526" y="48720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5" name="Line 1004"/>
            <p:cNvSpPr>
              <a:spLocks noChangeShapeType="1"/>
            </p:cNvSpPr>
            <p:nvPr/>
          </p:nvSpPr>
          <p:spPr bwMode="auto">
            <a:xfrm>
              <a:off x="3744913" y="4872038"/>
              <a:ext cx="28575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6" name="Line 1005"/>
            <p:cNvSpPr>
              <a:spLocks noChangeShapeType="1"/>
            </p:cNvSpPr>
            <p:nvPr/>
          </p:nvSpPr>
          <p:spPr bwMode="auto">
            <a:xfrm>
              <a:off x="3797301" y="48752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7" name="Line 1006"/>
            <p:cNvSpPr>
              <a:spLocks noChangeShapeType="1"/>
            </p:cNvSpPr>
            <p:nvPr/>
          </p:nvSpPr>
          <p:spPr bwMode="auto">
            <a:xfrm>
              <a:off x="3849688" y="487838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8" name="Line 1007"/>
            <p:cNvSpPr>
              <a:spLocks noChangeShapeType="1"/>
            </p:cNvSpPr>
            <p:nvPr/>
          </p:nvSpPr>
          <p:spPr bwMode="auto">
            <a:xfrm>
              <a:off x="3903663" y="4878388"/>
              <a:ext cx="28575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89" name="Line 1008"/>
            <p:cNvSpPr>
              <a:spLocks noChangeShapeType="1"/>
            </p:cNvSpPr>
            <p:nvPr/>
          </p:nvSpPr>
          <p:spPr bwMode="auto">
            <a:xfrm>
              <a:off x="3956051" y="488156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0" name="Line 1009"/>
            <p:cNvSpPr>
              <a:spLocks noChangeShapeType="1"/>
            </p:cNvSpPr>
            <p:nvPr/>
          </p:nvSpPr>
          <p:spPr bwMode="auto">
            <a:xfrm>
              <a:off x="4008438" y="488156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1" name="Line 1010"/>
            <p:cNvSpPr>
              <a:spLocks noChangeShapeType="1"/>
            </p:cNvSpPr>
            <p:nvPr/>
          </p:nvSpPr>
          <p:spPr bwMode="auto">
            <a:xfrm>
              <a:off x="4060826" y="4881563"/>
              <a:ext cx="30163" cy="3175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2" name="Line 1011"/>
            <p:cNvSpPr>
              <a:spLocks noChangeShapeType="1"/>
            </p:cNvSpPr>
            <p:nvPr/>
          </p:nvSpPr>
          <p:spPr bwMode="auto">
            <a:xfrm>
              <a:off x="4114801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3" name="Line 1012"/>
            <p:cNvSpPr>
              <a:spLocks noChangeShapeType="1"/>
            </p:cNvSpPr>
            <p:nvPr/>
          </p:nvSpPr>
          <p:spPr bwMode="auto">
            <a:xfrm>
              <a:off x="4167188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4" name="Line 1013"/>
            <p:cNvSpPr>
              <a:spLocks noChangeShapeType="1"/>
            </p:cNvSpPr>
            <p:nvPr/>
          </p:nvSpPr>
          <p:spPr bwMode="auto">
            <a:xfrm>
              <a:off x="4219576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5" name="Line 1014"/>
            <p:cNvSpPr>
              <a:spLocks noChangeShapeType="1"/>
            </p:cNvSpPr>
            <p:nvPr/>
          </p:nvSpPr>
          <p:spPr bwMode="auto">
            <a:xfrm>
              <a:off x="4271963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6" name="Line 1015"/>
            <p:cNvSpPr>
              <a:spLocks noChangeShapeType="1"/>
            </p:cNvSpPr>
            <p:nvPr/>
          </p:nvSpPr>
          <p:spPr bwMode="auto">
            <a:xfrm>
              <a:off x="4324351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7" name="Line 1016"/>
            <p:cNvSpPr>
              <a:spLocks noChangeShapeType="1"/>
            </p:cNvSpPr>
            <p:nvPr/>
          </p:nvSpPr>
          <p:spPr bwMode="auto">
            <a:xfrm>
              <a:off x="4378326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8" name="Line 1017"/>
            <p:cNvSpPr>
              <a:spLocks noChangeShapeType="1"/>
            </p:cNvSpPr>
            <p:nvPr/>
          </p:nvSpPr>
          <p:spPr bwMode="auto">
            <a:xfrm>
              <a:off x="4430713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9" name="Line 1018"/>
            <p:cNvSpPr>
              <a:spLocks noChangeShapeType="1"/>
            </p:cNvSpPr>
            <p:nvPr/>
          </p:nvSpPr>
          <p:spPr bwMode="auto">
            <a:xfrm>
              <a:off x="4483101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0" name="Line 1019"/>
            <p:cNvSpPr>
              <a:spLocks noChangeShapeType="1"/>
            </p:cNvSpPr>
            <p:nvPr/>
          </p:nvSpPr>
          <p:spPr bwMode="auto">
            <a:xfrm>
              <a:off x="4535488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1" name="Line 1020"/>
            <p:cNvSpPr>
              <a:spLocks noChangeShapeType="1"/>
            </p:cNvSpPr>
            <p:nvPr/>
          </p:nvSpPr>
          <p:spPr bwMode="auto">
            <a:xfrm>
              <a:off x="4589463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2" name="Line 1021"/>
            <p:cNvSpPr>
              <a:spLocks noChangeShapeType="1"/>
            </p:cNvSpPr>
            <p:nvPr/>
          </p:nvSpPr>
          <p:spPr bwMode="auto">
            <a:xfrm>
              <a:off x="4641851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3" name="Line 1022"/>
            <p:cNvSpPr>
              <a:spLocks noChangeShapeType="1"/>
            </p:cNvSpPr>
            <p:nvPr/>
          </p:nvSpPr>
          <p:spPr bwMode="auto">
            <a:xfrm>
              <a:off x="4694238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4" name="Line 1023"/>
            <p:cNvSpPr>
              <a:spLocks noChangeShapeType="1"/>
            </p:cNvSpPr>
            <p:nvPr/>
          </p:nvSpPr>
          <p:spPr bwMode="auto">
            <a:xfrm>
              <a:off x="4746626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5" name="Line 1024"/>
            <p:cNvSpPr>
              <a:spLocks noChangeShapeType="1"/>
            </p:cNvSpPr>
            <p:nvPr/>
          </p:nvSpPr>
          <p:spPr bwMode="auto">
            <a:xfrm>
              <a:off x="4799013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6" name="Line 1025"/>
            <p:cNvSpPr>
              <a:spLocks noChangeShapeType="1"/>
            </p:cNvSpPr>
            <p:nvPr/>
          </p:nvSpPr>
          <p:spPr bwMode="auto">
            <a:xfrm>
              <a:off x="4852988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7" name="Line 1026"/>
            <p:cNvSpPr>
              <a:spLocks noChangeShapeType="1"/>
            </p:cNvSpPr>
            <p:nvPr/>
          </p:nvSpPr>
          <p:spPr bwMode="auto">
            <a:xfrm>
              <a:off x="4905376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8" name="Line 1027"/>
            <p:cNvSpPr>
              <a:spLocks noChangeShapeType="1"/>
            </p:cNvSpPr>
            <p:nvPr/>
          </p:nvSpPr>
          <p:spPr bwMode="auto">
            <a:xfrm>
              <a:off x="4957763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9" name="Line 1028"/>
            <p:cNvSpPr>
              <a:spLocks noChangeShapeType="1"/>
            </p:cNvSpPr>
            <p:nvPr/>
          </p:nvSpPr>
          <p:spPr bwMode="auto">
            <a:xfrm>
              <a:off x="5010151" y="4884738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0" name="Line 1029"/>
            <p:cNvSpPr>
              <a:spLocks noChangeShapeType="1"/>
            </p:cNvSpPr>
            <p:nvPr/>
          </p:nvSpPr>
          <p:spPr bwMode="auto">
            <a:xfrm>
              <a:off x="5064126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1" name="Line 1030"/>
            <p:cNvSpPr>
              <a:spLocks noChangeShapeType="1"/>
            </p:cNvSpPr>
            <p:nvPr/>
          </p:nvSpPr>
          <p:spPr bwMode="auto">
            <a:xfrm>
              <a:off x="5116513" y="4884738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2" name="Line 1031"/>
            <p:cNvSpPr>
              <a:spLocks noChangeShapeType="1"/>
            </p:cNvSpPr>
            <p:nvPr/>
          </p:nvSpPr>
          <p:spPr bwMode="auto">
            <a:xfrm>
              <a:off x="5168901" y="48879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3" name="Line 1032"/>
            <p:cNvSpPr>
              <a:spLocks noChangeShapeType="1"/>
            </p:cNvSpPr>
            <p:nvPr/>
          </p:nvSpPr>
          <p:spPr bwMode="auto">
            <a:xfrm>
              <a:off x="5221288" y="48879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4" name="Line 1033"/>
            <p:cNvSpPr>
              <a:spLocks noChangeShapeType="1"/>
            </p:cNvSpPr>
            <p:nvPr/>
          </p:nvSpPr>
          <p:spPr bwMode="auto">
            <a:xfrm>
              <a:off x="5273676" y="48879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5" name="Line 1034"/>
            <p:cNvSpPr>
              <a:spLocks noChangeShapeType="1"/>
            </p:cNvSpPr>
            <p:nvPr/>
          </p:nvSpPr>
          <p:spPr bwMode="auto">
            <a:xfrm>
              <a:off x="5327651" y="48879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6" name="Line 1035"/>
            <p:cNvSpPr>
              <a:spLocks noChangeShapeType="1"/>
            </p:cNvSpPr>
            <p:nvPr/>
          </p:nvSpPr>
          <p:spPr bwMode="auto">
            <a:xfrm>
              <a:off x="5380038" y="48879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7" name="Line 1036"/>
            <p:cNvSpPr>
              <a:spLocks noChangeShapeType="1"/>
            </p:cNvSpPr>
            <p:nvPr/>
          </p:nvSpPr>
          <p:spPr bwMode="auto">
            <a:xfrm>
              <a:off x="5432426" y="48879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8" name="Line 1037"/>
            <p:cNvSpPr>
              <a:spLocks noChangeShapeType="1"/>
            </p:cNvSpPr>
            <p:nvPr/>
          </p:nvSpPr>
          <p:spPr bwMode="auto">
            <a:xfrm>
              <a:off x="5484813" y="48879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9" name="Line 1038"/>
            <p:cNvSpPr>
              <a:spLocks noChangeShapeType="1"/>
            </p:cNvSpPr>
            <p:nvPr/>
          </p:nvSpPr>
          <p:spPr bwMode="auto">
            <a:xfrm>
              <a:off x="5538788" y="48879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0" name="Line 1039"/>
            <p:cNvSpPr>
              <a:spLocks noChangeShapeType="1"/>
            </p:cNvSpPr>
            <p:nvPr/>
          </p:nvSpPr>
          <p:spPr bwMode="auto">
            <a:xfrm>
              <a:off x="5591176" y="48879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1" name="Line 1040"/>
            <p:cNvSpPr>
              <a:spLocks noChangeShapeType="1"/>
            </p:cNvSpPr>
            <p:nvPr/>
          </p:nvSpPr>
          <p:spPr bwMode="auto">
            <a:xfrm>
              <a:off x="5643563" y="488791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2" name="Line 1041"/>
            <p:cNvSpPr>
              <a:spLocks noChangeShapeType="1"/>
            </p:cNvSpPr>
            <p:nvPr/>
          </p:nvSpPr>
          <p:spPr bwMode="auto">
            <a:xfrm>
              <a:off x="5695951" y="4887913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3" name="Line 1042"/>
            <p:cNvSpPr>
              <a:spLocks noChangeShapeType="1"/>
            </p:cNvSpPr>
            <p:nvPr/>
          </p:nvSpPr>
          <p:spPr bwMode="auto">
            <a:xfrm>
              <a:off x="5748338" y="4887913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4" name="Line 1043"/>
            <p:cNvSpPr>
              <a:spLocks noChangeShapeType="1"/>
            </p:cNvSpPr>
            <p:nvPr/>
          </p:nvSpPr>
          <p:spPr bwMode="auto">
            <a:xfrm>
              <a:off x="5802313" y="4887913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" name="Line 1044"/>
            <p:cNvSpPr>
              <a:spLocks noChangeShapeType="1"/>
            </p:cNvSpPr>
            <p:nvPr/>
          </p:nvSpPr>
          <p:spPr bwMode="auto">
            <a:xfrm>
              <a:off x="5854701" y="4887913"/>
              <a:ext cx="25400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" name="Line 1045"/>
            <p:cNvSpPr>
              <a:spLocks noChangeShapeType="1"/>
            </p:cNvSpPr>
            <p:nvPr/>
          </p:nvSpPr>
          <p:spPr bwMode="auto">
            <a:xfrm>
              <a:off x="5907088" y="4887913"/>
              <a:ext cx="952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7" name="Freeform 1046"/>
            <p:cNvSpPr>
              <a:spLocks/>
            </p:cNvSpPr>
            <p:nvPr/>
          </p:nvSpPr>
          <p:spPr bwMode="auto">
            <a:xfrm>
              <a:off x="1974851" y="4778376"/>
              <a:ext cx="61913" cy="53975"/>
            </a:xfrm>
            <a:custGeom>
              <a:avLst/>
              <a:gdLst>
                <a:gd name="T0" fmla="*/ 21 w 39"/>
                <a:gd name="T1" fmla="*/ 0 h 34"/>
                <a:gd name="T2" fmla="*/ 0 w 39"/>
                <a:gd name="T3" fmla="*/ 34 h 34"/>
                <a:gd name="T4" fmla="*/ 39 w 39"/>
                <a:gd name="T5" fmla="*/ 34 h 34"/>
                <a:gd name="T6" fmla="*/ 21 w 39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4">
                  <a:moveTo>
                    <a:pt x="21" y="0"/>
                  </a:moveTo>
                  <a:lnTo>
                    <a:pt x="0" y="34"/>
                  </a:lnTo>
                  <a:lnTo>
                    <a:pt x="39" y="3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8" name="Freeform 1047"/>
            <p:cNvSpPr>
              <a:spLocks/>
            </p:cNvSpPr>
            <p:nvPr/>
          </p:nvSpPr>
          <p:spPr bwMode="auto">
            <a:xfrm>
              <a:off x="3970338" y="4846638"/>
              <a:ext cx="61913" cy="55563"/>
            </a:xfrm>
            <a:custGeom>
              <a:avLst/>
              <a:gdLst>
                <a:gd name="T0" fmla="*/ 19 w 39"/>
                <a:gd name="T1" fmla="*/ 0 h 35"/>
                <a:gd name="T2" fmla="*/ 0 w 39"/>
                <a:gd name="T3" fmla="*/ 35 h 35"/>
                <a:gd name="T4" fmla="*/ 39 w 39"/>
                <a:gd name="T5" fmla="*/ 35 h 35"/>
                <a:gd name="T6" fmla="*/ 19 w 39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5">
                  <a:moveTo>
                    <a:pt x="19" y="0"/>
                  </a:moveTo>
                  <a:lnTo>
                    <a:pt x="0" y="35"/>
                  </a:lnTo>
                  <a:lnTo>
                    <a:pt x="39" y="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9" name="Freeform 1048"/>
            <p:cNvSpPr>
              <a:spLocks/>
            </p:cNvSpPr>
            <p:nvPr/>
          </p:nvSpPr>
          <p:spPr bwMode="auto">
            <a:xfrm>
              <a:off x="5883276" y="4852988"/>
              <a:ext cx="61913" cy="52388"/>
            </a:xfrm>
            <a:custGeom>
              <a:avLst/>
              <a:gdLst>
                <a:gd name="T0" fmla="*/ 21 w 39"/>
                <a:gd name="T1" fmla="*/ 0 h 33"/>
                <a:gd name="T2" fmla="*/ 0 w 39"/>
                <a:gd name="T3" fmla="*/ 33 h 33"/>
                <a:gd name="T4" fmla="*/ 39 w 39"/>
                <a:gd name="T5" fmla="*/ 33 h 33"/>
                <a:gd name="T6" fmla="*/ 21 w 3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3">
                  <a:moveTo>
                    <a:pt x="21" y="0"/>
                  </a:moveTo>
                  <a:lnTo>
                    <a:pt x="0" y="33"/>
                  </a:lnTo>
                  <a:lnTo>
                    <a:pt x="39" y="3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0" name="Line 1049"/>
            <p:cNvSpPr>
              <a:spLocks noChangeShapeType="1"/>
            </p:cNvSpPr>
            <p:nvPr/>
          </p:nvSpPr>
          <p:spPr bwMode="auto">
            <a:xfrm flipV="1">
              <a:off x="2008188" y="7124701"/>
              <a:ext cx="52388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1" name="Line 1050"/>
            <p:cNvSpPr>
              <a:spLocks noChangeShapeType="1"/>
            </p:cNvSpPr>
            <p:nvPr/>
          </p:nvSpPr>
          <p:spPr bwMode="auto">
            <a:xfrm flipV="1">
              <a:off x="2089151" y="7058026"/>
              <a:ext cx="52388" cy="460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2" name="Line 1051"/>
            <p:cNvSpPr>
              <a:spLocks noChangeShapeType="1"/>
            </p:cNvSpPr>
            <p:nvPr/>
          </p:nvSpPr>
          <p:spPr bwMode="auto">
            <a:xfrm flipV="1">
              <a:off x="2168526" y="6991351"/>
              <a:ext cx="55563" cy="460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3" name="Line 1052"/>
            <p:cNvSpPr>
              <a:spLocks noChangeShapeType="1"/>
            </p:cNvSpPr>
            <p:nvPr/>
          </p:nvSpPr>
          <p:spPr bwMode="auto">
            <a:xfrm flipV="1">
              <a:off x="2251076" y="6926263"/>
              <a:ext cx="55563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4" name="Line 1053"/>
            <p:cNvSpPr>
              <a:spLocks noChangeShapeType="1"/>
            </p:cNvSpPr>
            <p:nvPr/>
          </p:nvSpPr>
          <p:spPr bwMode="auto">
            <a:xfrm flipV="1">
              <a:off x="2332038" y="6858001"/>
              <a:ext cx="53975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5" name="Line 1054"/>
            <p:cNvSpPr>
              <a:spLocks noChangeShapeType="1"/>
            </p:cNvSpPr>
            <p:nvPr/>
          </p:nvSpPr>
          <p:spPr bwMode="auto">
            <a:xfrm flipV="1">
              <a:off x="2414588" y="6791326"/>
              <a:ext cx="52388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6" name="Line 1055"/>
            <p:cNvSpPr>
              <a:spLocks noChangeShapeType="1"/>
            </p:cNvSpPr>
            <p:nvPr/>
          </p:nvSpPr>
          <p:spPr bwMode="auto">
            <a:xfrm flipV="1">
              <a:off x="2493963" y="6724651"/>
              <a:ext cx="55563" cy="428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7" name="Line 1056"/>
            <p:cNvSpPr>
              <a:spLocks noChangeShapeType="1"/>
            </p:cNvSpPr>
            <p:nvPr/>
          </p:nvSpPr>
          <p:spPr bwMode="auto">
            <a:xfrm flipV="1">
              <a:off x="2576513" y="6656388"/>
              <a:ext cx="55563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8" name="Line 1057"/>
            <p:cNvSpPr>
              <a:spLocks noChangeShapeType="1"/>
            </p:cNvSpPr>
            <p:nvPr/>
          </p:nvSpPr>
          <p:spPr bwMode="auto">
            <a:xfrm flipV="1">
              <a:off x="2657476" y="6589713"/>
              <a:ext cx="52388" cy="428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9" name="Line 1058"/>
            <p:cNvSpPr>
              <a:spLocks noChangeShapeType="1"/>
            </p:cNvSpPr>
            <p:nvPr/>
          </p:nvSpPr>
          <p:spPr bwMode="auto">
            <a:xfrm flipV="1">
              <a:off x="2740026" y="6521451"/>
              <a:ext cx="52388" cy="476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0" name="Line 1059"/>
            <p:cNvSpPr>
              <a:spLocks noChangeShapeType="1"/>
            </p:cNvSpPr>
            <p:nvPr/>
          </p:nvSpPr>
          <p:spPr bwMode="auto">
            <a:xfrm flipV="1">
              <a:off x="2819401" y="6454776"/>
              <a:ext cx="55563" cy="460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1" name="Line 1060"/>
            <p:cNvSpPr>
              <a:spLocks noChangeShapeType="1"/>
            </p:cNvSpPr>
            <p:nvPr/>
          </p:nvSpPr>
          <p:spPr bwMode="auto">
            <a:xfrm flipV="1">
              <a:off x="2900363" y="6389688"/>
              <a:ext cx="57150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2" name="Line 1061"/>
            <p:cNvSpPr>
              <a:spLocks noChangeShapeType="1"/>
            </p:cNvSpPr>
            <p:nvPr/>
          </p:nvSpPr>
          <p:spPr bwMode="auto">
            <a:xfrm flipV="1">
              <a:off x="2982913" y="6323013"/>
              <a:ext cx="52388" cy="428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3" name="Line 1062"/>
            <p:cNvSpPr>
              <a:spLocks noChangeShapeType="1"/>
            </p:cNvSpPr>
            <p:nvPr/>
          </p:nvSpPr>
          <p:spPr bwMode="auto">
            <a:xfrm flipV="1">
              <a:off x="3065463" y="6254751"/>
              <a:ext cx="52388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4" name="Line 1063"/>
            <p:cNvSpPr>
              <a:spLocks noChangeShapeType="1"/>
            </p:cNvSpPr>
            <p:nvPr/>
          </p:nvSpPr>
          <p:spPr bwMode="auto">
            <a:xfrm flipV="1">
              <a:off x="3144838" y="6188076"/>
              <a:ext cx="55563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5" name="Line 1064"/>
            <p:cNvSpPr>
              <a:spLocks noChangeShapeType="1"/>
            </p:cNvSpPr>
            <p:nvPr/>
          </p:nvSpPr>
          <p:spPr bwMode="auto">
            <a:xfrm flipV="1">
              <a:off x="3225801" y="6119813"/>
              <a:ext cx="55563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6" name="Line 1065"/>
            <p:cNvSpPr>
              <a:spLocks noChangeShapeType="1"/>
            </p:cNvSpPr>
            <p:nvPr/>
          </p:nvSpPr>
          <p:spPr bwMode="auto">
            <a:xfrm flipV="1">
              <a:off x="3308351" y="6053138"/>
              <a:ext cx="52388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7" name="Line 1066"/>
            <p:cNvSpPr>
              <a:spLocks noChangeShapeType="1"/>
            </p:cNvSpPr>
            <p:nvPr/>
          </p:nvSpPr>
          <p:spPr bwMode="auto">
            <a:xfrm flipV="1">
              <a:off x="3390901" y="5986463"/>
              <a:ext cx="52388" cy="428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8" name="Line 1067"/>
            <p:cNvSpPr>
              <a:spLocks noChangeShapeType="1"/>
            </p:cNvSpPr>
            <p:nvPr/>
          </p:nvSpPr>
          <p:spPr bwMode="auto">
            <a:xfrm flipV="1">
              <a:off x="3470276" y="5918201"/>
              <a:ext cx="55563" cy="476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9" name="Line 1068"/>
            <p:cNvSpPr>
              <a:spLocks noChangeShapeType="1"/>
            </p:cNvSpPr>
            <p:nvPr/>
          </p:nvSpPr>
          <p:spPr bwMode="auto">
            <a:xfrm flipV="1">
              <a:off x="3551238" y="5851526"/>
              <a:ext cx="55563" cy="4603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0" name="Line 1069"/>
            <p:cNvSpPr>
              <a:spLocks noChangeShapeType="1"/>
            </p:cNvSpPr>
            <p:nvPr/>
          </p:nvSpPr>
          <p:spPr bwMode="auto">
            <a:xfrm flipV="1">
              <a:off x="3633788" y="5783263"/>
              <a:ext cx="52388" cy="4762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1" name="Line 1070"/>
            <p:cNvSpPr>
              <a:spLocks noChangeShapeType="1"/>
            </p:cNvSpPr>
            <p:nvPr/>
          </p:nvSpPr>
          <p:spPr bwMode="auto">
            <a:xfrm flipV="1">
              <a:off x="3716338" y="5719763"/>
              <a:ext cx="52388" cy="428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2" name="Line 1071"/>
            <p:cNvSpPr>
              <a:spLocks noChangeShapeType="1"/>
            </p:cNvSpPr>
            <p:nvPr/>
          </p:nvSpPr>
          <p:spPr bwMode="auto">
            <a:xfrm flipV="1">
              <a:off x="3794126" y="5651501"/>
              <a:ext cx="55563" cy="444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3" name="Line 1072"/>
            <p:cNvSpPr>
              <a:spLocks noChangeShapeType="1"/>
            </p:cNvSpPr>
            <p:nvPr/>
          </p:nvSpPr>
          <p:spPr bwMode="auto">
            <a:xfrm flipV="1">
              <a:off x="3876676" y="5592763"/>
              <a:ext cx="44450" cy="3651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4" name="Line 1073"/>
            <p:cNvSpPr>
              <a:spLocks noChangeShapeType="1"/>
            </p:cNvSpPr>
            <p:nvPr/>
          </p:nvSpPr>
          <p:spPr bwMode="auto">
            <a:xfrm flipV="1">
              <a:off x="3921126" y="5591176"/>
              <a:ext cx="14288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5" name="Line 1074"/>
            <p:cNvSpPr>
              <a:spLocks noChangeShapeType="1"/>
            </p:cNvSpPr>
            <p:nvPr/>
          </p:nvSpPr>
          <p:spPr bwMode="auto">
            <a:xfrm flipV="1">
              <a:off x="3970338" y="5584826"/>
              <a:ext cx="69850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6" name="Line 1075"/>
            <p:cNvSpPr>
              <a:spLocks noChangeShapeType="1"/>
            </p:cNvSpPr>
            <p:nvPr/>
          </p:nvSpPr>
          <p:spPr bwMode="auto">
            <a:xfrm flipV="1">
              <a:off x="4076701" y="5575301"/>
              <a:ext cx="69850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7" name="Line 1076"/>
            <p:cNvSpPr>
              <a:spLocks noChangeShapeType="1"/>
            </p:cNvSpPr>
            <p:nvPr/>
          </p:nvSpPr>
          <p:spPr bwMode="auto">
            <a:xfrm flipV="1">
              <a:off x="4178301" y="5570538"/>
              <a:ext cx="69850" cy="1588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8" name="Line 1077"/>
            <p:cNvSpPr>
              <a:spLocks noChangeShapeType="1"/>
            </p:cNvSpPr>
            <p:nvPr/>
          </p:nvSpPr>
          <p:spPr bwMode="auto">
            <a:xfrm flipV="1">
              <a:off x="4284663" y="5561013"/>
              <a:ext cx="69850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9" name="Line 1078"/>
            <p:cNvSpPr>
              <a:spLocks noChangeShapeType="1"/>
            </p:cNvSpPr>
            <p:nvPr/>
          </p:nvSpPr>
          <p:spPr bwMode="auto">
            <a:xfrm flipV="1">
              <a:off x="4389438" y="5554663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0" name="Line 1079"/>
            <p:cNvSpPr>
              <a:spLocks noChangeShapeType="1"/>
            </p:cNvSpPr>
            <p:nvPr/>
          </p:nvSpPr>
          <p:spPr bwMode="auto">
            <a:xfrm flipV="1">
              <a:off x="4494213" y="5546726"/>
              <a:ext cx="71438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1" name="Line 1080"/>
            <p:cNvSpPr>
              <a:spLocks noChangeShapeType="1"/>
            </p:cNvSpPr>
            <p:nvPr/>
          </p:nvSpPr>
          <p:spPr bwMode="auto">
            <a:xfrm flipV="1">
              <a:off x="4600576" y="554037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2" name="Line 1081"/>
            <p:cNvSpPr>
              <a:spLocks noChangeShapeType="1"/>
            </p:cNvSpPr>
            <p:nvPr/>
          </p:nvSpPr>
          <p:spPr bwMode="auto">
            <a:xfrm flipV="1">
              <a:off x="4705351" y="5532438"/>
              <a:ext cx="71438" cy="47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3" name="Line 1082"/>
            <p:cNvSpPr>
              <a:spLocks noChangeShapeType="1"/>
            </p:cNvSpPr>
            <p:nvPr/>
          </p:nvSpPr>
          <p:spPr bwMode="auto">
            <a:xfrm flipV="1">
              <a:off x="4811713" y="552608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4" name="Line 1083"/>
            <p:cNvSpPr>
              <a:spLocks noChangeShapeType="1"/>
            </p:cNvSpPr>
            <p:nvPr/>
          </p:nvSpPr>
          <p:spPr bwMode="auto">
            <a:xfrm flipV="1">
              <a:off x="4916488" y="5516563"/>
              <a:ext cx="71438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5" name="Line 1084"/>
            <p:cNvSpPr>
              <a:spLocks noChangeShapeType="1"/>
            </p:cNvSpPr>
            <p:nvPr/>
          </p:nvSpPr>
          <p:spPr bwMode="auto">
            <a:xfrm flipV="1">
              <a:off x="5022851" y="5511801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6" name="Line 1085"/>
            <p:cNvSpPr>
              <a:spLocks noChangeShapeType="1"/>
            </p:cNvSpPr>
            <p:nvPr/>
          </p:nvSpPr>
          <p:spPr bwMode="auto">
            <a:xfrm flipV="1">
              <a:off x="5127626" y="5502276"/>
              <a:ext cx="68263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7" name="Line 1086"/>
            <p:cNvSpPr>
              <a:spLocks noChangeShapeType="1"/>
            </p:cNvSpPr>
            <p:nvPr/>
          </p:nvSpPr>
          <p:spPr bwMode="auto">
            <a:xfrm flipV="1">
              <a:off x="5230813" y="5495926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8" name="Line 1087"/>
            <p:cNvSpPr>
              <a:spLocks noChangeShapeType="1"/>
            </p:cNvSpPr>
            <p:nvPr/>
          </p:nvSpPr>
          <p:spPr bwMode="auto">
            <a:xfrm flipV="1">
              <a:off x="5335588" y="5487988"/>
              <a:ext cx="69850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9" name="Line 1088"/>
            <p:cNvSpPr>
              <a:spLocks noChangeShapeType="1"/>
            </p:cNvSpPr>
            <p:nvPr/>
          </p:nvSpPr>
          <p:spPr bwMode="auto">
            <a:xfrm flipV="1">
              <a:off x="5441951" y="5481638"/>
              <a:ext cx="69850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70" name="Line 1089"/>
            <p:cNvSpPr>
              <a:spLocks noChangeShapeType="1"/>
            </p:cNvSpPr>
            <p:nvPr/>
          </p:nvSpPr>
          <p:spPr bwMode="auto">
            <a:xfrm flipV="1">
              <a:off x="5546726" y="5473701"/>
              <a:ext cx="69850" cy="4763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71" name="Line 1090"/>
            <p:cNvSpPr>
              <a:spLocks noChangeShapeType="1"/>
            </p:cNvSpPr>
            <p:nvPr/>
          </p:nvSpPr>
          <p:spPr bwMode="auto">
            <a:xfrm flipV="1">
              <a:off x="5651501" y="5467351"/>
              <a:ext cx="71438" cy="3175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72" name="Line 1091"/>
            <p:cNvSpPr>
              <a:spLocks noChangeShapeType="1"/>
            </p:cNvSpPr>
            <p:nvPr/>
          </p:nvSpPr>
          <p:spPr bwMode="auto">
            <a:xfrm flipV="1">
              <a:off x="5757863" y="5457826"/>
              <a:ext cx="69850" cy="635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73" name="Rectangle 1092"/>
            <p:cNvSpPr>
              <a:spLocks noChangeArrowheads="1"/>
            </p:cNvSpPr>
            <p:nvPr/>
          </p:nvSpPr>
          <p:spPr bwMode="auto">
            <a:xfrm>
              <a:off x="1981201" y="7142163"/>
              <a:ext cx="52388" cy="53975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938" name="Group 1294"/>
            <p:cNvGrpSpPr>
              <a:grpSpLocks/>
            </p:cNvGrpSpPr>
            <p:nvPr/>
          </p:nvGrpSpPr>
          <p:grpSpPr bwMode="auto">
            <a:xfrm>
              <a:off x="1724026" y="4667251"/>
              <a:ext cx="4221163" cy="2608263"/>
              <a:chOff x="1086" y="2940"/>
              <a:chExt cx="2659" cy="1643"/>
            </a:xfrm>
          </p:grpSpPr>
          <p:sp>
            <p:nvSpPr>
              <p:cNvPr id="4973" name="Rectangle 1094"/>
              <p:cNvSpPr>
                <a:spLocks noChangeArrowheads="1"/>
              </p:cNvSpPr>
              <p:nvPr/>
            </p:nvSpPr>
            <p:spPr bwMode="auto">
              <a:xfrm>
                <a:off x="2453" y="3507"/>
                <a:ext cx="33" cy="33"/>
              </a:xfrm>
              <a:prstGeom prst="rect">
                <a:avLst/>
              </a:prstGeom>
              <a:solidFill>
                <a:srgbClr val="404040"/>
              </a:solidFill>
              <a:ln w="11113">
                <a:solidFill>
                  <a:srgbClr val="4040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4" name="Rectangle 1095"/>
              <p:cNvSpPr>
                <a:spLocks noChangeArrowheads="1"/>
              </p:cNvSpPr>
              <p:nvPr/>
            </p:nvSpPr>
            <p:spPr bwMode="auto">
              <a:xfrm>
                <a:off x="3658" y="3422"/>
                <a:ext cx="34" cy="33"/>
              </a:xfrm>
              <a:prstGeom prst="rect">
                <a:avLst/>
              </a:prstGeom>
              <a:solidFill>
                <a:srgbClr val="404040"/>
              </a:solidFill>
              <a:ln w="11113">
                <a:solidFill>
                  <a:srgbClr val="40404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5" name="Line 1096"/>
              <p:cNvSpPr>
                <a:spLocks noChangeShapeType="1"/>
              </p:cNvSpPr>
              <p:nvPr/>
            </p:nvSpPr>
            <p:spPr bwMode="auto">
              <a:xfrm flipV="1">
                <a:off x="1265" y="4433"/>
                <a:ext cx="73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6" name="Line 1097"/>
              <p:cNvSpPr>
                <a:spLocks noChangeShapeType="1"/>
              </p:cNvSpPr>
              <p:nvPr/>
            </p:nvSpPr>
            <p:spPr bwMode="auto">
              <a:xfrm flipV="1">
                <a:off x="1338" y="4365"/>
                <a:ext cx="76" cy="6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7" name="Line 1098"/>
              <p:cNvSpPr>
                <a:spLocks noChangeShapeType="1"/>
              </p:cNvSpPr>
              <p:nvPr/>
            </p:nvSpPr>
            <p:spPr bwMode="auto">
              <a:xfrm flipV="1">
                <a:off x="1414" y="4295"/>
                <a:ext cx="74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8" name="Line 1099"/>
              <p:cNvSpPr>
                <a:spLocks noChangeShapeType="1"/>
              </p:cNvSpPr>
              <p:nvPr/>
            </p:nvSpPr>
            <p:spPr bwMode="auto">
              <a:xfrm flipV="1">
                <a:off x="1488" y="4226"/>
                <a:ext cx="74" cy="69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9" name="Line 1100"/>
              <p:cNvSpPr>
                <a:spLocks noChangeShapeType="1"/>
              </p:cNvSpPr>
              <p:nvPr/>
            </p:nvSpPr>
            <p:spPr bwMode="auto">
              <a:xfrm flipV="1">
                <a:off x="1562" y="4156"/>
                <a:ext cx="75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0" name="Line 1101"/>
              <p:cNvSpPr>
                <a:spLocks noChangeShapeType="1"/>
              </p:cNvSpPr>
              <p:nvPr/>
            </p:nvSpPr>
            <p:spPr bwMode="auto">
              <a:xfrm flipV="1">
                <a:off x="1637" y="4088"/>
                <a:ext cx="74" cy="6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1" name="Line 1102"/>
              <p:cNvSpPr>
                <a:spLocks noChangeShapeType="1"/>
              </p:cNvSpPr>
              <p:nvPr/>
            </p:nvSpPr>
            <p:spPr bwMode="auto">
              <a:xfrm flipV="1">
                <a:off x="1711" y="4018"/>
                <a:ext cx="76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2" name="Line 1103"/>
              <p:cNvSpPr>
                <a:spLocks noChangeShapeType="1"/>
              </p:cNvSpPr>
              <p:nvPr/>
            </p:nvSpPr>
            <p:spPr bwMode="auto">
              <a:xfrm flipV="1">
                <a:off x="1787" y="3950"/>
                <a:ext cx="74" cy="6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3" name="Line 1104"/>
              <p:cNvSpPr>
                <a:spLocks noChangeShapeType="1"/>
              </p:cNvSpPr>
              <p:nvPr/>
            </p:nvSpPr>
            <p:spPr bwMode="auto">
              <a:xfrm flipV="1">
                <a:off x="1861" y="3879"/>
                <a:ext cx="74" cy="7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4" name="Line 1105"/>
              <p:cNvSpPr>
                <a:spLocks noChangeShapeType="1"/>
              </p:cNvSpPr>
              <p:nvPr/>
            </p:nvSpPr>
            <p:spPr bwMode="auto">
              <a:xfrm flipV="1">
                <a:off x="1935" y="3809"/>
                <a:ext cx="75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6" name="Line 1106"/>
              <p:cNvSpPr>
                <a:spLocks noChangeShapeType="1"/>
              </p:cNvSpPr>
              <p:nvPr/>
            </p:nvSpPr>
            <p:spPr bwMode="auto">
              <a:xfrm flipV="1">
                <a:off x="2010" y="3741"/>
                <a:ext cx="74" cy="6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7" name="Line 1107"/>
              <p:cNvSpPr>
                <a:spLocks noChangeShapeType="1"/>
              </p:cNvSpPr>
              <p:nvPr/>
            </p:nvSpPr>
            <p:spPr bwMode="auto">
              <a:xfrm flipV="1">
                <a:off x="2084" y="3671"/>
                <a:ext cx="74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8" name="Line 1108"/>
              <p:cNvSpPr>
                <a:spLocks noChangeShapeType="1"/>
              </p:cNvSpPr>
              <p:nvPr/>
            </p:nvSpPr>
            <p:spPr bwMode="auto">
              <a:xfrm flipV="1">
                <a:off x="2158" y="3603"/>
                <a:ext cx="75" cy="6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9" name="Line 1109"/>
              <p:cNvSpPr>
                <a:spLocks noChangeShapeType="1"/>
              </p:cNvSpPr>
              <p:nvPr/>
            </p:nvSpPr>
            <p:spPr bwMode="auto">
              <a:xfrm flipV="1">
                <a:off x="2233" y="3533"/>
                <a:ext cx="74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0" name="Line 1110"/>
              <p:cNvSpPr>
                <a:spLocks noChangeShapeType="1"/>
              </p:cNvSpPr>
              <p:nvPr/>
            </p:nvSpPr>
            <p:spPr bwMode="auto">
              <a:xfrm flipV="1">
                <a:off x="2307" y="3464"/>
                <a:ext cx="76" cy="69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1" name="Line 1111"/>
              <p:cNvSpPr>
                <a:spLocks noChangeShapeType="1"/>
              </p:cNvSpPr>
              <p:nvPr/>
            </p:nvSpPr>
            <p:spPr bwMode="auto">
              <a:xfrm flipV="1">
                <a:off x="2383" y="3429"/>
                <a:ext cx="37" cy="35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2" name="Line 1112"/>
              <p:cNvSpPr>
                <a:spLocks noChangeShapeType="1"/>
              </p:cNvSpPr>
              <p:nvPr/>
            </p:nvSpPr>
            <p:spPr bwMode="auto">
              <a:xfrm flipV="1">
                <a:off x="2420" y="3427"/>
                <a:ext cx="50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3" name="Line 1113"/>
              <p:cNvSpPr>
                <a:spLocks noChangeShapeType="1"/>
              </p:cNvSpPr>
              <p:nvPr/>
            </p:nvSpPr>
            <p:spPr bwMode="auto">
              <a:xfrm>
                <a:off x="2470" y="3427"/>
                <a:ext cx="103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4" name="Line 1114"/>
              <p:cNvSpPr>
                <a:spLocks noChangeShapeType="1"/>
              </p:cNvSpPr>
              <p:nvPr/>
            </p:nvSpPr>
            <p:spPr bwMode="auto">
              <a:xfrm flipV="1">
                <a:off x="2573" y="3426"/>
                <a:ext cx="102" cy="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5" name="Line 1115"/>
              <p:cNvSpPr>
                <a:spLocks noChangeShapeType="1"/>
              </p:cNvSpPr>
              <p:nvPr/>
            </p:nvSpPr>
            <p:spPr bwMode="auto">
              <a:xfrm flipV="1">
                <a:off x="2675" y="3424"/>
                <a:ext cx="101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6" name="Line 1116"/>
              <p:cNvSpPr>
                <a:spLocks noChangeShapeType="1"/>
              </p:cNvSpPr>
              <p:nvPr/>
            </p:nvSpPr>
            <p:spPr bwMode="auto">
              <a:xfrm flipV="1">
                <a:off x="2776" y="3422"/>
                <a:ext cx="102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7" name="Line 1117"/>
              <p:cNvSpPr>
                <a:spLocks noChangeShapeType="1"/>
              </p:cNvSpPr>
              <p:nvPr/>
            </p:nvSpPr>
            <p:spPr bwMode="auto">
              <a:xfrm flipV="1">
                <a:off x="2878" y="3420"/>
                <a:ext cx="101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8" name="Line 1118"/>
              <p:cNvSpPr>
                <a:spLocks noChangeShapeType="1"/>
              </p:cNvSpPr>
              <p:nvPr/>
            </p:nvSpPr>
            <p:spPr bwMode="auto">
              <a:xfrm flipV="1">
                <a:off x="2979" y="3418"/>
                <a:ext cx="102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9" name="Line 1119"/>
              <p:cNvSpPr>
                <a:spLocks noChangeShapeType="1"/>
              </p:cNvSpPr>
              <p:nvPr/>
            </p:nvSpPr>
            <p:spPr bwMode="auto">
              <a:xfrm>
                <a:off x="3081" y="3418"/>
                <a:ext cx="101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0" name="Line 1120"/>
              <p:cNvSpPr>
                <a:spLocks noChangeShapeType="1"/>
              </p:cNvSpPr>
              <p:nvPr/>
            </p:nvSpPr>
            <p:spPr bwMode="auto">
              <a:xfrm flipV="1">
                <a:off x="3182" y="3416"/>
                <a:ext cx="103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1" name="Line 1121"/>
              <p:cNvSpPr>
                <a:spLocks noChangeShapeType="1"/>
              </p:cNvSpPr>
              <p:nvPr/>
            </p:nvSpPr>
            <p:spPr bwMode="auto">
              <a:xfrm flipV="1">
                <a:off x="3285" y="3414"/>
                <a:ext cx="102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2" name="Line 1122"/>
              <p:cNvSpPr>
                <a:spLocks noChangeShapeType="1"/>
              </p:cNvSpPr>
              <p:nvPr/>
            </p:nvSpPr>
            <p:spPr bwMode="auto">
              <a:xfrm flipV="1">
                <a:off x="3387" y="3413"/>
                <a:ext cx="102" cy="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3" name="Line 1123"/>
              <p:cNvSpPr>
                <a:spLocks noChangeShapeType="1"/>
              </p:cNvSpPr>
              <p:nvPr/>
            </p:nvSpPr>
            <p:spPr bwMode="auto">
              <a:xfrm flipV="1">
                <a:off x="3489" y="3411"/>
                <a:ext cx="101" cy="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4" name="Line 1124"/>
              <p:cNvSpPr>
                <a:spLocks noChangeShapeType="1"/>
              </p:cNvSpPr>
              <p:nvPr/>
            </p:nvSpPr>
            <p:spPr bwMode="auto">
              <a:xfrm>
                <a:off x="3590" y="3411"/>
                <a:ext cx="35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5" name="Freeform 1125"/>
              <p:cNvSpPr>
                <a:spLocks/>
              </p:cNvSpPr>
              <p:nvPr/>
            </p:nvSpPr>
            <p:spPr bwMode="auto">
              <a:xfrm>
                <a:off x="1241" y="4479"/>
                <a:ext cx="48" cy="48"/>
              </a:xfrm>
              <a:custGeom>
                <a:avLst/>
                <a:gdLst>
                  <a:gd name="T0" fmla="*/ 24 w 48"/>
                  <a:gd name="T1" fmla="*/ 0 h 48"/>
                  <a:gd name="T2" fmla="*/ 0 w 48"/>
                  <a:gd name="T3" fmla="*/ 24 h 48"/>
                  <a:gd name="T4" fmla="*/ 24 w 48"/>
                  <a:gd name="T5" fmla="*/ 48 h 48"/>
                  <a:gd name="T6" fmla="*/ 48 w 48"/>
                  <a:gd name="T7" fmla="*/ 24 h 48"/>
                  <a:gd name="T8" fmla="*/ 24 w 48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24" y="0"/>
                    </a:moveTo>
                    <a:lnTo>
                      <a:pt x="0" y="24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6" name="Freeform 1126"/>
              <p:cNvSpPr>
                <a:spLocks/>
              </p:cNvSpPr>
              <p:nvPr/>
            </p:nvSpPr>
            <p:spPr bwMode="auto">
              <a:xfrm>
                <a:off x="2396" y="3405"/>
                <a:ext cx="48" cy="48"/>
              </a:xfrm>
              <a:custGeom>
                <a:avLst/>
                <a:gdLst>
                  <a:gd name="T0" fmla="*/ 24 w 48"/>
                  <a:gd name="T1" fmla="*/ 0 h 48"/>
                  <a:gd name="T2" fmla="*/ 0 w 48"/>
                  <a:gd name="T3" fmla="*/ 24 h 48"/>
                  <a:gd name="T4" fmla="*/ 24 w 48"/>
                  <a:gd name="T5" fmla="*/ 48 h 48"/>
                  <a:gd name="T6" fmla="*/ 48 w 48"/>
                  <a:gd name="T7" fmla="*/ 24 h 48"/>
                  <a:gd name="T8" fmla="*/ 24 w 48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24" y="0"/>
                    </a:moveTo>
                    <a:lnTo>
                      <a:pt x="0" y="24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7" name="Freeform 1127"/>
              <p:cNvSpPr>
                <a:spLocks/>
              </p:cNvSpPr>
              <p:nvPr/>
            </p:nvSpPr>
            <p:spPr bwMode="auto">
              <a:xfrm>
                <a:off x="3601" y="3387"/>
                <a:ext cx="48" cy="48"/>
              </a:xfrm>
              <a:custGeom>
                <a:avLst/>
                <a:gdLst>
                  <a:gd name="T0" fmla="*/ 24 w 48"/>
                  <a:gd name="T1" fmla="*/ 0 h 48"/>
                  <a:gd name="T2" fmla="*/ 0 w 48"/>
                  <a:gd name="T3" fmla="*/ 24 h 48"/>
                  <a:gd name="T4" fmla="*/ 24 w 48"/>
                  <a:gd name="T5" fmla="*/ 48 h 48"/>
                  <a:gd name="T6" fmla="*/ 48 w 48"/>
                  <a:gd name="T7" fmla="*/ 24 h 48"/>
                  <a:gd name="T8" fmla="*/ 24 w 48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24" y="0"/>
                    </a:moveTo>
                    <a:lnTo>
                      <a:pt x="0" y="24"/>
                    </a:lnTo>
                    <a:lnTo>
                      <a:pt x="24" y="48"/>
                    </a:lnTo>
                    <a:lnTo>
                      <a:pt x="48" y="2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808080"/>
              </a:solidFill>
              <a:ln w="1111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8" name="Line 1128"/>
              <p:cNvSpPr>
                <a:spLocks noChangeShapeType="1"/>
              </p:cNvSpPr>
              <p:nvPr/>
            </p:nvSpPr>
            <p:spPr bwMode="auto">
              <a:xfrm flipV="1">
                <a:off x="1265" y="4483"/>
                <a:ext cx="12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9" name="Line 1129"/>
              <p:cNvSpPr>
                <a:spLocks noChangeShapeType="1"/>
              </p:cNvSpPr>
              <p:nvPr/>
            </p:nvSpPr>
            <p:spPr bwMode="auto">
              <a:xfrm flipV="1">
                <a:off x="1290" y="4461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0" name="Line 1130"/>
              <p:cNvSpPr>
                <a:spLocks noChangeShapeType="1"/>
              </p:cNvSpPr>
              <p:nvPr/>
            </p:nvSpPr>
            <p:spPr bwMode="auto">
              <a:xfrm flipV="1">
                <a:off x="1316" y="444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1" name="Line 1131"/>
              <p:cNvSpPr>
                <a:spLocks noChangeShapeType="1"/>
              </p:cNvSpPr>
              <p:nvPr/>
            </p:nvSpPr>
            <p:spPr bwMode="auto">
              <a:xfrm flipV="1">
                <a:off x="1342" y="442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2" name="Line 1132"/>
              <p:cNvSpPr>
                <a:spLocks noChangeShapeType="1"/>
              </p:cNvSpPr>
              <p:nvPr/>
            </p:nvSpPr>
            <p:spPr bwMode="auto">
              <a:xfrm flipV="1">
                <a:off x="1366" y="4398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3" name="Line 1133"/>
              <p:cNvSpPr>
                <a:spLocks noChangeShapeType="1"/>
              </p:cNvSpPr>
              <p:nvPr/>
            </p:nvSpPr>
            <p:spPr bwMode="auto">
              <a:xfrm flipV="1">
                <a:off x="1392" y="4378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4" name="Line 1134"/>
              <p:cNvSpPr>
                <a:spLocks noChangeShapeType="1"/>
              </p:cNvSpPr>
              <p:nvPr/>
            </p:nvSpPr>
            <p:spPr bwMode="auto">
              <a:xfrm flipV="1">
                <a:off x="1418" y="4356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5" name="Line 1135"/>
              <p:cNvSpPr>
                <a:spLocks noChangeShapeType="1"/>
              </p:cNvSpPr>
              <p:nvPr/>
            </p:nvSpPr>
            <p:spPr bwMode="auto">
              <a:xfrm flipV="1">
                <a:off x="1444" y="4335"/>
                <a:ext cx="14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6" name="Line 1136"/>
              <p:cNvSpPr>
                <a:spLocks noChangeShapeType="1"/>
              </p:cNvSpPr>
              <p:nvPr/>
            </p:nvSpPr>
            <p:spPr bwMode="auto">
              <a:xfrm flipV="1">
                <a:off x="1469" y="4315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7" name="Line 1137"/>
              <p:cNvSpPr>
                <a:spLocks noChangeShapeType="1"/>
              </p:cNvSpPr>
              <p:nvPr/>
            </p:nvSpPr>
            <p:spPr bwMode="auto">
              <a:xfrm flipV="1">
                <a:off x="1495" y="4293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8" name="Line 1138"/>
              <p:cNvSpPr>
                <a:spLocks noChangeShapeType="1"/>
              </p:cNvSpPr>
              <p:nvPr/>
            </p:nvSpPr>
            <p:spPr bwMode="auto">
              <a:xfrm flipV="1">
                <a:off x="1521" y="4273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9" name="Line 1139"/>
              <p:cNvSpPr>
                <a:spLocks noChangeShapeType="1"/>
              </p:cNvSpPr>
              <p:nvPr/>
            </p:nvSpPr>
            <p:spPr bwMode="auto">
              <a:xfrm flipV="1">
                <a:off x="1547" y="425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0" name="Line 1140"/>
              <p:cNvSpPr>
                <a:spLocks noChangeShapeType="1"/>
              </p:cNvSpPr>
              <p:nvPr/>
            </p:nvSpPr>
            <p:spPr bwMode="auto">
              <a:xfrm flipV="1">
                <a:off x="1573" y="423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1" name="Line 1141"/>
              <p:cNvSpPr>
                <a:spLocks noChangeShapeType="1"/>
              </p:cNvSpPr>
              <p:nvPr/>
            </p:nvSpPr>
            <p:spPr bwMode="auto">
              <a:xfrm flipV="1">
                <a:off x="1599" y="4208"/>
                <a:ext cx="13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2" name="Line 1142"/>
              <p:cNvSpPr>
                <a:spLocks noChangeShapeType="1"/>
              </p:cNvSpPr>
              <p:nvPr/>
            </p:nvSpPr>
            <p:spPr bwMode="auto">
              <a:xfrm flipV="1">
                <a:off x="1623" y="4188"/>
                <a:ext cx="14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3" name="Line 1143"/>
              <p:cNvSpPr>
                <a:spLocks noChangeShapeType="1"/>
              </p:cNvSpPr>
              <p:nvPr/>
            </p:nvSpPr>
            <p:spPr bwMode="auto">
              <a:xfrm flipV="1">
                <a:off x="1648" y="4167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4" name="Line 1144"/>
              <p:cNvSpPr>
                <a:spLocks noChangeShapeType="1"/>
              </p:cNvSpPr>
              <p:nvPr/>
            </p:nvSpPr>
            <p:spPr bwMode="auto">
              <a:xfrm flipV="1">
                <a:off x="1674" y="4145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5" name="Line 1145"/>
              <p:cNvSpPr>
                <a:spLocks noChangeShapeType="1"/>
              </p:cNvSpPr>
              <p:nvPr/>
            </p:nvSpPr>
            <p:spPr bwMode="auto">
              <a:xfrm flipV="1">
                <a:off x="1700" y="4125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6" name="Line 1146"/>
              <p:cNvSpPr>
                <a:spLocks noChangeShapeType="1"/>
              </p:cNvSpPr>
              <p:nvPr/>
            </p:nvSpPr>
            <p:spPr bwMode="auto">
              <a:xfrm flipV="1">
                <a:off x="1726" y="4103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7" name="Line 1147"/>
              <p:cNvSpPr>
                <a:spLocks noChangeShapeType="1"/>
              </p:cNvSpPr>
              <p:nvPr/>
            </p:nvSpPr>
            <p:spPr bwMode="auto">
              <a:xfrm flipV="1">
                <a:off x="1752" y="4082"/>
                <a:ext cx="13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8" name="Line 1148"/>
              <p:cNvSpPr>
                <a:spLocks noChangeShapeType="1"/>
              </p:cNvSpPr>
              <p:nvPr/>
            </p:nvSpPr>
            <p:spPr bwMode="auto">
              <a:xfrm flipV="1">
                <a:off x="1778" y="406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9" name="Line 1149"/>
              <p:cNvSpPr>
                <a:spLocks noChangeShapeType="1"/>
              </p:cNvSpPr>
              <p:nvPr/>
            </p:nvSpPr>
            <p:spPr bwMode="auto">
              <a:xfrm flipV="1">
                <a:off x="1803" y="404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0" name="Line 1150"/>
              <p:cNvSpPr>
                <a:spLocks noChangeShapeType="1"/>
              </p:cNvSpPr>
              <p:nvPr/>
            </p:nvSpPr>
            <p:spPr bwMode="auto">
              <a:xfrm flipV="1">
                <a:off x="1829" y="402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1" name="Line 1151"/>
              <p:cNvSpPr>
                <a:spLocks noChangeShapeType="1"/>
              </p:cNvSpPr>
              <p:nvPr/>
            </p:nvSpPr>
            <p:spPr bwMode="auto">
              <a:xfrm flipV="1">
                <a:off x="1855" y="3998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2" name="Line 1152"/>
              <p:cNvSpPr>
                <a:spLocks noChangeShapeType="1"/>
              </p:cNvSpPr>
              <p:nvPr/>
            </p:nvSpPr>
            <p:spPr bwMode="auto">
              <a:xfrm flipV="1">
                <a:off x="1879" y="3977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3" name="Line 1153"/>
              <p:cNvSpPr>
                <a:spLocks noChangeShapeType="1"/>
              </p:cNvSpPr>
              <p:nvPr/>
            </p:nvSpPr>
            <p:spPr bwMode="auto">
              <a:xfrm flipV="1">
                <a:off x="1905" y="3955"/>
                <a:ext cx="15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4" name="Line 1154"/>
              <p:cNvSpPr>
                <a:spLocks noChangeShapeType="1"/>
              </p:cNvSpPr>
              <p:nvPr/>
            </p:nvSpPr>
            <p:spPr bwMode="auto">
              <a:xfrm flipV="1">
                <a:off x="1931" y="3935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5" name="Line 1155"/>
              <p:cNvSpPr>
                <a:spLocks noChangeShapeType="1"/>
              </p:cNvSpPr>
              <p:nvPr/>
            </p:nvSpPr>
            <p:spPr bwMode="auto">
              <a:xfrm flipV="1">
                <a:off x="1957" y="3915"/>
                <a:ext cx="14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6" name="Line 1156"/>
              <p:cNvSpPr>
                <a:spLocks noChangeShapeType="1"/>
              </p:cNvSpPr>
              <p:nvPr/>
            </p:nvSpPr>
            <p:spPr bwMode="auto">
              <a:xfrm flipV="1">
                <a:off x="1982" y="3892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7" name="Line 1157"/>
              <p:cNvSpPr>
                <a:spLocks noChangeShapeType="1"/>
              </p:cNvSpPr>
              <p:nvPr/>
            </p:nvSpPr>
            <p:spPr bwMode="auto">
              <a:xfrm flipV="1">
                <a:off x="2008" y="387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8" name="Line 1158"/>
              <p:cNvSpPr>
                <a:spLocks noChangeShapeType="1"/>
              </p:cNvSpPr>
              <p:nvPr/>
            </p:nvSpPr>
            <p:spPr bwMode="auto">
              <a:xfrm flipV="1">
                <a:off x="2034" y="385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9" name="Line 1159"/>
              <p:cNvSpPr>
                <a:spLocks noChangeShapeType="1"/>
              </p:cNvSpPr>
              <p:nvPr/>
            </p:nvSpPr>
            <p:spPr bwMode="auto">
              <a:xfrm flipV="1">
                <a:off x="2060" y="383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0" name="Line 1160"/>
              <p:cNvSpPr>
                <a:spLocks noChangeShapeType="1"/>
              </p:cNvSpPr>
              <p:nvPr/>
            </p:nvSpPr>
            <p:spPr bwMode="auto">
              <a:xfrm flipV="1">
                <a:off x="2086" y="3809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1" name="Line 1161"/>
              <p:cNvSpPr>
                <a:spLocks noChangeShapeType="1"/>
              </p:cNvSpPr>
              <p:nvPr/>
            </p:nvSpPr>
            <p:spPr bwMode="auto">
              <a:xfrm flipV="1">
                <a:off x="2112" y="3787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2" name="Line 1162"/>
              <p:cNvSpPr>
                <a:spLocks noChangeShapeType="1"/>
              </p:cNvSpPr>
              <p:nvPr/>
            </p:nvSpPr>
            <p:spPr bwMode="auto">
              <a:xfrm flipV="1">
                <a:off x="2138" y="3767"/>
                <a:ext cx="12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3" name="Line 1163"/>
              <p:cNvSpPr>
                <a:spLocks noChangeShapeType="1"/>
              </p:cNvSpPr>
              <p:nvPr/>
            </p:nvSpPr>
            <p:spPr bwMode="auto">
              <a:xfrm flipV="1">
                <a:off x="2162" y="3745"/>
                <a:ext cx="14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4" name="Line 1164"/>
              <p:cNvSpPr>
                <a:spLocks noChangeShapeType="1"/>
              </p:cNvSpPr>
              <p:nvPr/>
            </p:nvSpPr>
            <p:spPr bwMode="auto">
              <a:xfrm flipV="1">
                <a:off x="2187" y="3724"/>
                <a:ext cx="15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5" name="Line 1165"/>
              <p:cNvSpPr>
                <a:spLocks noChangeShapeType="1"/>
              </p:cNvSpPr>
              <p:nvPr/>
            </p:nvSpPr>
            <p:spPr bwMode="auto">
              <a:xfrm flipV="1">
                <a:off x="2213" y="3702"/>
                <a:ext cx="15" cy="13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6" name="Line 1166"/>
              <p:cNvSpPr>
                <a:spLocks noChangeShapeType="1"/>
              </p:cNvSpPr>
              <p:nvPr/>
            </p:nvSpPr>
            <p:spPr bwMode="auto">
              <a:xfrm flipV="1">
                <a:off x="2239" y="3682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7" name="Line 1167"/>
              <p:cNvSpPr>
                <a:spLocks noChangeShapeType="1"/>
              </p:cNvSpPr>
              <p:nvPr/>
            </p:nvSpPr>
            <p:spPr bwMode="auto">
              <a:xfrm flipV="1">
                <a:off x="2265" y="3662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8" name="Line 1168"/>
              <p:cNvSpPr>
                <a:spLocks noChangeShapeType="1"/>
              </p:cNvSpPr>
              <p:nvPr/>
            </p:nvSpPr>
            <p:spPr bwMode="auto">
              <a:xfrm flipV="1">
                <a:off x="2291" y="3640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9" name="Line 1169"/>
              <p:cNvSpPr>
                <a:spLocks noChangeShapeType="1"/>
              </p:cNvSpPr>
              <p:nvPr/>
            </p:nvSpPr>
            <p:spPr bwMode="auto">
              <a:xfrm flipV="1">
                <a:off x="2317" y="3619"/>
                <a:ext cx="12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0" name="Line 1170"/>
              <p:cNvSpPr>
                <a:spLocks noChangeShapeType="1"/>
              </p:cNvSpPr>
              <p:nvPr/>
            </p:nvSpPr>
            <p:spPr bwMode="auto">
              <a:xfrm flipV="1">
                <a:off x="2342" y="3599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1" name="Line 1171"/>
              <p:cNvSpPr>
                <a:spLocks noChangeShapeType="1"/>
              </p:cNvSpPr>
              <p:nvPr/>
            </p:nvSpPr>
            <p:spPr bwMode="auto">
              <a:xfrm flipV="1">
                <a:off x="2368" y="3577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2" name="Line 1172"/>
              <p:cNvSpPr>
                <a:spLocks noChangeShapeType="1"/>
              </p:cNvSpPr>
              <p:nvPr/>
            </p:nvSpPr>
            <p:spPr bwMode="auto">
              <a:xfrm flipV="1">
                <a:off x="2394" y="3557"/>
                <a:ext cx="13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3" name="Line 1173"/>
              <p:cNvSpPr>
                <a:spLocks noChangeShapeType="1"/>
              </p:cNvSpPr>
              <p:nvPr/>
            </p:nvSpPr>
            <p:spPr bwMode="auto">
              <a:xfrm flipV="1">
                <a:off x="2418" y="3534"/>
                <a:ext cx="15" cy="1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4" name="Line 1174"/>
              <p:cNvSpPr>
                <a:spLocks noChangeShapeType="1"/>
              </p:cNvSpPr>
              <p:nvPr/>
            </p:nvSpPr>
            <p:spPr bwMode="auto">
              <a:xfrm flipV="1">
                <a:off x="2444" y="3514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5" name="Line 1175"/>
              <p:cNvSpPr>
                <a:spLocks noChangeShapeType="1"/>
              </p:cNvSpPr>
              <p:nvPr/>
            </p:nvSpPr>
            <p:spPr bwMode="auto">
              <a:xfrm flipV="1">
                <a:off x="2470" y="3494"/>
                <a:ext cx="15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6" name="Line 1176"/>
              <p:cNvSpPr>
                <a:spLocks noChangeShapeType="1"/>
              </p:cNvSpPr>
              <p:nvPr/>
            </p:nvSpPr>
            <p:spPr bwMode="auto">
              <a:xfrm flipV="1">
                <a:off x="2496" y="3472"/>
                <a:ext cx="14" cy="1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7" name="Line 1177"/>
              <p:cNvSpPr>
                <a:spLocks noChangeShapeType="1"/>
              </p:cNvSpPr>
              <p:nvPr/>
            </p:nvSpPr>
            <p:spPr bwMode="auto">
              <a:xfrm flipV="1">
                <a:off x="2521" y="3462"/>
                <a:ext cx="19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8" name="Line 1178"/>
              <p:cNvSpPr>
                <a:spLocks noChangeShapeType="1"/>
              </p:cNvSpPr>
              <p:nvPr/>
            </p:nvSpPr>
            <p:spPr bwMode="auto">
              <a:xfrm>
                <a:off x="2555" y="3461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9" name="Line 1179"/>
              <p:cNvSpPr>
                <a:spLocks noChangeShapeType="1"/>
              </p:cNvSpPr>
              <p:nvPr/>
            </p:nvSpPr>
            <p:spPr bwMode="auto">
              <a:xfrm flipV="1">
                <a:off x="2588" y="3457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0" name="Line 1180"/>
              <p:cNvSpPr>
                <a:spLocks noChangeShapeType="1"/>
              </p:cNvSpPr>
              <p:nvPr/>
            </p:nvSpPr>
            <p:spPr bwMode="auto">
              <a:xfrm flipV="1">
                <a:off x="2621" y="3455"/>
                <a:ext cx="19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1" name="Line 1181"/>
              <p:cNvSpPr>
                <a:spLocks noChangeShapeType="1"/>
              </p:cNvSpPr>
              <p:nvPr/>
            </p:nvSpPr>
            <p:spPr bwMode="auto">
              <a:xfrm flipV="1">
                <a:off x="2654" y="3453"/>
                <a:ext cx="19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2" name="Line 1182"/>
              <p:cNvSpPr>
                <a:spLocks noChangeShapeType="1"/>
              </p:cNvSpPr>
              <p:nvPr/>
            </p:nvSpPr>
            <p:spPr bwMode="auto">
              <a:xfrm>
                <a:off x="2688" y="3451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3" name="Line 1183"/>
              <p:cNvSpPr>
                <a:spLocks noChangeShapeType="1"/>
              </p:cNvSpPr>
              <p:nvPr/>
            </p:nvSpPr>
            <p:spPr bwMode="auto">
              <a:xfrm flipV="1">
                <a:off x="2721" y="3448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4" name="Line 1184"/>
              <p:cNvSpPr>
                <a:spLocks noChangeShapeType="1"/>
              </p:cNvSpPr>
              <p:nvPr/>
            </p:nvSpPr>
            <p:spPr bwMode="auto">
              <a:xfrm flipV="1">
                <a:off x="2754" y="3446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5" name="Line 1185"/>
              <p:cNvSpPr>
                <a:spLocks noChangeShapeType="1"/>
              </p:cNvSpPr>
              <p:nvPr/>
            </p:nvSpPr>
            <p:spPr bwMode="auto">
              <a:xfrm flipV="1">
                <a:off x="2787" y="3444"/>
                <a:ext cx="17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6" name="Line 1186"/>
              <p:cNvSpPr>
                <a:spLocks noChangeShapeType="1"/>
              </p:cNvSpPr>
              <p:nvPr/>
            </p:nvSpPr>
            <p:spPr bwMode="auto">
              <a:xfrm>
                <a:off x="2820" y="3442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7" name="Line 1187"/>
              <p:cNvSpPr>
                <a:spLocks noChangeShapeType="1"/>
              </p:cNvSpPr>
              <p:nvPr/>
            </p:nvSpPr>
            <p:spPr bwMode="auto">
              <a:xfrm flipV="1">
                <a:off x="2854" y="3438"/>
                <a:ext cx="16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8" name="Line 1188"/>
              <p:cNvSpPr>
                <a:spLocks noChangeShapeType="1"/>
              </p:cNvSpPr>
              <p:nvPr/>
            </p:nvSpPr>
            <p:spPr bwMode="auto">
              <a:xfrm flipV="1">
                <a:off x="2887" y="3437"/>
                <a:ext cx="16" cy="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9" name="Line 1189"/>
              <p:cNvSpPr>
                <a:spLocks noChangeShapeType="1"/>
              </p:cNvSpPr>
              <p:nvPr/>
            </p:nvSpPr>
            <p:spPr bwMode="auto">
              <a:xfrm flipV="1">
                <a:off x="2920" y="3435"/>
                <a:ext cx="17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0" name="Line 1190"/>
              <p:cNvSpPr>
                <a:spLocks noChangeShapeType="1"/>
              </p:cNvSpPr>
              <p:nvPr/>
            </p:nvSpPr>
            <p:spPr bwMode="auto">
              <a:xfrm>
                <a:off x="2953" y="3433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1" name="Line 1191"/>
              <p:cNvSpPr>
                <a:spLocks noChangeShapeType="1"/>
              </p:cNvSpPr>
              <p:nvPr/>
            </p:nvSpPr>
            <p:spPr bwMode="auto">
              <a:xfrm flipV="1">
                <a:off x="2985" y="3429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2" name="Line 1192"/>
              <p:cNvSpPr>
                <a:spLocks noChangeShapeType="1"/>
              </p:cNvSpPr>
              <p:nvPr/>
            </p:nvSpPr>
            <p:spPr bwMode="auto">
              <a:xfrm flipV="1">
                <a:off x="3018" y="3427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3" name="Line 1193"/>
              <p:cNvSpPr>
                <a:spLocks noChangeShapeType="1"/>
              </p:cNvSpPr>
              <p:nvPr/>
            </p:nvSpPr>
            <p:spPr bwMode="auto">
              <a:xfrm flipV="1">
                <a:off x="3051" y="3426"/>
                <a:ext cx="19" cy="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4" name="Line 1194"/>
              <p:cNvSpPr>
                <a:spLocks noChangeShapeType="1"/>
              </p:cNvSpPr>
              <p:nvPr/>
            </p:nvSpPr>
            <p:spPr bwMode="auto">
              <a:xfrm>
                <a:off x="3084" y="3424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5" name="Line 1195"/>
              <p:cNvSpPr>
                <a:spLocks noChangeShapeType="1"/>
              </p:cNvSpPr>
              <p:nvPr/>
            </p:nvSpPr>
            <p:spPr bwMode="auto">
              <a:xfrm flipV="1">
                <a:off x="3118" y="3420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6" name="Line 1196"/>
              <p:cNvSpPr>
                <a:spLocks noChangeShapeType="1"/>
              </p:cNvSpPr>
              <p:nvPr/>
            </p:nvSpPr>
            <p:spPr bwMode="auto">
              <a:xfrm flipV="1">
                <a:off x="3151" y="3418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7" name="Line 1197"/>
              <p:cNvSpPr>
                <a:spLocks noChangeShapeType="1"/>
              </p:cNvSpPr>
              <p:nvPr/>
            </p:nvSpPr>
            <p:spPr bwMode="auto">
              <a:xfrm flipV="1">
                <a:off x="3184" y="3416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8" name="Line 1198"/>
              <p:cNvSpPr>
                <a:spLocks noChangeShapeType="1"/>
              </p:cNvSpPr>
              <p:nvPr/>
            </p:nvSpPr>
            <p:spPr bwMode="auto">
              <a:xfrm>
                <a:off x="3217" y="3414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9" name="Line 1199"/>
              <p:cNvSpPr>
                <a:spLocks noChangeShapeType="1"/>
              </p:cNvSpPr>
              <p:nvPr/>
            </p:nvSpPr>
            <p:spPr bwMode="auto">
              <a:xfrm>
                <a:off x="3250" y="3413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0" name="Line 1200"/>
              <p:cNvSpPr>
                <a:spLocks noChangeShapeType="1"/>
              </p:cNvSpPr>
              <p:nvPr/>
            </p:nvSpPr>
            <p:spPr bwMode="auto">
              <a:xfrm flipV="1">
                <a:off x="3284" y="3409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1" name="Line 1201"/>
              <p:cNvSpPr>
                <a:spLocks noChangeShapeType="1"/>
              </p:cNvSpPr>
              <p:nvPr/>
            </p:nvSpPr>
            <p:spPr bwMode="auto">
              <a:xfrm flipV="1">
                <a:off x="3317" y="3407"/>
                <a:ext cx="16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2" name="Line 1202"/>
              <p:cNvSpPr>
                <a:spLocks noChangeShapeType="1"/>
              </p:cNvSpPr>
              <p:nvPr/>
            </p:nvSpPr>
            <p:spPr bwMode="auto">
              <a:xfrm>
                <a:off x="3350" y="3405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3" name="Line 1203"/>
              <p:cNvSpPr>
                <a:spLocks noChangeShapeType="1"/>
              </p:cNvSpPr>
              <p:nvPr/>
            </p:nvSpPr>
            <p:spPr bwMode="auto">
              <a:xfrm>
                <a:off x="3383" y="3403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4" name="Line 1204"/>
              <p:cNvSpPr>
                <a:spLocks noChangeShapeType="1"/>
              </p:cNvSpPr>
              <p:nvPr/>
            </p:nvSpPr>
            <p:spPr bwMode="auto">
              <a:xfrm flipV="1">
                <a:off x="3417" y="3400"/>
                <a:ext cx="16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5" name="Line 1205"/>
              <p:cNvSpPr>
                <a:spLocks noChangeShapeType="1"/>
              </p:cNvSpPr>
              <p:nvPr/>
            </p:nvSpPr>
            <p:spPr bwMode="auto">
              <a:xfrm flipV="1">
                <a:off x="3450" y="3398"/>
                <a:ext cx="16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6" name="Line 1206"/>
              <p:cNvSpPr>
                <a:spLocks noChangeShapeType="1"/>
              </p:cNvSpPr>
              <p:nvPr/>
            </p:nvSpPr>
            <p:spPr bwMode="auto">
              <a:xfrm>
                <a:off x="3483" y="3396"/>
                <a:ext cx="17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7" name="Line 1207"/>
              <p:cNvSpPr>
                <a:spLocks noChangeShapeType="1"/>
              </p:cNvSpPr>
              <p:nvPr/>
            </p:nvSpPr>
            <p:spPr bwMode="auto">
              <a:xfrm>
                <a:off x="3514" y="3394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8" name="Line 1208"/>
              <p:cNvSpPr>
                <a:spLocks noChangeShapeType="1"/>
              </p:cNvSpPr>
              <p:nvPr/>
            </p:nvSpPr>
            <p:spPr bwMode="auto">
              <a:xfrm flipV="1">
                <a:off x="3548" y="3391"/>
                <a:ext cx="18" cy="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9" name="Line 1209"/>
              <p:cNvSpPr>
                <a:spLocks noChangeShapeType="1"/>
              </p:cNvSpPr>
              <p:nvPr/>
            </p:nvSpPr>
            <p:spPr bwMode="auto">
              <a:xfrm flipV="1">
                <a:off x="3581" y="3389"/>
                <a:ext cx="18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0" name="Line 1210"/>
              <p:cNvSpPr>
                <a:spLocks noChangeShapeType="1"/>
              </p:cNvSpPr>
              <p:nvPr/>
            </p:nvSpPr>
            <p:spPr bwMode="auto">
              <a:xfrm>
                <a:off x="3614" y="3387"/>
                <a:ext cx="18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1" name="Line 1211"/>
              <p:cNvSpPr>
                <a:spLocks noChangeShapeType="1"/>
              </p:cNvSpPr>
              <p:nvPr/>
            </p:nvSpPr>
            <p:spPr bwMode="auto">
              <a:xfrm>
                <a:off x="3647" y="3385"/>
                <a:ext cx="19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2" name="Line 1212"/>
              <p:cNvSpPr>
                <a:spLocks noChangeShapeType="1"/>
              </p:cNvSpPr>
              <p:nvPr/>
            </p:nvSpPr>
            <p:spPr bwMode="auto">
              <a:xfrm flipV="1">
                <a:off x="3680" y="3381"/>
                <a:ext cx="19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3" name="Line 1213"/>
              <p:cNvSpPr>
                <a:spLocks noChangeShapeType="1"/>
              </p:cNvSpPr>
              <p:nvPr/>
            </p:nvSpPr>
            <p:spPr bwMode="auto">
              <a:xfrm flipV="1">
                <a:off x="3714" y="3379"/>
                <a:ext cx="13" cy="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4" name="Freeform 1214"/>
              <p:cNvSpPr>
                <a:spLocks/>
              </p:cNvSpPr>
              <p:nvPr/>
            </p:nvSpPr>
            <p:spPr bwMode="auto">
              <a:xfrm>
                <a:off x="1244" y="4472"/>
                <a:ext cx="39" cy="33"/>
              </a:xfrm>
              <a:custGeom>
                <a:avLst/>
                <a:gdLst>
                  <a:gd name="T0" fmla="*/ 21 w 39"/>
                  <a:gd name="T1" fmla="*/ 0 h 33"/>
                  <a:gd name="T2" fmla="*/ 0 w 39"/>
                  <a:gd name="T3" fmla="*/ 33 h 33"/>
                  <a:gd name="T4" fmla="*/ 39 w 39"/>
                  <a:gd name="T5" fmla="*/ 33 h 33"/>
                  <a:gd name="T6" fmla="*/ 21 w 39"/>
                  <a:gd name="T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3">
                    <a:moveTo>
                      <a:pt x="21" y="0"/>
                    </a:moveTo>
                    <a:lnTo>
                      <a:pt x="0" y="33"/>
                    </a:lnTo>
                    <a:lnTo>
                      <a:pt x="39" y="3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5" name="Freeform 1215"/>
              <p:cNvSpPr>
                <a:spLocks/>
              </p:cNvSpPr>
              <p:nvPr/>
            </p:nvSpPr>
            <p:spPr bwMode="auto">
              <a:xfrm>
                <a:off x="2501" y="3440"/>
                <a:ext cx="39" cy="35"/>
              </a:xfrm>
              <a:custGeom>
                <a:avLst/>
                <a:gdLst>
                  <a:gd name="T0" fmla="*/ 19 w 39"/>
                  <a:gd name="T1" fmla="*/ 0 h 35"/>
                  <a:gd name="T2" fmla="*/ 0 w 39"/>
                  <a:gd name="T3" fmla="*/ 35 h 35"/>
                  <a:gd name="T4" fmla="*/ 39 w 39"/>
                  <a:gd name="T5" fmla="*/ 35 h 35"/>
                  <a:gd name="T6" fmla="*/ 19 w 39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5">
                    <a:moveTo>
                      <a:pt x="19" y="0"/>
                    </a:moveTo>
                    <a:lnTo>
                      <a:pt x="0" y="35"/>
                    </a:lnTo>
                    <a:lnTo>
                      <a:pt x="39" y="3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6" name="Freeform 1216"/>
              <p:cNvSpPr>
                <a:spLocks/>
              </p:cNvSpPr>
              <p:nvPr/>
            </p:nvSpPr>
            <p:spPr bwMode="auto">
              <a:xfrm>
                <a:off x="3706" y="3357"/>
                <a:ext cx="39" cy="34"/>
              </a:xfrm>
              <a:custGeom>
                <a:avLst/>
                <a:gdLst>
                  <a:gd name="T0" fmla="*/ 21 w 39"/>
                  <a:gd name="T1" fmla="*/ 0 h 34"/>
                  <a:gd name="T2" fmla="*/ 0 w 39"/>
                  <a:gd name="T3" fmla="*/ 34 h 34"/>
                  <a:gd name="T4" fmla="*/ 39 w 39"/>
                  <a:gd name="T5" fmla="*/ 34 h 34"/>
                  <a:gd name="T6" fmla="*/ 21 w 39"/>
                  <a:gd name="T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34">
                    <a:moveTo>
                      <a:pt x="21" y="0"/>
                    </a:moveTo>
                    <a:lnTo>
                      <a:pt x="0" y="34"/>
                    </a:lnTo>
                    <a:lnTo>
                      <a:pt x="39" y="34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7" name="Line 1217"/>
              <p:cNvSpPr>
                <a:spLocks noChangeShapeType="1"/>
              </p:cNvSpPr>
              <p:nvPr/>
            </p:nvSpPr>
            <p:spPr bwMode="auto">
              <a:xfrm flipV="1">
                <a:off x="2470" y="3066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8" name="Line 1218"/>
              <p:cNvSpPr>
                <a:spLocks noChangeShapeType="1"/>
              </p:cNvSpPr>
              <p:nvPr/>
            </p:nvSpPr>
            <p:spPr bwMode="auto">
              <a:xfrm flipV="1">
                <a:off x="2470" y="2988"/>
                <a:ext cx="0" cy="7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9" name="Line 1219"/>
              <p:cNvSpPr>
                <a:spLocks noChangeShapeType="1"/>
              </p:cNvSpPr>
              <p:nvPr/>
            </p:nvSpPr>
            <p:spPr bwMode="auto">
              <a:xfrm>
                <a:off x="2470" y="298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0" name="Line 1220"/>
              <p:cNvSpPr>
                <a:spLocks noChangeShapeType="1"/>
              </p:cNvSpPr>
              <p:nvPr/>
            </p:nvSpPr>
            <p:spPr bwMode="auto">
              <a:xfrm>
                <a:off x="2470" y="3167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1" name="Line 1221"/>
              <p:cNvSpPr>
                <a:spLocks noChangeShapeType="1"/>
              </p:cNvSpPr>
              <p:nvPr/>
            </p:nvSpPr>
            <p:spPr bwMode="auto">
              <a:xfrm flipV="1">
                <a:off x="3675" y="3147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2" name="Line 1222"/>
              <p:cNvSpPr>
                <a:spLocks noChangeShapeType="1"/>
              </p:cNvSpPr>
              <p:nvPr/>
            </p:nvSpPr>
            <p:spPr bwMode="auto">
              <a:xfrm flipV="1">
                <a:off x="3675" y="3045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3" name="Line 1223"/>
              <p:cNvSpPr>
                <a:spLocks noChangeShapeType="1"/>
              </p:cNvSpPr>
              <p:nvPr/>
            </p:nvSpPr>
            <p:spPr bwMode="auto">
              <a:xfrm flipV="1">
                <a:off x="3675" y="2999"/>
                <a:ext cx="0" cy="46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4" name="Line 1224"/>
              <p:cNvSpPr>
                <a:spLocks noChangeShapeType="1"/>
              </p:cNvSpPr>
              <p:nvPr/>
            </p:nvSpPr>
            <p:spPr bwMode="auto">
              <a:xfrm>
                <a:off x="3675" y="2999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5" name="Line 1225"/>
              <p:cNvSpPr>
                <a:spLocks noChangeShapeType="1"/>
              </p:cNvSpPr>
              <p:nvPr/>
            </p:nvSpPr>
            <p:spPr bwMode="auto">
              <a:xfrm>
                <a:off x="3675" y="324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6" name="Line 1226"/>
              <p:cNvSpPr>
                <a:spLocks noChangeShapeType="1"/>
              </p:cNvSpPr>
              <p:nvPr/>
            </p:nvSpPr>
            <p:spPr bwMode="auto">
              <a:xfrm flipV="1">
                <a:off x="2420" y="3232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7" name="Line 1227"/>
              <p:cNvSpPr>
                <a:spLocks noChangeShapeType="1"/>
              </p:cNvSpPr>
              <p:nvPr/>
            </p:nvSpPr>
            <p:spPr bwMode="auto">
              <a:xfrm flipV="1">
                <a:off x="2420" y="3130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8" name="Line 1228"/>
              <p:cNvSpPr>
                <a:spLocks noChangeShapeType="1"/>
              </p:cNvSpPr>
              <p:nvPr/>
            </p:nvSpPr>
            <p:spPr bwMode="auto">
              <a:xfrm flipV="1">
                <a:off x="2420" y="3060"/>
                <a:ext cx="0" cy="7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9" name="Line 1229"/>
              <p:cNvSpPr>
                <a:spLocks noChangeShapeType="1"/>
              </p:cNvSpPr>
              <p:nvPr/>
            </p:nvSpPr>
            <p:spPr bwMode="auto">
              <a:xfrm>
                <a:off x="2418" y="3060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0" name="Line 1230"/>
              <p:cNvSpPr>
                <a:spLocks noChangeShapeType="1"/>
              </p:cNvSpPr>
              <p:nvPr/>
            </p:nvSpPr>
            <p:spPr bwMode="auto">
              <a:xfrm>
                <a:off x="2418" y="333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1" name="Line 1231"/>
              <p:cNvSpPr>
                <a:spLocks noChangeShapeType="1"/>
              </p:cNvSpPr>
              <p:nvPr/>
            </p:nvSpPr>
            <p:spPr bwMode="auto">
              <a:xfrm flipV="1">
                <a:off x="3625" y="3027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2" name="Line 1232"/>
              <p:cNvSpPr>
                <a:spLocks noChangeShapeType="1"/>
              </p:cNvSpPr>
              <p:nvPr/>
            </p:nvSpPr>
            <p:spPr bwMode="auto">
              <a:xfrm flipV="1">
                <a:off x="3625" y="3001"/>
                <a:ext cx="0" cy="2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3" name="Line 1233"/>
              <p:cNvSpPr>
                <a:spLocks noChangeShapeType="1"/>
              </p:cNvSpPr>
              <p:nvPr/>
            </p:nvSpPr>
            <p:spPr bwMode="auto">
              <a:xfrm>
                <a:off x="3625" y="3001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4" name="Line 1234"/>
              <p:cNvSpPr>
                <a:spLocks noChangeShapeType="1"/>
              </p:cNvSpPr>
              <p:nvPr/>
            </p:nvSpPr>
            <p:spPr bwMode="auto">
              <a:xfrm>
                <a:off x="3625" y="312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5" name="Line 1235"/>
              <p:cNvSpPr>
                <a:spLocks noChangeShapeType="1"/>
              </p:cNvSpPr>
              <p:nvPr/>
            </p:nvSpPr>
            <p:spPr bwMode="auto">
              <a:xfrm flipV="1">
                <a:off x="2520" y="3058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6" name="Line 1236"/>
              <p:cNvSpPr>
                <a:spLocks noChangeShapeType="1"/>
              </p:cNvSpPr>
              <p:nvPr/>
            </p:nvSpPr>
            <p:spPr bwMode="auto">
              <a:xfrm flipV="1">
                <a:off x="2520" y="2992"/>
                <a:ext cx="0" cy="66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7" name="Line 1237"/>
              <p:cNvSpPr>
                <a:spLocks noChangeShapeType="1"/>
              </p:cNvSpPr>
              <p:nvPr/>
            </p:nvSpPr>
            <p:spPr bwMode="auto">
              <a:xfrm>
                <a:off x="2520" y="2992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8" name="Line 1238"/>
              <p:cNvSpPr>
                <a:spLocks noChangeShapeType="1"/>
              </p:cNvSpPr>
              <p:nvPr/>
            </p:nvSpPr>
            <p:spPr bwMode="auto">
              <a:xfrm>
                <a:off x="2520" y="3160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9" name="Line 1239"/>
              <p:cNvSpPr>
                <a:spLocks noChangeShapeType="1"/>
              </p:cNvSpPr>
              <p:nvPr/>
            </p:nvSpPr>
            <p:spPr bwMode="auto">
              <a:xfrm flipV="1">
                <a:off x="3727" y="3066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0" name="Line 1240"/>
              <p:cNvSpPr>
                <a:spLocks noChangeShapeType="1"/>
              </p:cNvSpPr>
              <p:nvPr/>
            </p:nvSpPr>
            <p:spPr bwMode="auto">
              <a:xfrm flipV="1">
                <a:off x="3727" y="2988"/>
                <a:ext cx="0" cy="78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1" name="Line 1241"/>
              <p:cNvSpPr>
                <a:spLocks noChangeShapeType="1"/>
              </p:cNvSpPr>
              <p:nvPr/>
            </p:nvSpPr>
            <p:spPr bwMode="auto">
              <a:xfrm>
                <a:off x="3725" y="298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2" name="Line 1242"/>
              <p:cNvSpPr>
                <a:spLocks noChangeShapeType="1"/>
              </p:cNvSpPr>
              <p:nvPr/>
            </p:nvSpPr>
            <p:spPr bwMode="auto">
              <a:xfrm>
                <a:off x="3725" y="3167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3" name="Line 1243"/>
              <p:cNvSpPr>
                <a:spLocks noChangeShapeType="1"/>
              </p:cNvSpPr>
              <p:nvPr/>
            </p:nvSpPr>
            <p:spPr bwMode="auto">
              <a:xfrm>
                <a:off x="1265" y="4516"/>
                <a:ext cx="0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4" name="Line 1244"/>
              <p:cNvSpPr>
                <a:spLocks noChangeShapeType="1"/>
              </p:cNvSpPr>
              <p:nvPr/>
            </p:nvSpPr>
            <p:spPr bwMode="auto">
              <a:xfrm>
                <a:off x="1263" y="451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5" name="Line 1245"/>
              <p:cNvSpPr>
                <a:spLocks noChangeShapeType="1"/>
              </p:cNvSpPr>
              <p:nvPr/>
            </p:nvSpPr>
            <p:spPr bwMode="auto">
              <a:xfrm>
                <a:off x="1263" y="451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6" name="Line 1246"/>
              <p:cNvSpPr>
                <a:spLocks noChangeShapeType="1"/>
              </p:cNvSpPr>
              <p:nvPr/>
            </p:nvSpPr>
            <p:spPr bwMode="auto">
              <a:xfrm flipV="1">
                <a:off x="2470" y="3549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7" name="Line 1247"/>
              <p:cNvSpPr>
                <a:spLocks noChangeShapeType="1"/>
              </p:cNvSpPr>
              <p:nvPr/>
            </p:nvSpPr>
            <p:spPr bwMode="auto">
              <a:xfrm flipV="1">
                <a:off x="2470" y="3448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8" name="Line 1248"/>
              <p:cNvSpPr>
                <a:spLocks noChangeShapeType="1"/>
              </p:cNvSpPr>
              <p:nvPr/>
            </p:nvSpPr>
            <p:spPr bwMode="auto">
              <a:xfrm flipV="1">
                <a:off x="2470" y="3394"/>
                <a:ext cx="0" cy="54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9" name="Line 1249"/>
              <p:cNvSpPr>
                <a:spLocks noChangeShapeType="1"/>
              </p:cNvSpPr>
              <p:nvPr/>
            </p:nvSpPr>
            <p:spPr bwMode="auto">
              <a:xfrm>
                <a:off x="2470" y="3394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0" name="Line 1250"/>
              <p:cNvSpPr>
                <a:spLocks noChangeShapeType="1"/>
              </p:cNvSpPr>
              <p:nvPr/>
            </p:nvSpPr>
            <p:spPr bwMode="auto">
              <a:xfrm>
                <a:off x="2470" y="3651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1" name="Line 1251"/>
              <p:cNvSpPr>
                <a:spLocks noChangeShapeType="1"/>
              </p:cNvSpPr>
              <p:nvPr/>
            </p:nvSpPr>
            <p:spPr bwMode="auto">
              <a:xfrm flipV="1">
                <a:off x="3675" y="3462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2" name="Line 1252"/>
              <p:cNvSpPr>
                <a:spLocks noChangeShapeType="1"/>
              </p:cNvSpPr>
              <p:nvPr/>
            </p:nvSpPr>
            <p:spPr bwMode="auto">
              <a:xfrm flipV="1">
                <a:off x="3675" y="3361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3" name="Line 1253"/>
              <p:cNvSpPr>
                <a:spLocks noChangeShapeType="1"/>
              </p:cNvSpPr>
              <p:nvPr/>
            </p:nvSpPr>
            <p:spPr bwMode="auto">
              <a:xfrm flipV="1">
                <a:off x="3675" y="3313"/>
                <a:ext cx="0" cy="48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4" name="Line 1254"/>
              <p:cNvSpPr>
                <a:spLocks noChangeShapeType="1"/>
              </p:cNvSpPr>
              <p:nvPr/>
            </p:nvSpPr>
            <p:spPr bwMode="auto">
              <a:xfrm>
                <a:off x="3675" y="331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5" name="Line 1255"/>
              <p:cNvSpPr>
                <a:spLocks noChangeShapeType="1"/>
              </p:cNvSpPr>
              <p:nvPr/>
            </p:nvSpPr>
            <p:spPr bwMode="auto">
              <a:xfrm>
                <a:off x="3675" y="3564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40404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6" name="Line 1256"/>
              <p:cNvSpPr>
                <a:spLocks noChangeShapeType="1"/>
              </p:cNvSpPr>
              <p:nvPr/>
            </p:nvSpPr>
            <p:spPr bwMode="auto">
              <a:xfrm flipV="1">
                <a:off x="1265" y="4475"/>
                <a:ext cx="0" cy="56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7" name="Line 1257"/>
              <p:cNvSpPr>
                <a:spLocks noChangeShapeType="1"/>
              </p:cNvSpPr>
              <p:nvPr/>
            </p:nvSpPr>
            <p:spPr bwMode="auto">
              <a:xfrm>
                <a:off x="1263" y="4475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8" name="Line 1258"/>
              <p:cNvSpPr>
                <a:spLocks noChangeShapeType="1"/>
              </p:cNvSpPr>
              <p:nvPr/>
            </p:nvSpPr>
            <p:spPr bwMode="auto">
              <a:xfrm>
                <a:off x="1263" y="4531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9" name="Line 1259"/>
              <p:cNvSpPr>
                <a:spLocks noChangeShapeType="1"/>
              </p:cNvSpPr>
              <p:nvPr/>
            </p:nvSpPr>
            <p:spPr bwMode="auto">
              <a:xfrm flipV="1">
                <a:off x="2420" y="3455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0" name="Line 1260"/>
              <p:cNvSpPr>
                <a:spLocks noChangeShapeType="1"/>
              </p:cNvSpPr>
              <p:nvPr/>
            </p:nvSpPr>
            <p:spPr bwMode="auto">
              <a:xfrm flipV="1">
                <a:off x="2420" y="3354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1" name="Line 1261"/>
              <p:cNvSpPr>
                <a:spLocks noChangeShapeType="1"/>
              </p:cNvSpPr>
              <p:nvPr/>
            </p:nvSpPr>
            <p:spPr bwMode="auto">
              <a:xfrm flipV="1">
                <a:off x="2420" y="3300"/>
                <a:ext cx="0" cy="54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2" name="Line 1262"/>
              <p:cNvSpPr>
                <a:spLocks noChangeShapeType="1"/>
              </p:cNvSpPr>
              <p:nvPr/>
            </p:nvSpPr>
            <p:spPr bwMode="auto">
              <a:xfrm>
                <a:off x="2418" y="3300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3" name="Line 1263"/>
              <p:cNvSpPr>
                <a:spLocks noChangeShapeType="1"/>
              </p:cNvSpPr>
              <p:nvPr/>
            </p:nvSpPr>
            <p:spPr bwMode="auto">
              <a:xfrm>
                <a:off x="2418" y="3557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4" name="Line 1264"/>
              <p:cNvSpPr>
                <a:spLocks noChangeShapeType="1"/>
              </p:cNvSpPr>
              <p:nvPr/>
            </p:nvSpPr>
            <p:spPr bwMode="auto">
              <a:xfrm flipV="1">
                <a:off x="3625" y="3435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5" name="Line 1265"/>
              <p:cNvSpPr>
                <a:spLocks noChangeShapeType="1"/>
              </p:cNvSpPr>
              <p:nvPr/>
            </p:nvSpPr>
            <p:spPr bwMode="auto">
              <a:xfrm flipV="1">
                <a:off x="3625" y="3333"/>
                <a:ext cx="0" cy="102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6" name="Line 1266"/>
              <p:cNvSpPr>
                <a:spLocks noChangeShapeType="1"/>
              </p:cNvSpPr>
              <p:nvPr/>
            </p:nvSpPr>
            <p:spPr bwMode="auto">
              <a:xfrm flipV="1">
                <a:off x="3625" y="3285"/>
                <a:ext cx="0" cy="48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7" name="Line 1267"/>
              <p:cNvSpPr>
                <a:spLocks noChangeShapeType="1"/>
              </p:cNvSpPr>
              <p:nvPr/>
            </p:nvSpPr>
            <p:spPr bwMode="auto">
              <a:xfrm>
                <a:off x="3625" y="3285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8" name="Line 1268"/>
              <p:cNvSpPr>
                <a:spLocks noChangeShapeType="1"/>
              </p:cNvSpPr>
              <p:nvPr/>
            </p:nvSpPr>
            <p:spPr bwMode="auto">
              <a:xfrm>
                <a:off x="3625" y="3536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9" name="Line 1269"/>
              <p:cNvSpPr>
                <a:spLocks noChangeShapeType="1"/>
              </p:cNvSpPr>
              <p:nvPr/>
            </p:nvSpPr>
            <p:spPr bwMode="auto">
              <a:xfrm flipV="1">
                <a:off x="1265" y="4463"/>
                <a:ext cx="0" cy="62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0" name="Line 1270"/>
              <p:cNvSpPr>
                <a:spLocks noChangeShapeType="1"/>
              </p:cNvSpPr>
              <p:nvPr/>
            </p:nvSpPr>
            <p:spPr bwMode="auto">
              <a:xfrm>
                <a:off x="1263" y="446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1" name="Line 1271"/>
              <p:cNvSpPr>
                <a:spLocks noChangeShapeType="1"/>
              </p:cNvSpPr>
              <p:nvPr/>
            </p:nvSpPr>
            <p:spPr bwMode="auto">
              <a:xfrm>
                <a:off x="1263" y="4525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2" name="Line 1272"/>
              <p:cNvSpPr>
                <a:spLocks noChangeShapeType="1"/>
              </p:cNvSpPr>
              <p:nvPr/>
            </p:nvSpPr>
            <p:spPr bwMode="auto">
              <a:xfrm flipV="1">
                <a:off x="2520" y="3485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3" name="Line 1273"/>
              <p:cNvSpPr>
                <a:spLocks noChangeShapeType="1"/>
              </p:cNvSpPr>
              <p:nvPr/>
            </p:nvSpPr>
            <p:spPr bwMode="auto">
              <a:xfrm flipV="1">
                <a:off x="2520" y="3381"/>
                <a:ext cx="0" cy="104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4" name="Line 1274"/>
              <p:cNvSpPr>
                <a:spLocks noChangeShapeType="1"/>
              </p:cNvSpPr>
              <p:nvPr/>
            </p:nvSpPr>
            <p:spPr bwMode="auto">
              <a:xfrm flipV="1">
                <a:off x="2520" y="3341"/>
                <a:ext cx="0" cy="4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5" name="Line 1275"/>
              <p:cNvSpPr>
                <a:spLocks noChangeShapeType="1"/>
              </p:cNvSpPr>
              <p:nvPr/>
            </p:nvSpPr>
            <p:spPr bwMode="auto">
              <a:xfrm>
                <a:off x="2520" y="3341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6" name="Line 1276"/>
              <p:cNvSpPr>
                <a:spLocks noChangeShapeType="1"/>
              </p:cNvSpPr>
              <p:nvPr/>
            </p:nvSpPr>
            <p:spPr bwMode="auto">
              <a:xfrm>
                <a:off x="2520" y="3586"/>
                <a:ext cx="1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7" name="Line 1277"/>
              <p:cNvSpPr>
                <a:spLocks noChangeShapeType="1"/>
              </p:cNvSpPr>
              <p:nvPr/>
            </p:nvSpPr>
            <p:spPr bwMode="auto">
              <a:xfrm flipV="1">
                <a:off x="3727" y="3394"/>
                <a:ext cx="0" cy="104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8" name="Line 1278"/>
              <p:cNvSpPr>
                <a:spLocks noChangeShapeType="1"/>
              </p:cNvSpPr>
              <p:nvPr/>
            </p:nvSpPr>
            <p:spPr bwMode="auto">
              <a:xfrm flipV="1">
                <a:off x="3727" y="3293"/>
                <a:ext cx="0" cy="101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9" name="Line 1279"/>
              <p:cNvSpPr>
                <a:spLocks noChangeShapeType="1"/>
              </p:cNvSpPr>
              <p:nvPr/>
            </p:nvSpPr>
            <p:spPr bwMode="auto">
              <a:xfrm flipV="1">
                <a:off x="3727" y="3263"/>
                <a:ext cx="0" cy="3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0" name="Line 1280"/>
              <p:cNvSpPr>
                <a:spLocks noChangeShapeType="1"/>
              </p:cNvSpPr>
              <p:nvPr/>
            </p:nvSpPr>
            <p:spPr bwMode="auto">
              <a:xfrm>
                <a:off x="3725" y="3263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1" name="Line 1281"/>
              <p:cNvSpPr>
                <a:spLocks noChangeShapeType="1"/>
              </p:cNvSpPr>
              <p:nvPr/>
            </p:nvSpPr>
            <p:spPr bwMode="auto">
              <a:xfrm>
                <a:off x="3725" y="3498"/>
                <a:ext cx="2" cy="0"/>
              </a:xfrm>
              <a:prstGeom prst="line">
                <a:avLst/>
              </a:prstGeom>
              <a:noFill/>
              <a:ln w="1111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2" name="Line 1282"/>
              <p:cNvSpPr>
                <a:spLocks noChangeShapeType="1"/>
              </p:cNvSpPr>
              <p:nvPr/>
            </p:nvSpPr>
            <p:spPr bwMode="auto">
              <a:xfrm flipV="1">
                <a:off x="1217" y="2940"/>
                <a:ext cx="0" cy="1639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3" name="Line 1283"/>
              <p:cNvSpPr>
                <a:spLocks noChangeShapeType="1"/>
              </p:cNvSpPr>
              <p:nvPr/>
            </p:nvSpPr>
            <p:spPr bwMode="auto">
              <a:xfrm flipH="1">
                <a:off x="1185" y="4516"/>
                <a:ext cx="32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4" name="Rectangle 1284"/>
              <p:cNvSpPr>
                <a:spLocks noChangeArrowheads="1"/>
              </p:cNvSpPr>
              <p:nvPr/>
            </p:nvSpPr>
            <p:spPr bwMode="auto">
              <a:xfrm>
                <a:off x="1128" y="4477"/>
                <a:ext cx="4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65" name="Line 1285"/>
              <p:cNvSpPr>
                <a:spLocks noChangeShapeType="1"/>
              </p:cNvSpPr>
              <p:nvPr/>
            </p:nvSpPr>
            <p:spPr bwMode="auto">
              <a:xfrm flipH="1">
                <a:off x="1185" y="4221"/>
                <a:ext cx="32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6" name="Rectangle 1286"/>
              <p:cNvSpPr>
                <a:spLocks noChangeArrowheads="1"/>
              </p:cNvSpPr>
              <p:nvPr/>
            </p:nvSpPr>
            <p:spPr bwMode="auto">
              <a:xfrm>
                <a:off x="1086" y="4180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67" name="Line 1287"/>
              <p:cNvSpPr>
                <a:spLocks noChangeShapeType="1"/>
              </p:cNvSpPr>
              <p:nvPr/>
            </p:nvSpPr>
            <p:spPr bwMode="auto">
              <a:xfrm flipH="1">
                <a:off x="1185" y="3924"/>
                <a:ext cx="32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8" name="Rectangle 1288"/>
              <p:cNvSpPr>
                <a:spLocks noChangeArrowheads="1"/>
              </p:cNvSpPr>
              <p:nvPr/>
            </p:nvSpPr>
            <p:spPr bwMode="auto">
              <a:xfrm>
                <a:off x="1086" y="3883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69" name="Line 1289"/>
              <p:cNvSpPr>
                <a:spLocks noChangeShapeType="1"/>
              </p:cNvSpPr>
              <p:nvPr/>
            </p:nvSpPr>
            <p:spPr bwMode="auto">
              <a:xfrm flipH="1">
                <a:off x="1185" y="3627"/>
                <a:ext cx="32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0" name="Rectangle 1290"/>
              <p:cNvSpPr>
                <a:spLocks noChangeArrowheads="1"/>
              </p:cNvSpPr>
              <p:nvPr/>
            </p:nvSpPr>
            <p:spPr bwMode="auto">
              <a:xfrm>
                <a:off x="1086" y="3586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60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71" name="Line 1291"/>
              <p:cNvSpPr>
                <a:spLocks noChangeShapeType="1"/>
              </p:cNvSpPr>
              <p:nvPr/>
            </p:nvSpPr>
            <p:spPr bwMode="auto">
              <a:xfrm flipH="1">
                <a:off x="1185" y="3330"/>
                <a:ext cx="32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2" name="Rectangle 1292"/>
              <p:cNvSpPr>
                <a:spLocks noChangeArrowheads="1"/>
              </p:cNvSpPr>
              <p:nvPr/>
            </p:nvSpPr>
            <p:spPr bwMode="auto">
              <a:xfrm>
                <a:off x="1086" y="3289"/>
                <a:ext cx="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</a:rPr>
                  <a:t>80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173" name="Line 1293"/>
              <p:cNvSpPr>
                <a:spLocks noChangeShapeType="1"/>
              </p:cNvSpPr>
              <p:nvPr/>
            </p:nvSpPr>
            <p:spPr bwMode="auto">
              <a:xfrm flipH="1">
                <a:off x="1185" y="3033"/>
                <a:ext cx="32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939" name="Rectangle 1295"/>
            <p:cNvSpPr>
              <a:spLocks noChangeArrowheads="1"/>
            </p:cNvSpPr>
            <p:nvPr/>
          </p:nvSpPr>
          <p:spPr bwMode="auto">
            <a:xfrm>
              <a:off x="1655763" y="4749799"/>
              <a:ext cx="211596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40" name="Line 1296"/>
            <p:cNvSpPr>
              <a:spLocks noChangeShapeType="1"/>
            </p:cNvSpPr>
            <p:nvPr/>
          </p:nvSpPr>
          <p:spPr bwMode="auto">
            <a:xfrm>
              <a:off x="1931988" y="7269163"/>
              <a:ext cx="4060825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1" name="Line 1297"/>
            <p:cNvSpPr>
              <a:spLocks noChangeShapeType="1"/>
            </p:cNvSpPr>
            <p:nvPr/>
          </p:nvSpPr>
          <p:spPr bwMode="auto">
            <a:xfrm>
              <a:off x="2008188" y="7269163"/>
              <a:ext cx="0" cy="49212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2" name="Rectangle 1298"/>
            <p:cNvSpPr>
              <a:spLocks noChangeArrowheads="1"/>
            </p:cNvSpPr>
            <p:nvPr/>
          </p:nvSpPr>
          <p:spPr bwMode="auto">
            <a:xfrm>
              <a:off x="1974851" y="7342188"/>
              <a:ext cx="70532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43" name="Line 1299"/>
            <p:cNvSpPr>
              <a:spLocks noChangeShapeType="1"/>
            </p:cNvSpPr>
            <p:nvPr/>
          </p:nvSpPr>
          <p:spPr bwMode="auto">
            <a:xfrm>
              <a:off x="3921126" y="7269163"/>
              <a:ext cx="0" cy="49212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4" name="Rectangle 1300"/>
            <p:cNvSpPr>
              <a:spLocks noChangeArrowheads="1"/>
            </p:cNvSpPr>
            <p:nvPr/>
          </p:nvSpPr>
          <p:spPr bwMode="auto">
            <a:xfrm>
              <a:off x="3852863" y="7342188"/>
              <a:ext cx="141064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48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45" name="Line 1301"/>
            <p:cNvSpPr>
              <a:spLocks noChangeShapeType="1"/>
            </p:cNvSpPr>
            <p:nvPr/>
          </p:nvSpPr>
          <p:spPr bwMode="auto">
            <a:xfrm>
              <a:off x="5834063" y="7269163"/>
              <a:ext cx="0" cy="49212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6" name="Rectangle 1302"/>
            <p:cNvSpPr>
              <a:spLocks noChangeArrowheads="1"/>
            </p:cNvSpPr>
            <p:nvPr/>
          </p:nvSpPr>
          <p:spPr bwMode="auto">
            <a:xfrm>
              <a:off x="5765801" y="7342188"/>
              <a:ext cx="141064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47" name="Rectangle 1303"/>
            <p:cNvSpPr>
              <a:spLocks noChangeArrowheads="1"/>
            </p:cNvSpPr>
            <p:nvPr/>
          </p:nvSpPr>
          <p:spPr bwMode="auto">
            <a:xfrm>
              <a:off x="3217863" y="7458075"/>
              <a:ext cx="1519646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Weeks from </a:t>
              </a: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randomisation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49" name="Line 1305"/>
            <p:cNvSpPr>
              <a:spLocks noChangeShapeType="1"/>
            </p:cNvSpPr>
            <p:nvPr/>
          </p:nvSpPr>
          <p:spPr bwMode="auto">
            <a:xfrm>
              <a:off x="2479676" y="6963569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0" name="Line 1306"/>
            <p:cNvSpPr>
              <a:spLocks noChangeShapeType="1"/>
            </p:cNvSpPr>
            <p:nvPr/>
          </p:nvSpPr>
          <p:spPr bwMode="auto">
            <a:xfrm>
              <a:off x="2584451" y="6963569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1" name="Line 1307"/>
            <p:cNvSpPr>
              <a:spLocks noChangeShapeType="1"/>
            </p:cNvSpPr>
            <p:nvPr/>
          </p:nvSpPr>
          <p:spPr bwMode="auto">
            <a:xfrm>
              <a:off x="2690814" y="6963569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2" name="Line 1308"/>
            <p:cNvSpPr>
              <a:spLocks noChangeShapeType="1"/>
            </p:cNvSpPr>
            <p:nvPr/>
          </p:nvSpPr>
          <p:spPr bwMode="auto">
            <a:xfrm>
              <a:off x="2795589" y="6963569"/>
              <a:ext cx="69850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3" name="Line 1309"/>
            <p:cNvSpPr>
              <a:spLocks noChangeShapeType="1"/>
            </p:cNvSpPr>
            <p:nvPr/>
          </p:nvSpPr>
          <p:spPr bwMode="auto">
            <a:xfrm>
              <a:off x="2900364" y="6963569"/>
              <a:ext cx="36513" cy="0"/>
            </a:xfrm>
            <a:prstGeom prst="line">
              <a:avLst/>
            </a:prstGeom>
            <a:noFill/>
            <a:ln w="11113" cap="flat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4" name="Rectangle 1310"/>
            <p:cNvSpPr>
              <a:spLocks noChangeArrowheads="1"/>
            </p:cNvSpPr>
            <p:nvPr/>
          </p:nvSpPr>
          <p:spPr bwMode="auto">
            <a:xfrm>
              <a:off x="2681289" y="6936582"/>
              <a:ext cx="52388" cy="52387"/>
            </a:xfrm>
            <a:prstGeom prst="rect">
              <a:avLst/>
            </a:prstGeom>
            <a:solidFill>
              <a:srgbClr val="404040"/>
            </a:solidFill>
            <a:ln w="11113">
              <a:solidFill>
                <a:srgbClr val="40404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5" name="Line 1311"/>
            <p:cNvSpPr>
              <a:spLocks noChangeShapeType="1"/>
            </p:cNvSpPr>
            <p:nvPr/>
          </p:nvSpPr>
          <p:spPr bwMode="auto">
            <a:xfrm>
              <a:off x="3713164" y="6963569"/>
              <a:ext cx="160338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6" name="Line 1312"/>
            <p:cNvSpPr>
              <a:spLocks noChangeShapeType="1"/>
            </p:cNvSpPr>
            <p:nvPr/>
          </p:nvSpPr>
          <p:spPr bwMode="auto">
            <a:xfrm>
              <a:off x="3873501" y="6963569"/>
              <a:ext cx="165100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7" name="Line 1313"/>
            <p:cNvSpPr>
              <a:spLocks noChangeShapeType="1"/>
            </p:cNvSpPr>
            <p:nvPr/>
          </p:nvSpPr>
          <p:spPr bwMode="auto">
            <a:xfrm>
              <a:off x="4038601" y="6963569"/>
              <a:ext cx="131763" cy="0"/>
            </a:xfrm>
            <a:prstGeom prst="line">
              <a:avLst/>
            </a:prstGeom>
            <a:noFill/>
            <a:ln w="11113" cap="flat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8" name="Freeform 1314"/>
            <p:cNvSpPr>
              <a:spLocks/>
            </p:cNvSpPr>
            <p:nvPr/>
          </p:nvSpPr>
          <p:spPr bwMode="auto">
            <a:xfrm>
              <a:off x="3903664" y="6925469"/>
              <a:ext cx="76200" cy="76200"/>
            </a:xfrm>
            <a:custGeom>
              <a:avLst/>
              <a:gdLst>
                <a:gd name="T0" fmla="*/ 24 w 48"/>
                <a:gd name="T1" fmla="*/ 0 h 48"/>
                <a:gd name="T2" fmla="*/ 0 w 48"/>
                <a:gd name="T3" fmla="*/ 24 h 48"/>
                <a:gd name="T4" fmla="*/ 24 w 48"/>
                <a:gd name="T5" fmla="*/ 48 h 48"/>
                <a:gd name="T6" fmla="*/ 48 w 48"/>
                <a:gd name="T7" fmla="*/ 24 h 48"/>
                <a:gd name="T8" fmla="*/ 24 w 4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0" y="24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808080"/>
            </a:solidFill>
            <a:ln w="11113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9" name="Line 1315"/>
            <p:cNvSpPr>
              <a:spLocks noChangeShapeType="1"/>
            </p:cNvSpPr>
            <p:nvPr/>
          </p:nvSpPr>
          <p:spPr bwMode="auto">
            <a:xfrm>
              <a:off x="5005389" y="6963569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0" name="Line 1316"/>
            <p:cNvSpPr>
              <a:spLocks noChangeShapeType="1"/>
            </p:cNvSpPr>
            <p:nvPr/>
          </p:nvSpPr>
          <p:spPr bwMode="auto">
            <a:xfrm>
              <a:off x="5057776" y="6963569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1" name="Line 1317"/>
            <p:cNvSpPr>
              <a:spLocks noChangeShapeType="1"/>
            </p:cNvSpPr>
            <p:nvPr/>
          </p:nvSpPr>
          <p:spPr bwMode="auto">
            <a:xfrm>
              <a:off x="5110164" y="6963569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2" name="Line 1318"/>
            <p:cNvSpPr>
              <a:spLocks noChangeShapeType="1"/>
            </p:cNvSpPr>
            <p:nvPr/>
          </p:nvSpPr>
          <p:spPr bwMode="auto">
            <a:xfrm>
              <a:off x="5162551" y="6963569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3" name="Line 1319"/>
            <p:cNvSpPr>
              <a:spLocks noChangeShapeType="1"/>
            </p:cNvSpPr>
            <p:nvPr/>
          </p:nvSpPr>
          <p:spPr bwMode="auto">
            <a:xfrm>
              <a:off x="5214939" y="6963569"/>
              <a:ext cx="30163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4" name="Line 1320"/>
            <p:cNvSpPr>
              <a:spLocks noChangeShapeType="1"/>
            </p:cNvSpPr>
            <p:nvPr/>
          </p:nvSpPr>
          <p:spPr bwMode="auto">
            <a:xfrm>
              <a:off x="5268914" y="6963569"/>
              <a:ext cx="28575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5" name="Line 1321"/>
            <p:cNvSpPr>
              <a:spLocks noChangeShapeType="1"/>
            </p:cNvSpPr>
            <p:nvPr/>
          </p:nvSpPr>
          <p:spPr bwMode="auto">
            <a:xfrm>
              <a:off x="5321301" y="6963569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6" name="Line 1322"/>
            <p:cNvSpPr>
              <a:spLocks noChangeShapeType="1"/>
            </p:cNvSpPr>
            <p:nvPr/>
          </p:nvSpPr>
          <p:spPr bwMode="auto">
            <a:xfrm>
              <a:off x="5373689" y="6963569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7" name="Line 1323"/>
            <p:cNvSpPr>
              <a:spLocks noChangeShapeType="1"/>
            </p:cNvSpPr>
            <p:nvPr/>
          </p:nvSpPr>
          <p:spPr bwMode="auto">
            <a:xfrm>
              <a:off x="5426076" y="6963569"/>
              <a:ext cx="26988" cy="0"/>
            </a:xfrm>
            <a:prstGeom prst="line">
              <a:avLst/>
            </a:prstGeom>
            <a:noFill/>
            <a:ln w="1111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8" name="Freeform 1324"/>
            <p:cNvSpPr>
              <a:spLocks/>
            </p:cNvSpPr>
            <p:nvPr/>
          </p:nvSpPr>
          <p:spPr bwMode="auto">
            <a:xfrm>
              <a:off x="5200651" y="6928644"/>
              <a:ext cx="65088" cy="52387"/>
            </a:xfrm>
            <a:custGeom>
              <a:avLst/>
              <a:gdLst>
                <a:gd name="T0" fmla="*/ 21 w 41"/>
                <a:gd name="T1" fmla="*/ 0 h 33"/>
                <a:gd name="T2" fmla="*/ 0 w 41"/>
                <a:gd name="T3" fmla="*/ 33 h 33"/>
                <a:gd name="T4" fmla="*/ 41 w 41"/>
                <a:gd name="T5" fmla="*/ 33 h 33"/>
                <a:gd name="T6" fmla="*/ 21 w 4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3">
                  <a:moveTo>
                    <a:pt x="21" y="0"/>
                  </a:moveTo>
                  <a:lnTo>
                    <a:pt x="0" y="33"/>
                  </a:lnTo>
                  <a:lnTo>
                    <a:pt x="41" y="3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9" name="Rectangle 1325"/>
            <p:cNvSpPr>
              <a:spLocks noChangeArrowheads="1"/>
            </p:cNvSpPr>
            <p:nvPr/>
          </p:nvSpPr>
          <p:spPr bwMode="auto">
            <a:xfrm>
              <a:off x="3009901" y="6898482"/>
              <a:ext cx="565861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Stavudine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70" name="Rectangle 1326"/>
            <p:cNvSpPr>
              <a:spLocks noChangeArrowheads="1"/>
            </p:cNvSpPr>
            <p:nvPr/>
          </p:nvSpPr>
          <p:spPr bwMode="auto">
            <a:xfrm>
              <a:off x="4243389" y="6898482"/>
              <a:ext cx="623569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Zidovudine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71" name="Rectangle 1327"/>
            <p:cNvSpPr>
              <a:spLocks noChangeArrowheads="1"/>
            </p:cNvSpPr>
            <p:nvPr/>
          </p:nvSpPr>
          <p:spPr bwMode="auto">
            <a:xfrm>
              <a:off x="5535614" y="6898482"/>
              <a:ext cx="496931" cy="16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Abacavir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72" name="Rectangle 1328"/>
            <p:cNvSpPr>
              <a:spLocks noChangeArrowheads="1"/>
            </p:cNvSpPr>
            <p:nvPr/>
          </p:nvSpPr>
          <p:spPr bwMode="auto">
            <a:xfrm rot="16200000">
              <a:off x="1048498" y="5849989"/>
              <a:ext cx="885918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% suppressed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368" name="Rectangle 2691"/>
          <p:cNvSpPr>
            <a:spLocks noChangeArrowheads="1"/>
          </p:cNvSpPr>
          <p:nvPr/>
        </p:nvSpPr>
        <p:spPr bwMode="auto">
          <a:xfrm>
            <a:off x="1544936" y="8609965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128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5" name="Rectangle 2699"/>
          <p:cNvSpPr>
            <a:spLocks noChangeArrowheads="1"/>
          </p:cNvSpPr>
          <p:nvPr/>
        </p:nvSpPr>
        <p:spPr bwMode="auto">
          <a:xfrm>
            <a:off x="3433712" y="8609965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117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9" name="Rectangle 2703"/>
          <p:cNvSpPr>
            <a:spLocks noChangeArrowheads="1"/>
          </p:cNvSpPr>
          <p:nvPr/>
        </p:nvSpPr>
        <p:spPr bwMode="auto">
          <a:xfrm>
            <a:off x="5368734" y="8609965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111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1" name="Rectangle 2705"/>
          <p:cNvSpPr>
            <a:spLocks noChangeArrowheads="1"/>
          </p:cNvSpPr>
          <p:nvPr/>
        </p:nvSpPr>
        <p:spPr bwMode="auto">
          <a:xfrm>
            <a:off x="627575" y="8609965"/>
            <a:ext cx="43601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abacavir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2" name="Rectangle 2706"/>
          <p:cNvSpPr>
            <a:spLocks noChangeArrowheads="1"/>
          </p:cNvSpPr>
          <p:nvPr/>
        </p:nvSpPr>
        <p:spPr bwMode="auto">
          <a:xfrm>
            <a:off x="1544936" y="8473441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108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89" name="Rectangle 2713"/>
          <p:cNvSpPr>
            <a:spLocks noChangeArrowheads="1"/>
          </p:cNvSpPr>
          <p:nvPr/>
        </p:nvSpPr>
        <p:spPr bwMode="auto">
          <a:xfrm>
            <a:off x="3433712" y="8473441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101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93" name="Rectangle 2717"/>
          <p:cNvSpPr>
            <a:spLocks noChangeArrowheads="1"/>
          </p:cNvSpPr>
          <p:nvPr/>
        </p:nvSpPr>
        <p:spPr bwMode="auto">
          <a:xfrm>
            <a:off x="5368734" y="8473441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102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95" name="Rectangle 2719"/>
          <p:cNvSpPr>
            <a:spLocks noChangeArrowheads="1"/>
          </p:cNvSpPr>
          <p:nvPr/>
        </p:nvSpPr>
        <p:spPr bwMode="auto">
          <a:xfrm>
            <a:off x="627575" y="8473441"/>
            <a:ext cx="55143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zidovudine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96" name="Rectangle 2720"/>
          <p:cNvSpPr>
            <a:spLocks noChangeArrowheads="1"/>
          </p:cNvSpPr>
          <p:nvPr/>
        </p:nvSpPr>
        <p:spPr bwMode="auto">
          <a:xfrm>
            <a:off x="1544936" y="8333741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119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03" name="Rectangle 2727"/>
          <p:cNvSpPr>
            <a:spLocks noChangeArrowheads="1"/>
          </p:cNvSpPr>
          <p:nvPr/>
        </p:nvSpPr>
        <p:spPr bwMode="auto">
          <a:xfrm>
            <a:off x="3433712" y="8333741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115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07" name="Rectangle 2731"/>
          <p:cNvSpPr>
            <a:spLocks noChangeArrowheads="1"/>
          </p:cNvSpPr>
          <p:nvPr/>
        </p:nvSpPr>
        <p:spPr bwMode="auto">
          <a:xfrm>
            <a:off x="5368734" y="8333741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106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09" name="Rectangle 2733"/>
          <p:cNvSpPr>
            <a:spLocks noChangeArrowheads="1"/>
          </p:cNvSpPr>
          <p:nvPr/>
        </p:nvSpPr>
        <p:spPr bwMode="auto">
          <a:xfrm>
            <a:off x="627575" y="8333741"/>
            <a:ext cx="49372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stavudine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17" name="Rectangle 2741"/>
          <p:cNvSpPr>
            <a:spLocks noChangeArrowheads="1"/>
          </p:cNvSpPr>
          <p:nvPr/>
        </p:nvSpPr>
        <p:spPr bwMode="auto">
          <a:xfrm>
            <a:off x="3497832" y="8121505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34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21" name="Rectangle 2745"/>
          <p:cNvSpPr>
            <a:spLocks noChangeArrowheads="1"/>
          </p:cNvSpPr>
          <p:nvPr/>
        </p:nvSpPr>
        <p:spPr bwMode="auto">
          <a:xfrm>
            <a:off x="5432854" y="8121505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32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23" name="Rectangle 2747"/>
          <p:cNvSpPr>
            <a:spLocks noChangeArrowheads="1"/>
          </p:cNvSpPr>
          <p:nvPr/>
        </p:nvSpPr>
        <p:spPr bwMode="auto">
          <a:xfrm>
            <a:off x="627575" y="8121505"/>
            <a:ext cx="43601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abacavir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31" name="Rectangle 2755"/>
          <p:cNvSpPr>
            <a:spLocks noChangeArrowheads="1"/>
          </p:cNvSpPr>
          <p:nvPr/>
        </p:nvSpPr>
        <p:spPr bwMode="auto">
          <a:xfrm>
            <a:off x="3497832" y="7981805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45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35" name="Rectangle 2759"/>
          <p:cNvSpPr>
            <a:spLocks noChangeArrowheads="1"/>
          </p:cNvSpPr>
          <p:nvPr/>
        </p:nvSpPr>
        <p:spPr bwMode="auto">
          <a:xfrm>
            <a:off x="5432854" y="7981805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45</a:t>
            </a:r>
          </a:p>
        </p:txBody>
      </p:sp>
      <p:sp>
        <p:nvSpPr>
          <p:cNvPr id="2437" name="Rectangle 2761"/>
          <p:cNvSpPr>
            <a:spLocks noChangeArrowheads="1"/>
          </p:cNvSpPr>
          <p:nvPr/>
        </p:nvSpPr>
        <p:spPr bwMode="auto">
          <a:xfrm>
            <a:off x="627575" y="7981805"/>
            <a:ext cx="55143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zidovudine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45" name="Rectangle 2769"/>
          <p:cNvSpPr>
            <a:spLocks noChangeArrowheads="1"/>
          </p:cNvSpPr>
          <p:nvPr/>
        </p:nvSpPr>
        <p:spPr bwMode="auto">
          <a:xfrm>
            <a:off x="3497832" y="7843691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32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49" name="Rectangle 2773"/>
          <p:cNvSpPr>
            <a:spLocks noChangeArrowheads="1"/>
          </p:cNvSpPr>
          <p:nvPr/>
        </p:nvSpPr>
        <p:spPr bwMode="auto">
          <a:xfrm>
            <a:off x="5432854" y="7843691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 smtClean="0">
                <a:solidFill>
                  <a:srgbClr val="000000"/>
                </a:solidFill>
              </a:rPr>
              <a:t>32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1" name="Rectangle 2775"/>
          <p:cNvSpPr>
            <a:spLocks noChangeArrowheads="1"/>
          </p:cNvSpPr>
          <p:nvPr/>
        </p:nvSpPr>
        <p:spPr bwMode="auto">
          <a:xfrm>
            <a:off x="627575" y="7843691"/>
            <a:ext cx="49372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stavudine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2" name="Rectangle 2705"/>
          <p:cNvSpPr>
            <a:spLocks noChangeArrowheads="1"/>
          </p:cNvSpPr>
          <p:nvPr/>
        </p:nvSpPr>
        <p:spPr bwMode="auto">
          <a:xfrm>
            <a:off x="5733449" y="8473441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ART naive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3" name="Rectangle 2705"/>
          <p:cNvSpPr>
            <a:spLocks noChangeArrowheads="1"/>
          </p:cNvSpPr>
          <p:nvPr/>
        </p:nvSpPr>
        <p:spPr bwMode="auto">
          <a:xfrm>
            <a:off x="5733447" y="7981805"/>
            <a:ext cx="89127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ART experienced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4" name="Rectangle 2775"/>
          <p:cNvSpPr>
            <a:spLocks noChangeArrowheads="1"/>
          </p:cNvSpPr>
          <p:nvPr/>
        </p:nvSpPr>
        <p:spPr bwMode="auto">
          <a:xfrm>
            <a:off x="980234" y="7653081"/>
            <a:ext cx="8335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6" name="Rectangle 2741"/>
          <p:cNvSpPr>
            <a:spLocks noChangeArrowheads="1"/>
          </p:cNvSpPr>
          <p:nvPr/>
        </p:nvSpPr>
        <p:spPr bwMode="auto">
          <a:xfrm>
            <a:off x="1609056" y="8121505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34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7" name="Rectangle 2755"/>
          <p:cNvSpPr>
            <a:spLocks noChangeArrowheads="1"/>
          </p:cNvSpPr>
          <p:nvPr/>
        </p:nvSpPr>
        <p:spPr bwMode="auto">
          <a:xfrm>
            <a:off x="1609056" y="7981805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45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8" name="Rectangle 2769"/>
          <p:cNvSpPr>
            <a:spLocks noChangeArrowheads="1"/>
          </p:cNvSpPr>
          <p:nvPr/>
        </p:nvSpPr>
        <p:spPr bwMode="auto">
          <a:xfrm>
            <a:off x="1609056" y="7843691"/>
            <a:ext cx="12824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32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59" name="Rectangle 2705"/>
          <p:cNvSpPr>
            <a:spLocks noChangeArrowheads="1"/>
          </p:cNvSpPr>
          <p:nvPr/>
        </p:nvSpPr>
        <p:spPr bwMode="auto">
          <a:xfrm>
            <a:off x="5731258" y="5695678"/>
            <a:ext cx="59631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ART naive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60" name="Rectangle 2705"/>
          <p:cNvSpPr>
            <a:spLocks noChangeArrowheads="1"/>
          </p:cNvSpPr>
          <p:nvPr/>
        </p:nvSpPr>
        <p:spPr bwMode="auto">
          <a:xfrm>
            <a:off x="5731258" y="5211082"/>
            <a:ext cx="98584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ART experienced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61" name="Rectangle 2705"/>
          <p:cNvSpPr>
            <a:spLocks noChangeArrowheads="1"/>
          </p:cNvSpPr>
          <p:nvPr/>
        </p:nvSpPr>
        <p:spPr bwMode="auto">
          <a:xfrm>
            <a:off x="5731258" y="1824585"/>
            <a:ext cx="98584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ART experienced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62" name="Rectangle 2705"/>
          <p:cNvSpPr>
            <a:spLocks noChangeArrowheads="1"/>
          </p:cNvSpPr>
          <p:nvPr/>
        </p:nvSpPr>
        <p:spPr bwMode="auto">
          <a:xfrm>
            <a:off x="5731258" y="2269684"/>
            <a:ext cx="59631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ART naive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45534" y="1465129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P=0.51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6" name="TextBox 905"/>
          <p:cNvSpPr txBox="1"/>
          <p:nvPr/>
        </p:nvSpPr>
        <p:spPr>
          <a:xfrm>
            <a:off x="3385349" y="1465129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P=1.00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7" name="TextBox 906"/>
          <p:cNvSpPr txBox="1"/>
          <p:nvPr/>
        </p:nvSpPr>
        <p:spPr>
          <a:xfrm>
            <a:off x="3385349" y="2347485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P=0.58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8" name="TextBox 907"/>
          <p:cNvSpPr txBox="1"/>
          <p:nvPr/>
        </p:nvSpPr>
        <p:spPr>
          <a:xfrm>
            <a:off x="5245534" y="2485748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P=0.46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9" name="TextBox 908"/>
          <p:cNvSpPr txBox="1"/>
          <p:nvPr/>
        </p:nvSpPr>
        <p:spPr>
          <a:xfrm>
            <a:off x="5245534" y="4846640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P=0.82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0" name="TextBox 909"/>
          <p:cNvSpPr txBox="1"/>
          <p:nvPr/>
        </p:nvSpPr>
        <p:spPr>
          <a:xfrm>
            <a:off x="3385349" y="4846640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P=0.33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" name="TextBox 910"/>
          <p:cNvSpPr txBox="1"/>
          <p:nvPr/>
        </p:nvSpPr>
        <p:spPr>
          <a:xfrm>
            <a:off x="3385349" y="5974719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P=0.61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2" name="TextBox 911"/>
          <p:cNvSpPr txBox="1"/>
          <p:nvPr/>
        </p:nvSpPr>
        <p:spPr>
          <a:xfrm>
            <a:off x="5245534" y="5974719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P=0.79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1047" y="6202964"/>
            <a:ext cx="1340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67%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+6.3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% (-5.9,18.5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+4.0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% (-7.9,15.9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-2.3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% (-14.3,9.6)</a:t>
            </a:r>
          </a:p>
        </p:txBody>
      </p:sp>
      <p:sp>
        <p:nvSpPr>
          <p:cNvPr id="914" name="TextBox 913"/>
          <p:cNvSpPr txBox="1"/>
          <p:nvPr/>
        </p:nvSpPr>
        <p:spPr>
          <a:xfrm>
            <a:off x="4845584" y="6207273"/>
            <a:ext cx="1391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73%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+1.9% (-10.1,13.8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+3.9% (-7.6,15.5)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+2.1% (-9.5,13.6)</a:t>
            </a:r>
          </a:p>
        </p:txBody>
      </p:sp>
      <p:sp>
        <p:nvSpPr>
          <p:cNvPr id="915" name="TextBox 914"/>
          <p:cNvSpPr txBox="1"/>
          <p:nvPr/>
        </p:nvSpPr>
        <p:spPr>
          <a:xfrm>
            <a:off x="3014253" y="2701427"/>
            <a:ext cx="1334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85%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-5.0% (-15.1,5.1)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-4.0% (-13.6,5.6)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+1.0% (-9.5,11.5)</a:t>
            </a:r>
          </a:p>
        </p:txBody>
      </p:sp>
      <p:sp>
        <p:nvSpPr>
          <p:cNvPr id="916" name="TextBox 915"/>
          <p:cNvSpPr txBox="1"/>
          <p:nvPr/>
        </p:nvSpPr>
        <p:spPr>
          <a:xfrm>
            <a:off x="4845584" y="2705736"/>
            <a:ext cx="1391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75%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+1.0% (-10.6,12.6)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+6.5% (-4.4,17.4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+5.5% (-5.4,16.4)</a:t>
            </a:r>
          </a:p>
        </p:txBody>
      </p:sp>
      <p:sp>
        <p:nvSpPr>
          <p:cNvPr id="917" name="TextBox 916"/>
          <p:cNvSpPr txBox="1"/>
          <p:nvPr/>
        </p:nvSpPr>
        <p:spPr>
          <a:xfrm>
            <a:off x="2997422" y="4362990"/>
            <a:ext cx="1367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97%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-8.0% (-19.0,3.0)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+0.2% (-8.1,8.5)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-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+8.2% (-2.6,19.0)</a:t>
            </a:r>
          </a:p>
        </p:txBody>
      </p:sp>
      <p:sp>
        <p:nvSpPr>
          <p:cNvPr id="918" name="TextBox 917"/>
          <p:cNvSpPr txBox="1"/>
          <p:nvPr/>
        </p:nvSpPr>
        <p:spPr>
          <a:xfrm>
            <a:off x="4871232" y="4362990"/>
            <a:ext cx="1340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94%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+4.0% (-5.4,13.5)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+3.1% (-7.2,13.5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-0.9% (-8.3,6.5)</a:t>
            </a:r>
          </a:p>
        </p:txBody>
      </p:sp>
      <p:sp>
        <p:nvSpPr>
          <p:cNvPr id="919" name="TextBox 918"/>
          <p:cNvSpPr txBox="1"/>
          <p:nvPr/>
        </p:nvSpPr>
        <p:spPr>
          <a:xfrm>
            <a:off x="3023070" y="932683"/>
            <a:ext cx="1316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97%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-1.3% (-9.8,7.2)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-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+0.2% (-8.1,8.5)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+1.5% (-6.8,9.8)</a:t>
            </a:r>
          </a:p>
        </p:txBody>
      </p:sp>
      <p:sp>
        <p:nvSpPr>
          <p:cNvPr id="920" name="TextBox 919"/>
          <p:cNvSpPr txBox="1"/>
          <p:nvPr/>
        </p:nvSpPr>
        <p:spPr>
          <a:xfrm>
            <a:off x="4903293" y="932683"/>
            <a:ext cx="1276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S: 97%</a:t>
            </a: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+3.1% (-2.9,9.2)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S: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+0% (-8.5,8.5)</a:t>
            </a: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vs Z: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-3.1% (-9.2,2.9)</a:t>
            </a:r>
          </a:p>
        </p:txBody>
      </p:sp>
    </p:spTree>
    <p:extLst>
      <p:ext uri="{BB962C8B-B14F-4D97-AF65-F5344CB8AC3E}">
        <p14:creationId xmlns:p14="http://schemas.microsoft.com/office/powerpoint/2010/main" val="345381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163" y="5071440"/>
            <a:ext cx="514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24" y="35496"/>
            <a:ext cx="65276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Figure 4, Resistance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4a, Major NRTI mutations in those &gt;500 copies/ml at week 96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4b, Predicted drug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susceptibility in those &gt;500 copies/ml at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week 96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456" y="1312365"/>
            <a:ext cx="519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4a.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662113" y="3895725"/>
            <a:ext cx="4338637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1662113" y="3411538"/>
            <a:ext cx="4338637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662113" y="2928938"/>
            <a:ext cx="4338637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662113" y="2446338"/>
            <a:ext cx="4338637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1662113" y="1962150"/>
            <a:ext cx="4338637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662113" y="1479550"/>
            <a:ext cx="4338637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1746250" y="3467100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154238" y="3467100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563813" y="3092450"/>
            <a:ext cx="0" cy="76835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2971800" y="3265488"/>
            <a:ext cx="0" cy="62388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381375" y="3467100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3789363" y="3467100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198938" y="3467100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4610100" y="1782763"/>
            <a:ext cx="0" cy="106203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019675" y="3467100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5427663" y="3265488"/>
            <a:ext cx="0" cy="62388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5837238" y="3265488"/>
            <a:ext cx="0" cy="62388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1785938" y="3049588"/>
            <a:ext cx="0" cy="77470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2193925" y="3519488"/>
            <a:ext cx="0" cy="3762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2603500" y="3189288"/>
            <a:ext cx="0" cy="677863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" name="Line 30"/>
          <p:cNvSpPr>
            <a:spLocks noChangeShapeType="1"/>
          </p:cNvSpPr>
          <p:nvPr/>
        </p:nvSpPr>
        <p:spPr bwMode="auto">
          <a:xfrm>
            <a:off x="3011488" y="2798763"/>
            <a:ext cx="0" cy="90805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9" name="Line 31"/>
          <p:cNvSpPr>
            <a:spLocks noChangeShapeType="1"/>
          </p:cNvSpPr>
          <p:nvPr/>
        </p:nvSpPr>
        <p:spPr bwMode="auto">
          <a:xfrm>
            <a:off x="3421063" y="3519488"/>
            <a:ext cx="0" cy="3762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0" name="Line 32"/>
          <p:cNvSpPr>
            <a:spLocks noChangeShapeType="1"/>
          </p:cNvSpPr>
          <p:nvPr/>
        </p:nvSpPr>
        <p:spPr bwMode="auto">
          <a:xfrm>
            <a:off x="3832225" y="3519488"/>
            <a:ext cx="0" cy="3762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2" name="Line 33"/>
          <p:cNvSpPr>
            <a:spLocks noChangeShapeType="1"/>
          </p:cNvSpPr>
          <p:nvPr/>
        </p:nvSpPr>
        <p:spPr bwMode="auto">
          <a:xfrm>
            <a:off x="4241800" y="3519488"/>
            <a:ext cx="0" cy="3762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3" name="Line 34"/>
          <p:cNvSpPr>
            <a:spLocks noChangeShapeType="1"/>
          </p:cNvSpPr>
          <p:nvPr/>
        </p:nvSpPr>
        <p:spPr bwMode="auto">
          <a:xfrm>
            <a:off x="4651375" y="1550988"/>
            <a:ext cx="0" cy="7699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4" name="Line 35"/>
          <p:cNvSpPr>
            <a:spLocks noChangeShapeType="1"/>
          </p:cNvSpPr>
          <p:nvPr/>
        </p:nvSpPr>
        <p:spPr bwMode="auto">
          <a:xfrm>
            <a:off x="5059363" y="3189288"/>
            <a:ext cx="0" cy="677863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5" name="Line 36"/>
          <p:cNvSpPr>
            <a:spLocks noChangeShapeType="1"/>
          </p:cNvSpPr>
          <p:nvPr/>
        </p:nvSpPr>
        <p:spPr bwMode="auto">
          <a:xfrm>
            <a:off x="5468938" y="2681288"/>
            <a:ext cx="0" cy="9540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6" name="Line 37"/>
          <p:cNvSpPr>
            <a:spLocks noChangeShapeType="1"/>
          </p:cNvSpPr>
          <p:nvPr/>
        </p:nvSpPr>
        <p:spPr bwMode="auto">
          <a:xfrm>
            <a:off x="5876925" y="2922588"/>
            <a:ext cx="0" cy="8461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7" name="Line 38"/>
          <p:cNvSpPr>
            <a:spLocks noChangeShapeType="1"/>
          </p:cNvSpPr>
          <p:nvPr/>
        </p:nvSpPr>
        <p:spPr bwMode="auto">
          <a:xfrm>
            <a:off x="1825625" y="3424238"/>
            <a:ext cx="0" cy="4714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8" name="Line 39"/>
          <p:cNvSpPr>
            <a:spLocks noChangeShapeType="1"/>
          </p:cNvSpPr>
          <p:nvPr/>
        </p:nvSpPr>
        <p:spPr bwMode="auto">
          <a:xfrm>
            <a:off x="2235200" y="3201988"/>
            <a:ext cx="0" cy="6873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9" name="Line 40"/>
          <p:cNvSpPr>
            <a:spLocks noChangeShapeType="1"/>
          </p:cNvSpPr>
          <p:nvPr/>
        </p:nvSpPr>
        <p:spPr bwMode="auto">
          <a:xfrm>
            <a:off x="2643188" y="3424238"/>
            <a:ext cx="0" cy="4714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0" name="Line 41"/>
          <p:cNvSpPr>
            <a:spLocks noChangeShapeType="1"/>
          </p:cNvSpPr>
          <p:nvPr/>
        </p:nvSpPr>
        <p:spPr bwMode="auto">
          <a:xfrm>
            <a:off x="3052763" y="3201988"/>
            <a:ext cx="0" cy="6873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1" name="Line 42"/>
          <p:cNvSpPr>
            <a:spLocks noChangeShapeType="1"/>
          </p:cNvSpPr>
          <p:nvPr/>
        </p:nvSpPr>
        <p:spPr bwMode="auto">
          <a:xfrm>
            <a:off x="3463925" y="2274888"/>
            <a:ext cx="0" cy="117475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2" name="Line 43"/>
          <p:cNvSpPr>
            <a:spLocks noChangeShapeType="1"/>
          </p:cNvSpPr>
          <p:nvPr/>
        </p:nvSpPr>
        <p:spPr bwMode="auto">
          <a:xfrm>
            <a:off x="3873500" y="2405063"/>
            <a:ext cx="0" cy="1146175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3" name="Line 44"/>
          <p:cNvSpPr>
            <a:spLocks noChangeShapeType="1"/>
          </p:cNvSpPr>
          <p:nvPr/>
        </p:nvSpPr>
        <p:spPr bwMode="auto">
          <a:xfrm>
            <a:off x="4281488" y="3424238"/>
            <a:ext cx="0" cy="4714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4" name="Line 45"/>
          <p:cNvSpPr>
            <a:spLocks noChangeShapeType="1"/>
          </p:cNvSpPr>
          <p:nvPr/>
        </p:nvSpPr>
        <p:spPr bwMode="auto">
          <a:xfrm>
            <a:off x="4691063" y="1516063"/>
            <a:ext cx="0" cy="8429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5" name="Line 46"/>
          <p:cNvSpPr>
            <a:spLocks noChangeShapeType="1"/>
          </p:cNvSpPr>
          <p:nvPr/>
        </p:nvSpPr>
        <p:spPr bwMode="auto">
          <a:xfrm>
            <a:off x="5099050" y="3424238"/>
            <a:ext cx="0" cy="4714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6" name="Line 47"/>
          <p:cNvSpPr>
            <a:spLocks noChangeShapeType="1"/>
          </p:cNvSpPr>
          <p:nvPr/>
        </p:nvSpPr>
        <p:spPr bwMode="auto">
          <a:xfrm>
            <a:off x="5508625" y="3424238"/>
            <a:ext cx="0" cy="4714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7" name="Line 48"/>
          <p:cNvSpPr>
            <a:spLocks noChangeShapeType="1"/>
          </p:cNvSpPr>
          <p:nvPr/>
        </p:nvSpPr>
        <p:spPr bwMode="auto">
          <a:xfrm>
            <a:off x="5919788" y="3014663"/>
            <a:ext cx="0" cy="8429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8" name="Oval 49"/>
          <p:cNvSpPr>
            <a:spLocks noChangeArrowheads="1"/>
          </p:cNvSpPr>
          <p:nvPr/>
        </p:nvSpPr>
        <p:spPr bwMode="auto">
          <a:xfrm>
            <a:off x="1714500" y="3867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9" name="Oval 50"/>
          <p:cNvSpPr>
            <a:spLocks noChangeArrowheads="1"/>
          </p:cNvSpPr>
          <p:nvPr/>
        </p:nvSpPr>
        <p:spPr bwMode="auto">
          <a:xfrm>
            <a:off x="2127250" y="3867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0" name="Oval 51"/>
          <p:cNvSpPr>
            <a:spLocks noChangeArrowheads="1"/>
          </p:cNvSpPr>
          <p:nvPr/>
        </p:nvSpPr>
        <p:spPr bwMode="auto">
          <a:xfrm>
            <a:off x="2535238" y="3613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1" name="Oval 52"/>
          <p:cNvSpPr>
            <a:spLocks noChangeArrowheads="1"/>
          </p:cNvSpPr>
          <p:nvPr/>
        </p:nvSpPr>
        <p:spPr bwMode="auto">
          <a:xfrm>
            <a:off x="2944813" y="3740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2" name="Oval 53"/>
          <p:cNvSpPr>
            <a:spLocks noChangeArrowheads="1"/>
          </p:cNvSpPr>
          <p:nvPr/>
        </p:nvSpPr>
        <p:spPr bwMode="auto">
          <a:xfrm>
            <a:off x="3352800" y="3867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3" name="Oval 54"/>
          <p:cNvSpPr>
            <a:spLocks noChangeArrowheads="1"/>
          </p:cNvSpPr>
          <p:nvPr/>
        </p:nvSpPr>
        <p:spPr bwMode="auto">
          <a:xfrm>
            <a:off x="3762375" y="3867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4" name="Oval 55"/>
          <p:cNvSpPr>
            <a:spLocks noChangeArrowheads="1"/>
          </p:cNvSpPr>
          <p:nvPr/>
        </p:nvSpPr>
        <p:spPr bwMode="auto">
          <a:xfrm>
            <a:off x="4170363" y="3867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5" name="Oval 56"/>
          <p:cNvSpPr>
            <a:spLocks noChangeArrowheads="1"/>
          </p:cNvSpPr>
          <p:nvPr/>
        </p:nvSpPr>
        <p:spPr bwMode="auto">
          <a:xfrm>
            <a:off x="4583113" y="2212975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6" name="Oval 57"/>
          <p:cNvSpPr>
            <a:spLocks noChangeArrowheads="1"/>
          </p:cNvSpPr>
          <p:nvPr/>
        </p:nvSpPr>
        <p:spPr bwMode="auto">
          <a:xfrm>
            <a:off x="4991100" y="3867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7" name="Oval 58"/>
          <p:cNvSpPr>
            <a:spLocks noChangeArrowheads="1"/>
          </p:cNvSpPr>
          <p:nvPr/>
        </p:nvSpPr>
        <p:spPr bwMode="auto">
          <a:xfrm>
            <a:off x="5400675" y="3740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8" name="Oval 59"/>
          <p:cNvSpPr>
            <a:spLocks noChangeArrowheads="1"/>
          </p:cNvSpPr>
          <p:nvPr/>
        </p:nvSpPr>
        <p:spPr bwMode="auto">
          <a:xfrm>
            <a:off x="5808663" y="3740150"/>
            <a:ext cx="55562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9" name="Rectangle 60"/>
          <p:cNvSpPr>
            <a:spLocks noChangeArrowheads="1"/>
          </p:cNvSpPr>
          <p:nvPr/>
        </p:nvSpPr>
        <p:spPr bwMode="auto">
          <a:xfrm>
            <a:off x="1757363" y="3535363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" name="Rectangle 61"/>
          <p:cNvSpPr>
            <a:spLocks noChangeArrowheads="1"/>
          </p:cNvSpPr>
          <p:nvPr/>
        </p:nvSpPr>
        <p:spPr bwMode="auto">
          <a:xfrm>
            <a:off x="2166938" y="3867150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5" name="Rectangle 62"/>
          <p:cNvSpPr>
            <a:spLocks noChangeArrowheads="1"/>
          </p:cNvSpPr>
          <p:nvPr/>
        </p:nvSpPr>
        <p:spPr bwMode="auto">
          <a:xfrm>
            <a:off x="2574925" y="3646488"/>
            <a:ext cx="57150" cy="57150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Rectangle 63"/>
          <p:cNvSpPr>
            <a:spLocks noChangeArrowheads="1"/>
          </p:cNvSpPr>
          <p:nvPr/>
        </p:nvSpPr>
        <p:spPr bwMode="auto">
          <a:xfrm>
            <a:off x="2984500" y="3316288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9" name="Rectangle 64"/>
          <p:cNvSpPr>
            <a:spLocks noChangeArrowheads="1"/>
          </p:cNvSpPr>
          <p:nvPr/>
        </p:nvSpPr>
        <p:spPr bwMode="auto">
          <a:xfrm>
            <a:off x="3392488" y="3867150"/>
            <a:ext cx="57150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3805238" y="3867150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1" name="Rectangle 66"/>
          <p:cNvSpPr>
            <a:spLocks noChangeArrowheads="1"/>
          </p:cNvSpPr>
          <p:nvPr/>
        </p:nvSpPr>
        <p:spPr bwMode="auto">
          <a:xfrm>
            <a:off x="4213225" y="3867150"/>
            <a:ext cx="57150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Rectangle 67"/>
          <p:cNvSpPr>
            <a:spLocks noChangeArrowheads="1"/>
          </p:cNvSpPr>
          <p:nvPr/>
        </p:nvSpPr>
        <p:spPr bwMode="auto">
          <a:xfrm>
            <a:off x="4622800" y="1782763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3" name="Rectangle 68"/>
          <p:cNvSpPr>
            <a:spLocks noChangeArrowheads="1"/>
          </p:cNvSpPr>
          <p:nvPr/>
        </p:nvSpPr>
        <p:spPr bwMode="auto">
          <a:xfrm>
            <a:off x="5030788" y="3646488"/>
            <a:ext cx="57150" cy="57150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Rectangle 69"/>
          <p:cNvSpPr>
            <a:spLocks noChangeArrowheads="1"/>
          </p:cNvSpPr>
          <p:nvPr/>
        </p:nvSpPr>
        <p:spPr bwMode="auto">
          <a:xfrm>
            <a:off x="5440363" y="3206750"/>
            <a:ext cx="55562" cy="57150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Rectangle 70"/>
          <p:cNvSpPr>
            <a:spLocks noChangeArrowheads="1"/>
          </p:cNvSpPr>
          <p:nvPr/>
        </p:nvSpPr>
        <p:spPr bwMode="auto">
          <a:xfrm>
            <a:off x="5849938" y="3427413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6" name="Freeform 71"/>
          <p:cNvSpPr>
            <a:spLocks/>
          </p:cNvSpPr>
          <p:nvPr/>
        </p:nvSpPr>
        <p:spPr bwMode="auto">
          <a:xfrm>
            <a:off x="1792288" y="3854450"/>
            <a:ext cx="68262" cy="58738"/>
          </a:xfrm>
          <a:custGeom>
            <a:avLst/>
            <a:gdLst>
              <a:gd name="T0" fmla="*/ 21 w 43"/>
              <a:gd name="T1" fmla="*/ 0 h 37"/>
              <a:gd name="T2" fmla="*/ 0 w 43"/>
              <a:gd name="T3" fmla="*/ 37 h 37"/>
              <a:gd name="T4" fmla="*/ 43 w 43"/>
              <a:gd name="T5" fmla="*/ 37 h 37"/>
              <a:gd name="T6" fmla="*/ 21 w 43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7">
                <a:moveTo>
                  <a:pt x="21" y="0"/>
                </a:moveTo>
                <a:lnTo>
                  <a:pt x="0" y="37"/>
                </a:lnTo>
                <a:lnTo>
                  <a:pt x="43" y="37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Freeform 72"/>
          <p:cNvSpPr>
            <a:spLocks/>
          </p:cNvSpPr>
          <p:nvPr/>
        </p:nvSpPr>
        <p:spPr bwMode="auto">
          <a:xfrm>
            <a:off x="2200275" y="3714750"/>
            <a:ext cx="68262" cy="55563"/>
          </a:xfrm>
          <a:custGeom>
            <a:avLst/>
            <a:gdLst>
              <a:gd name="T0" fmla="*/ 22 w 43"/>
              <a:gd name="T1" fmla="*/ 0 h 35"/>
              <a:gd name="T2" fmla="*/ 0 w 43"/>
              <a:gd name="T3" fmla="*/ 35 h 35"/>
              <a:gd name="T4" fmla="*/ 43 w 43"/>
              <a:gd name="T5" fmla="*/ 35 h 35"/>
              <a:gd name="T6" fmla="*/ 22 w 4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5">
                <a:moveTo>
                  <a:pt x="22" y="0"/>
                </a:moveTo>
                <a:lnTo>
                  <a:pt x="0" y="35"/>
                </a:lnTo>
                <a:lnTo>
                  <a:pt x="43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8" name="Freeform 73"/>
          <p:cNvSpPr>
            <a:spLocks/>
          </p:cNvSpPr>
          <p:nvPr/>
        </p:nvSpPr>
        <p:spPr bwMode="auto">
          <a:xfrm>
            <a:off x="2613025" y="3854450"/>
            <a:ext cx="65087" cy="58738"/>
          </a:xfrm>
          <a:custGeom>
            <a:avLst/>
            <a:gdLst>
              <a:gd name="T0" fmla="*/ 19 w 41"/>
              <a:gd name="T1" fmla="*/ 0 h 37"/>
              <a:gd name="T2" fmla="*/ 0 w 41"/>
              <a:gd name="T3" fmla="*/ 37 h 37"/>
              <a:gd name="T4" fmla="*/ 41 w 41"/>
              <a:gd name="T5" fmla="*/ 37 h 37"/>
              <a:gd name="T6" fmla="*/ 19 w 41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7">
                <a:moveTo>
                  <a:pt x="19" y="0"/>
                </a:moveTo>
                <a:lnTo>
                  <a:pt x="0" y="37"/>
                </a:lnTo>
                <a:lnTo>
                  <a:pt x="41" y="37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Freeform 74"/>
          <p:cNvSpPr>
            <a:spLocks/>
          </p:cNvSpPr>
          <p:nvPr/>
        </p:nvSpPr>
        <p:spPr bwMode="auto">
          <a:xfrm>
            <a:off x="3021013" y="3714750"/>
            <a:ext cx="65087" cy="55563"/>
          </a:xfrm>
          <a:custGeom>
            <a:avLst/>
            <a:gdLst>
              <a:gd name="T0" fmla="*/ 20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0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0" y="0"/>
                </a:moveTo>
                <a:lnTo>
                  <a:pt x="0" y="35"/>
                </a:lnTo>
                <a:lnTo>
                  <a:pt x="41" y="35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0" name="Freeform 75"/>
          <p:cNvSpPr>
            <a:spLocks/>
          </p:cNvSpPr>
          <p:nvPr/>
        </p:nvSpPr>
        <p:spPr bwMode="auto">
          <a:xfrm>
            <a:off x="3430588" y="2863850"/>
            <a:ext cx="65087" cy="55563"/>
          </a:xfrm>
          <a:custGeom>
            <a:avLst/>
            <a:gdLst>
              <a:gd name="T0" fmla="*/ 21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1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1" y="0"/>
                </a:moveTo>
                <a:lnTo>
                  <a:pt x="0" y="35"/>
                </a:lnTo>
                <a:lnTo>
                  <a:pt x="41" y="35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1" name="Freeform 76"/>
          <p:cNvSpPr>
            <a:spLocks/>
          </p:cNvSpPr>
          <p:nvPr/>
        </p:nvSpPr>
        <p:spPr bwMode="auto">
          <a:xfrm>
            <a:off x="3838575" y="3003550"/>
            <a:ext cx="65087" cy="58738"/>
          </a:xfrm>
          <a:custGeom>
            <a:avLst/>
            <a:gdLst>
              <a:gd name="T0" fmla="*/ 22 w 41"/>
              <a:gd name="T1" fmla="*/ 0 h 37"/>
              <a:gd name="T2" fmla="*/ 0 w 41"/>
              <a:gd name="T3" fmla="*/ 37 h 37"/>
              <a:gd name="T4" fmla="*/ 41 w 41"/>
              <a:gd name="T5" fmla="*/ 37 h 37"/>
              <a:gd name="T6" fmla="*/ 22 w 41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7">
                <a:moveTo>
                  <a:pt x="22" y="0"/>
                </a:moveTo>
                <a:lnTo>
                  <a:pt x="0" y="37"/>
                </a:lnTo>
                <a:lnTo>
                  <a:pt x="41" y="37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2" name="Freeform 77"/>
          <p:cNvSpPr>
            <a:spLocks/>
          </p:cNvSpPr>
          <p:nvPr/>
        </p:nvSpPr>
        <p:spPr bwMode="auto">
          <a:xfrm>
            <a:off x="4248150" y="3854450"/>
            <a:ext cx="68262" cy="58738"/>
          </a:xfrm>
          <a:custGeom>
            <a:avLst/>
            <a:gdLst>
              <a:gd name="T0" fmla="*/ 21 w 43"/>
              <a:gd name="T1" fmla="*/ 0 h 37"/>
              <a:gd name="T2" fmla="*/ 0 w 43"/>
              <a:gd name="T3" fmla="*/ 37 h 37"/>
              <a:gd name="T4" fmla="*/ 43 w 43"/>
              <a:gd name="T5" fmla="*/ 37 h 37"/>
              <a:gd name="T6" fmla="*/ 21 w 43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7">
                <a:moveTo>
                  <a:pt x="21" y="0"/>
                </a:moveTo>
                <a:lnTo>
                  <a:pt x="0" y="37"/>
                </a:lnTo>
                <a:lnTo>
                  <a:pt x="43" y="37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3" name="Freeform 78"/>
          <p:cNvSpPr>
            <a:spLocks/>
          </p:cNvSpPr>
          <p:nvPr/>
        </p:nvSpPr>
        <p:spPr bwMode="auto">
          <a:xfrm>
            <a:off x="4656138" y="1727200"/>
            <a:ext cx="68262" cy="55563"/>
          </a:xfrm>
          <a:custGeom>
            <a:avLst/>
            <a:gdLst>
              <a:gd name="T0" fmla="*/ 22 w 43"/>
              <a:gd name="T1" fmla="*/ 0 h 35"/>
              <a:gd name="T2" fmla="*/ 0 w 43"/>
              <a:gd name="T3" fmla="*/ 35 h 35"/>
              <a:gd name="T4" fmla="*/ 43 w 43"/>
              <a:gd name="T5" fmla="*/ 35 h 35"/>
              <a:gd name="T6" fmla="*/ 22 w 4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5">
                <a:moveTo>
                  <a:pt x="22" y="0"/>
                </a:moveTo>
                <a:lnTo>
                  <a:pt x="0" y="35"/>
                </a:lnTo>
                <a:lnTo>
                  <a:pt x="43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4" name="Freeform 79"/>
          <p:cNvSpPr>
            <a:spLocks/>
          </p:cNvSpPr>
          <p:nvPr/>
        </p:nvSpPr>
        <p:spPr bwMode="auto">
          <a:xfrm>
            <a:off x="5068888" y="3854450"/>
            <a:ext cx="65087" cy="58738"/>
          </a:xfrm>
          <a:custGeom>
            <a:avLst/>
            <a:gdLst>
              <a:gd name="T0" fmla="*/ 19 w 41"/>
              <a:gd name="T1" fmla="*/ 0 h 37"/>
              <a:gd name="T2" fmla="*/ 0 w 41"/>
              <a:gd name="T3" fmla="*/ 37 h 37"/>
              <a:gd name="T4" fmla="*/ 41 w 41"/>
              <a:gd name="T5" fmla="*/ 37 h 37"/>
              <a:gd name="T6" fmla="*/ 19 w 41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7">
                <a:moveTo>
                  <a:pt x="19" y="0"/>
                </a:moveTo>
                <a:lnTo>
                  <a:pt x="0" y="37"/>
                </a:lnTo>
                <a:lnTo>
                  <a:pt x="41" y="37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5" name="Freeform 80"/>
          <p:cNvSpPr>
            <a:spLocks/>
          </p:cNvSpPr>
          <p:nvPr/>
        </p:nvSpPr>
        <p:spPr bwMode="auto">
          <a:xfrm>
            <a:off x="5476875" y="3854450"/>
            <a:ext cx="65087" cy="58738"/>
          </a:xfrm>
          <a:custGeom>
            <a:avLst/>
            <a:gdLst>
              <a:gd name="T0" fmla="*/ 20 w 41"/>
              <a:gd name="T1" fmla="*/ 0 h 37"/>
              <a:gd name="T2" fmla="*/ 0 w 41"/>
              <a:gd name="T3" fmla="*/ 37 h 37"/>
              <a:gd name="T4" fmla="*/ 41 w 41"/>
              <a:gd name="T5" fmla="*/ 37 h 37"/>
              <a:gd name="T6" fmla="*/ 20 w 41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7">
                <a:moveTo>
                  <a:pt x="20" y="0"/>
                </a:moveTo>
                <a:lnTo>
                  <a:pt x="0" y="37"/>
                </a:lnTo>
                <a:lnTo>
                  <a:pt x="41" y="37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6" name="Freeform 81"/>
          <p:cNvSpPr>
            <a:spLocks/>
          </p:cNvSpPr>
          <p:nvPr/>
        </p:nvSpPr>
        <p:spPr bwMode="auto">
          <a:xfrm>
            <a:off x="5886450" y="3573463"/>
            <a:ext cx="65087" cy="55563"/>
          </a:xfrm>
          <a:custGeom>
            <a:avLst/>
            <a:gdLst>
              <a:gd name="T0" fmla="*/ 21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1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1" y="0"/>
                </a:moveTo>
                <a:lnTo>
                  <a:pt x="0" y="35"/>
                </a:lnTo>
                <a:lnTo>
                  <a:pt x="41" y="35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Line 82"/>
          <p:cNvSpPr>
            <a:spLocks noChangeShapeType="1"/>
          </p:cNvSpPr>
          <p:nvPr/>
        </p:nvSpPr>
        <p:spPr bwMode="auto">
          <a:xfrm flipV="1">
            <a:off x="1662113" y="1398588"/>
            <a:ext cx="0" cy="2576513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8" name="Line 83"/>
          <p:cNvSpPr>
            <a:spLocks noChangeShapeType="1"/>
          </p:cNvSpPr>
          <p:nvPr/>
        </p:nvSpPr>
        <p:spPr bwMode="auto">
          <a:xfrm flipH="1">
            <a:off x="1609725" y="3895725"/>
            <a:ext cx="5238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9" name="Rectangle 84"/>
          <p:cNvSpPr>
            <a:spLocks noChangeArrowheads="1"/>
          </p:cNvSpPr>
          <p:nvPr/>
        </p:nvSpPr>
        <p:spPr bwMode="auto">
          <a:xfrm>
            <a:off x="1512888" y="3827463"/>
            <a:ext cx="1397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85"/>
          <p:cNvSpPr>
            <a:spLocks noChangeShapeType="1"/>
          </p:cNvSpPr>
          <p:nvPr/>
        </p:nvSpPr>
        <p:spPr bwMode="auto">
          <a:xfrm flipH="1">
            <a:off x="1609725" y="3411538"/>
            <a:ext cx="5238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1" name="Rectangle 86"/>
          <p:cNvSpPr>
            <a:spLocks noChangeArrowheads="1"/>
          </p:cNvSpPr>
          <p:nvPr/>
        </p:nvSpPr>
        <p:spPr bwMode="auto">
          <a:xfrm>
            <a:off x="1441450" y="3343275"/>
            <a:ext cx="2174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Line 87"/>
          <p:cNvSpPr>
            <a:spLocks noChangeShapeType="1"/>
          </p:cNvSpPr>
          <p:nvPr/>
        </p:nvSpPr>
        <p:spPr bwMode="auto">
          <a:xfrm flipH="1">
            <a:off x="1609725" y="2928938"/>
            <a:ext cx="5238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3" name="Rectangle 88"/>
          <p:cNvSpPr>
            <a:spLocks noChangeArrowheads="1"/>
          </p:cNvSpPr>
          <p:nvPr/>
        </p:nvSpPr>
        <p:spPr bwMode="auto">
          <a:xfrm>
            <a:off x="1441450" y="2860675"/>
            <a:ext cx="2174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Line 89"/>
          <p:cNvSpPr>
            <a:spLocks noChangeShapeType="1"/>
          </p:cNvSpPr>
          <p:nvPr/>
        </p:nvSpPr>
        <p:spPr bwMode="auto">
          <a:xfrm flipH="1">
            <a:off x="1609725" y="2446338"/>
            <a:ext cx="5238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5" name="Rectangle 90"/>
          <p:cNvSpPr>
            <a:spLocks noChangeArrowheads="1"/>
          </p:cNvSpPr>
          <p:nvPr/>
        </p:nvSpPr>
        <p:spPr bwMode="auto">
          <a:xfrm>
            <a:off x="1441450" y="2378075"/>
            <a:ext cx="2174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Line 91"/>
          <p:cNvSpPr>
            <a:spLocks noChangeShapeType="1"/>
          </p:cNvSpPr>
          <p:nvPr/>
        </p:nvSpPr>
        <p:spPr bwMode="auto">
          <a:xfrm flipH="1">
            <a:off x="1609725" y="1962150"/>
            <a:ext cx="5238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1" name="Rectangle 92"/>
          <p:cNvSpPr>
            <a:spLocks noChangeArrowheads="1"/>
          </p:cNvSpPr>
          <p:nvPr/>
        </p:nvSpPr>
        <p:spPr bwMode="auto">
          <a:xfrm>
            <a:off x="1441450" y="1897063"/>
            <a:ext cx="2174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2" name="Line 93"/>
          <p:cNvSpPr>
            <a:spLocks noChangeShapeType="1"/>
          </p:cNvSpPr>
          <p:nvPr/>
        </p:nvSpPr>
        <p:spPr bwMode="auto">
          <a:xfrm flipH="1">
            <a:off x="1609725" y="1479550"/>
            <a:ext cx="5238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3" name="Rectangle 94"/>
          <p:cNvSpPr>
            <a:spLocks noChangeArrowheads="1"/>
          </p:cNvSpPr>
          <p:nvPr/>
        </p:nvSpPr>
        <p:spPr bwMode="auto">
          <a:xfrm>
            <a:off x="1371600" y="1414463"/>
            <a:ext cx="293687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4" name="Rectangle 95"/>
          <p:cNvSpPr>
            <a:spLocks noChangeArrowheads="1"/>
          </p:cNvSpPr>
          <p:nvPr/>
        </p:nvSpPr>
        <p:spPr bwMode="auto">
          <a:xfrm rot="16200000">
            <a:off x="128588" y="2478088"/>
            <a:ext cx="2236788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Percentage with mutation (95% CI)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5" name="Line 96"/>
          <p:cNvSpPr>
            <a:spLocks noChangeShapeType="1"/>
          </p:cNvSpPr>
          <p:nvPr/>
        </p:nvSpPr>
        <p:spPr bwMode="auto">
          <a:xfrm>
            <a:off x="1662113" y="3975100"/>
            <a:ext cx="4338637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6" name="Line 97"/>
          <p:cNvSpPr>
            <a:spLocks noChangeShapeType="1"/>
          </p:cNvSpPr>
          <p:nvPr/>
        </p:nvSpPr>
        <p:spPr bwMode="auto">
          <a:xfrm>
            <a:off x="1785938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7" name="Rectangle 98"/>
          <p:cNvSpPr>
            <a:spLocks noChangeArrowheads="1"/>
          </p:cNvSpPr>
          <p:nvPr/>
        </p:nvSpPr>
        <p:spPr bwMode="auto">
          <a:xfrm>
            <a:off x="1731826" y="4052888"/>
            <a:ext cx="19236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41L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8" name="Line 99"/>
          <p:cNvSpPr>
            <a:spLocks noChangeShapeType="1"/>
          </p:cNvSpPr>
          <p:nvPr/>
        </p:nvSpPr>
        <p:spPr bwMode="auto">
          <a:xfrm>
            <a:off x="2193925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9" name="Rectangle 100"/>
          <p:cNvSpPr>
            <a:spLocks noChangeArrowheads="1"/>
          </p:cNvSpPr>
          <p:nvPr/>
        </p:nvSpPr>
        <p:spPr bwMode="auto">
          <a:xfrm>
            <a:off x="2128608" y="4052888"/>
            <a:ext cx="21159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65R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0" name="Line 101"/>
          <p:cNvSpPr>
            <a:spLocks noChangeShapeType="1"/>
          </p:cNvSpPr>
          <p:nvPr/>
        </p:nvSpPr>
        <p:spPr bwMode="auto">
          <a:xfrm>
            <a:off x="2603500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1" name="Rectangle 102"/>
          <p:cNvSpPr>
            <a:spLocks noChangeArrowheads="1"/>
          </p:cNvSpPr>
          <p:nvPr/>
        </p:nvSpPr>
        <p:spPr bwMode="auto">
          <a:xfrm>
            <a:off x="2538183" y="4052888"/>
            <a:ext cx="21159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67N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Line 103"/>
          <p:cNvSpPr>
            <a:spLocks noChangeShapeType="1"/>
          </p:cNvSpPr>
          <p:nvPr/>
        </p:nvSpPr>
        <p:spPr bwMode="auto">
          <a:xfrm>
            <a:off x="3011488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3" name="Rectangle 104"/>
          <p:cNvSpPr>
            <a:spLocks noChangeArrowheads="1"/>
          </p:cNvSpPr>
          <p:nvPr/>
        </p:nvSpPr>
        <p:spPr bwMode="auto">
          <a:xfrm>
            <a:off x="2918079" y="4052888"/>
            <a:ext cx="27571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70E/r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4" name="Line 105"/>
          <p:cNvSpPr>
            <a:spLocks noChangeShapeType="1"/>
          </p:cNvSpPr>
          <p:nvPr/>
        </p:nvSpPr>
        <p:spPr bwMode="auto">
          <a:xfrm>
            <a:off x="3421063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5" name="Rectangle 106"/>
          <p:cNvSpPr>
            <a:spLocks noChangeArrowheads="1"/>
          </p:cNvSpPr>
          <p:nvPr/>
        </p:nvSpPr>
        <p:spPr bwMode="auto">
          <a:xfrm>
            <a:off x="3358952" y="4052888"/>
            <a:ext cx="20518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74V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6" name="Line 107"/>
          <p:cNvSpPr>
            <a:spLocks noChangeShapeType="1"/>
          </p:cNvSpPr>
          <p:nvPr/>
        </p:nvSpPr>
        <p:spPr bwMode="auto">
          <a:xfrm>
            <a:off x="3832225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7" name="Rectangle 108"/>
          <p:cNvSpPr>
            <a:spLocks noChangeArrowheads="1"/>
          </p:cNvSpPr>
          <p:nvPr/>
        </p:nvSpPr>
        <p:spPr bwMode="auto">
          <a:xfrm>
            <a:off x="3745229" y="4052888"/>
            <a:ext cx="26289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115F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8" name="Line 109"/>
          <p:cNvSpPr>
            <a:spLocks noChangeShapeType="1"/>
          </p:cNvSpPr>
          <p:nvPr/>
        </p:nvSpPr>
        <p:spPr bwMode="auto">
          <a:xfrm>
            <a:off x="4241800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9" name="Rectangle 110"/>
          <p:cNvSpPr>
            <a:spLocks noChangeArrowheads="1"/>
          </p:cNvSpPr>
          <p:nvPr/>
        </p:nvSpPr>
        <p:spPr bwMode="auto">
          <a:xfrm>
            <a:off x="4141980" y="4052888"/>
            <a:ext cx="28854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151M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Line 111"/>
          <p:cNvSpPr>
            <a:spLocks noChangeShapeType="1"/>
          </p:cNvSpPr>
          <p:nvPr/>
        </p:nvSpPr>
        <p:spPr bwMode="auto">
          <a:xfrm>
            <a:off x="4651375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1" name="Rectangle 112"/>
          <p:cNvSpPr>
            <a:spLocks noChangeArrowheads="1"/>
          </p:cNvSpPr>
          <p:nvPr/>
        </p:nvSpPr>
        <p:spPr bwMode="auto">
          <a:xfrm>
            <a:off x="4529906" y="4052888"/>
            <a:ext cx="33342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184V/I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2" name="Line 113"/>
          <p:cNvSpPr>
            <a:spLocks noChangeShapeType="1"/>
          </p:cNvSpPr>
          <p:nvPr/>
        </p:nvSpPr>
        <p:spPr bwMode="auto">
          <a:xfrm>
            <a:off x="5059363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3" name="Rectangle 114"/>
          <p:cNvSpPr>
            <a:spLocks noChangeArrowheads="1"/>
          </p:cNvSpPr>
          <p:nvPr/>
        </p:nvSpPr>
        <p:spPr bwMode="auto">
          <a:xfrm>
            <a:off x="4953923" y="4052888"/>
            <a:ext cx="30136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210W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4" name="Line 115"/>
          <p:cNvSpPr>
            <a:spLocks noChangeShapeType="1"/>
          </p:cNvSpPr>
          <p:nvPr/>
        </p:nvSpPr>
        <p:spPr bwMode="auto">
          <a:xfrm>
            <a:off x="5468938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5" name="Rectangle 116"/>
          <p:cNvSpPr>
            <a:spLocks noChangeArrowheads="1"/>
          </p:cNvSpPr>
          <p:nvPr/>
        </p:nvSpPr>
        <p:spPr bwMode="auto">
          <a:xfrm>
            <a:off x="5330614" y="4052888"/>
            <a:ext cx="37189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215F/Y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Line 117"/>
          <p:cNvSpPr>
            <a:spLocks noChangeShapeType="1"/>
          </p:cNvSpPr>
          <p:nvPr/>
        </p:nvSpPr>
        <p:spPr bwMode="auto">
          <a:xfrm>
            <a:off x="5876925" y="3975100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7" name="Rectangle 118"/>
          <p:cNvSpPr>
            <a:spLocks noChangeArrowheads="1"/>
          </p:cNvSpPr>
          <p:nvPr/>
        </p:nvSpPr>
        <p:spPr bwMode="auto">
          <a:xfrm>
            <a:off x="5730570" y="4052888"/>
            <a:ext cx="391133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219E/Q</a:t>
            </a: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119"/>
          <p:cNvSpPr>
            <a:spLocks noChangeArrowheads="1"/>
          </p:cNvSpPr>
          <p:nvPr/>
        </p:nvSpPr>
        <p:spPr bwMode="auto">
          <a:xfrm>
            <a:off x="3814763" y="4176713"/>
            <a:ext cx="1016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9" name="Rectangle 120"/>
          <p:cNvSpPr>
            <a:spLocks noChangeArrowheads="1"/>
          </p:cNvSpPr>
          <p:nvPr/>
        </p:nvSpPr>
        <p:spPr bwMode="auto">
          <a:xfrm>
            <a:off x="2447454" y="4394200"/>
            <a:ext cx="2925762" cy="241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0" name="Oval 121"/>
          <p:cNvSpPr>
            <a:spLocks noChangeArrowheads="1"/>
          </p:cNvSpPr>
          <p:nvPr/>
        </p:nvSpPr>
        <p:spPr bwMode="auto">
          <a:xfrm>
            <a:off x="2636838" y="4487069"/>
            <a:ext cx="57150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1" name="Rectangle 122"/>
          <p:cNvSpPr>
            <a:spLocks noChangeArrowheads="1"/>
          </p:cNvSpPr>
          <p:nvPr/>
        </p:nvSpPr>
        <p:spPr bwMode="auto">
          <a:xfrm>
            <a:off x="3606800" y="4487069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2" name="Freeform 123"/>
          <p:cNvSpPr>
            <a:spLocks/>
          </p:cNvSpPr>
          <p:nvPr/>
        </p:nvSpPr>
        <p:spPr bwMode="auto">
          <a:xfrm>
            <a:off x="4613275" y="4487069"/>
            <a:ext cx="65087" cy="55563"/>
          </a:xfrm>
          <a:custGeom>
            <a:avLst/>
            <a:gdLst>
              <a:gd name="T0" fmla="*/ 22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2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2" y="0"/>
                </a:moveTo>
                <a:lnTo>
                  <a:pt x="0" y="35"/>
                </a:lnTo>
                <a:lnTo>
                  <a:pt x="41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3" name="Rectangle 124"/>
          <p:cNvSpPr>
            <a:spLocks noChangeArrowheads="1"/>
          </p:cNvSpPr>
          <p:nvPr/>
        </p:nvSpPr>
        <p:spPr bwMode="auto">
          <a:xfrm>
            <a:off x="2780928" y="4437906"/>
            <a:ext cx="5658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Stavudine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4" name="Rectangle 125"/>
          <p:cNvSpPr>
            <a:spLocks noChangeArrowheads="1"/>
          </p:cNvSpPr>
          <p:nvPr/>
        </p:nvSpPr>
        <p:spPr bwMode="auto">
          <a:xfrm>
            <a:off x="3741535" y="4437906"/>
            <a:ext cx="62356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Zidovudine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5" name="Rectangle 126"/>
          <p:cNvSpPr>
            <a:spLocks noChangeArrowheads="1"/>
          </p:cNvSpPr>
          <p:nvPr/>
        </p:nvSpPr>
        <p:spPr bwMode="auto">
          <a:xfrm>
            <a:off x="4804277" y="4437906"/>
            <a:ext cx="49693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Abacavir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1" name="Rectangle 133"/>
          <p:cNvSpPr>
            <a:spLocks noChangeArrowheads="1"/>
          </p:cNvSpPr>
          <p:nvPr/>
        </p:nvSpPr>
        <p:spPr bwMode="auto">
          <a:xfrm>
            <a:off x="1812925" y="5076056"/>
            <a:ext cx="4208463" cy="2576513"/>
          </a:xfrm>
          <a:prstGeom prst="rect">
            <a:avLst/>
          </a:prstGeom>
          <a:solidFill>
            <a:srgbClr val="FFFFFF"/>
          </a:solidFill>
          <a:ln w="635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2" name="Line 134"/>
          <p:cNvSpPr>
            <a:spLocks noChangeShapeType="1"/>
          </p:cNvSpPr>
          <p:nvPr/>
        </p:nvSpPr>
        <p:spPr bwMode="auto">
          <a:xfrm>
            <a:off x="1812925" y="7573193"/>
            <a:ext cx="4208463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3" name="Line 135"/>
          <p:cNvSpPr>
            <a:spLocks noChangeShapeType="1"/>
          </p:cNvSpPr>
          <p:nvPr/>
        </p:nvSpPr>
        <p:spPr bwMode="auto">
          <a:xfrm>
            <a:off x="1812925" y="7089006"/>
            <a:ext cx="4208463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4" name="Line 136"/>
          <p:cNvSpPr>
            <a:spLocks noChangeShapeType="1"/>
          </p:cNvSpPr>
          <p:nvPr/>
        </p:nvSpPr>
        <p:spPr bwMode="auto">
          <a:xfrm>
            <a:off x="1812925" y="6606406"/>
            <a:ext cx="4208463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5" name="Line 137"/>
          <p:cNvSpPr>
            <a:spLocks noChangeShapeType="1"/>
          </p:cNvSpPr>
          <p:nvPr/>
        </p:nvSpPr>
        <p:spPr bwMode="auto">
          <a:xfrm>
            <a:off x="1812925" y="6123806"/>
            <a:ext cx="4208463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6" name="Line 138"/>
          <p:cNvSpPr>
            <a:spLocks noChangeShapeType="1"/>
          </p:cNvSpPr>
          <p:nvPr/>
        </p:nvSpPr>
        <p:spPr bwMode="auto">
          <a:xfrm>
            <a:off x="1812925" y="5639618"/>
            <a:ext cx="4208463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7" name="Line 139"/>
          <p:cNvSpPr>
            <a:spLocks noChangeShapeType="1"/>
          </p:cNvSpPr>
          <p:nvPr/>
        </p:nvSpPr>
        <p:spPr bwMode="auto">
          <a:xfrm>
            <a:off x="1812925" y="5157018"/>
            <a:ext cx="4208463" cy="0"/>
          </a:xfrm>
          <a:prstGeom prst="line">
            <a:avLst/>
          </a:prstGeom>
          <a:noFill/>
          <a:ln w="1270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8" name="Line 140"/>
          <p:cNvSpPr>
            <a:spLocks noChangeShapeType="1"/>
          </p:cNvSpPr>
          <p:nvPr/>
        </p:nvSpPr>
        <p:spPr bwMode="auto">
          <a:xfrm>
            <a:off x="4783138" y="5379268"/>
            <a:ext cx="0" cy="10128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9" name="Line 141"/>
          <p:cNvSpPr>
            <a:spLocks noChangeShapeType="1"/>
          </p:cNvSpPr>
          <p:nvPr/>
        </p:nvSpPr>
        <p:spPr bwMode="auto">
          <a:xfrm>
            <a:off x="5145088" y="5379268"/>
            <a:ext cx="0" cy="10128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0" name="Line 142"/>
          <p:cNvSpPr>
            <a:spLocks noChangeShapeType="1"/>
          </p:cNvSpPr>
          <p:nvPr/>
        </p:nvSpPr>
        <p:spPr bwMode="auto">
          <a:xfrm>
            <a:off x="5507038" y="6206356"/>
            <a:ext cx="0" cy="106203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1" name="Line 143"/>
          <p:cNvSpPr>
            <a:spLocks noChangeShapeType="1"/>
          </p:cNvSpPr>
          <p:nvPr/>
        </p:nvSpPr>
        <p:spPr bwMode="auto">
          <a:xfrm>
            <a:off x="5867400" y="6206356"/>
            <a:ext cx="0" cy="106203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2" name="Line 144"/>
          <p:cNvSpPr>
            <a:spLocks noChangeShapeType="1"/>
          </p:cNvSpPr>
          <p:nvPr/>
        </p:nvSpPr>
        <p:spPr bwMode="auto">
          <a:xfrm>
            <a:off x="1893888" y="5460231"/>
            <a:ext cx="0" cy="106203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3" name="Line 145"/>
          <p:cNvSpPr>
            <a:spLocks noChangeShapeType="1"/>
          </p:cNvSpPr>
          <p:nvPr/>
        </p:nvSpPr>
        <p:spPr bwMode="auto">
          <a:xfrm>
            <a:off x="2255838" y="5460231"/>
            <a:ext cx="0" cy="1062038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4" name="Line 146"/>
          <p:cNvSpPr>
            <a:spLocks noChangeShapeType="1"/>
          </p:cNvSpPr>
          <p:nvPr/>
        </p:nvSpPr>
        <p:spPr bwMode="auto">
          <a:xfrm>
            <a:off x="2614613" y="6769918"/>
            <a:ext cx="0" cy="76835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5" name="Line 147"/>
          <p:cNvSpPr>
            <a:spLocks noChangeShapeType="1"/>
          </p:cNvSpPr>
          <p:nvPr/>
        </p:nvSpPr>
        <p:spPr bwMode="auto">
          <a:xfrm>
            <a:off x="2976563" y="6769918"/>
            <a:ext cx="0" cy="76835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6" name="Line 148"/>
          <p:cNvSpPr>
            <a:spLocks noChangeShapeType="1"/>
          </p:cNvSpPr>
          <p:nvPr/>
        </p:nvSpPr>
        <p:spPr bwMode="auto">
          <a:xfrm>
            <a:off x="3340100" y="6769918"/>
            <a:ext cx="0" cy="76835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7" name="Line 149"/>
          <p:cNvSpPr>
            <a:spLocks noChangeShapeType="1"/>
          </p:cNvSpPr>
          <p:nvPr/>
        </p:nvSpPr>
        <p:spPr bwMode="auto">
          <a:xfrm>
            <a:off x="3698875" y="6769918"/>
            <a:ext cx="0" cy="768350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8" name="Line 150"/>
          <p:cNvSpPr>
            <a:spLocks noChangeShapeType="1"/>
          </p:cNvSpPr>
          <p:nvPr/>
        </p:nvSpPr>
        <p:spPr bwMode="auto">
          <a:xfrm>
            <a:off x="4060825" y="7144568"/>
            <a:ext cx="0" cy="428625"/>
          </a:xfrm>
          <a:prstGeom prst="line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9" name="Line 151"/>
          <p:cNvSpPr>
            <a:spLocks noChangeShapeType="1"/>
          </p:cNvSpPr>
          <p:nvPr/>
        </p:nvSpPr>
        <p:spPr bwMode="auto">
          <a:xfrm>
            <a:off x="4819650" y="5160193"/>
            <a:ext cx="0" cy="5476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0" name="Line 152"/>
          <p:cNvSpPr>
            <a:spLocks noChangeShapeType="1"/>
          </p:cNvSpPr>
          <p:nvPr/>
        </p:nvSpPr>
        <p:spPr bwMode="auto">
          <a:xfrm>
            <a:off x="5181600" y="5160193"/>
            <a:ext cx="0" cy="5476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1" name="Line 153"/>
          <p:cNvSpPr>
            <a:spLocks noChangeShapeType="1"/>
          </p:cNvSpPr>
          <p:nvPr/>
        </p:nvSpPr>
        <p:spPr bwMode="auto">
          <a:xfrm>
            <a:off x="5541963" y="5571356"/>
            <a:ext cx="0" cy="1019175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2" name="Line 154"/>
          <p:cNvSpPr>
            <a:spLocks noChangeShapeType="1"/>
          </p:cNvSpPr>
          <p:nvPr/>
        </p:nvSpPr>
        <p:spPr bwMode="auto">
          <a:xfrm>
            <a:off x="5903913" y="5571356"/>
            <a:ext cx="0" cy="1019175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3" name="Line 155"/>
          <p:cNvSpPr>
            <a:spLocks noChangeShapeType="1"/>
          </p:cNvSpPr>
          <p:nvPr/>
        </p:nvSpPr>
        <p:spPr bwMode="auto">
          <a:xfrm>
            <a:off x="1930400" y="5228456"/>
            <a:ext cx="0" cy="7699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4" name="Line 156"/>
          <p:cNvSpPr>
            <a:spLocks noChangeShapeType="1"/>
          </p:cNvSpPr>
          <p:nvPr/>
        </p:nvSpPr>
        <p:spPr bwMode="auto">
          <a:xfrm>
            <a:off x="2289175" y="5228456"/>
            <a:ext cx="0" cy="76993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5" name="Line 157"/>
          <p:cNvSpPr>
            <a:spLocks noChangeShapeType="1"/>
          </p:cNvSpPr>
          <p:nvPr/>
        </p:nvSpPr>
        <p:spPr bwMode="auto">
          <a:xfrm>
            <a:off x="2652713" y="6138093"/>
            <a:ext cx="0" cy="1019175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6" name="Line 158"/>
          <p:cNvSpPr>
            <a:spLocks noChangeShapeType="1"/>
          </p:cNvSpPr>
          <p:nvPr/>
        </p:nvSpPr>
        <p:spPr bwMode="auto">
          <a:xfrm>
            <a:off x="3014663" y="6247631"/>
            <a:ext cx="0" cy="99060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7" name="Line 159"/>
          <p:cNvSpPr>
            <a:spLocks noChangeShapeType="1"/>
          </p:cNvSpPr>
          <p:nvPr/>
        </p:nvSpPr>
        <p:spPr bwMode="auto">
          <a:xfrm>
            <a:off x="3373438" y="6138093"/>
            <a:ext cx="0" cy="1019175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8" name="Line 160"/>
          <p:cNvSpPr>
            <a:spLocks noChangeShapeType="1"/>
          </p:cNvSpPr>
          <p:nvPr/>
        </p:nvSpPr>
        <p:spPr bwMode="auto">
          <a:xfrm>
            <a:off x="3735388" y="6247631"/>
            <a:ext cx="0" cy="99060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9" name="Line 161"/>
          <p:cNvSpPr>
            <a:spLocks noChangeShapeType="1"/>
          </p:cNvSpPr>
          <p:nvPr/>
        </p:nvSpPr>
        <p:spPr bwMode="auto">
          <a:xfrm>
            <a:off x="4098925" y="6727056"/>
            <a:ext cx="0" cy="774700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0" name="Line 162"/>
          <p:cNvSpPr>
            <a:spLocks noChangeShapeType="1"/>
          </p:cNvSpPr>
          <p:nvPr/>
        </p:nvSpPr>
        <p:spPr bwMode="auto">
          <a:xfrm>
            <a:off x="4857750" y="5163368"/>
            <a:ext cx="0" cy="6873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1" name="Line 163"/>
          <p:cNvSpPr>
            <a:spLocks noChangeShapeType="1"/>
          </p:cNvSpPr>
          <p:nvPr/>
        </p:nvSpPr>
        <p:spPr bwMode="auto">
          <a:xfrm>
            <a:off x="5216525" y="5163368"/>
            <a:ext cx="0" cy="6873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2" name="Line 164"/>
          <p:cNvSpPr>
            <a:spLocks noChangeShapeType="1"/>
          </p:cNvSpPr>
          <p:nvPr/>
        </p:nvSpPr>
        <p:spPr bwMode="auto">
          <a:xfrm>
            <a:off x="5578475" y="5603106"/>
            <a:ext cx="0" cy="11731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3" name="Line 165"/>
          <p:cNvSpPr>
            <a:spLocks noChangeShapeType="1"/>
          </p:cNvSpPr>
          <p:nvPr/>
        </p:nvSpPr>
        <p:spPr bwMode="auto">
          <a:xfrm>
            <a:off x="5940425" y="5603106"/>
            <a:ext cx="0" cy="11731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4" name="Line 166"/>
          <p:cNvSpPr>
            <a:spLocks noChangeShapeType="1"/>
          </p:cNvSpPr>
          <p:nvPr/>
        </p:nvSpPr>
        <p:spPr bwMode="auto">
          <a:xfrm>
            <a:off x="1963738" y="5193531"/>
            <a:ext cx="0" cy="8429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5" name="Line 167"/>
          <p:cNvSpPr>
            <a:spLocks noChangeShapeType="1"/>
          </p:cNvSpPr>
          <p:nvPr/>
        </p:nvSpPr>
        <p:spPr bwMode="auto">
          <a:xfrm>
            <a:off x="2327275" y="5193531"/>
            <a:ext cx="0" cy="8429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6" name="Line 168"/>
          <p:cNvSpPr>
            <a:spLocks noChangeShapeType="1"/>
          </p:cNvSpPr>
          <p:nvPr/>
        </p:nvSpPr>
        <p:spPr bwMode="auto">
          <a:xfrm>
            <a:off x="2689225" y="5499918"/>
            <a:ext cx="0" cy="1146175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7" name="Line 169"/>
          <p:cNvSpPr>
            <a:spLocks noChangeShapeType="1"/>
          </p:cNvSpPr>
          <p:nvPr/>
        </p:nvSpPr>
        <p:spPr bwMode="auto">
          <a:xfrm>
            <a:off x="3048000" y="5603106"/>
            <a:ext cx="0" cy="1173163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8" name="Line 170"/>
          <p:cNvSpPr>
            <a:spLocks noChangeShapeType="1"/>
          </p:cNvSpPr>
          <p:nvPr/>
        </p:nvSpPr>
        <p:spPr bwMode="auto">
          <a:xfrm>
            <a:off x="3409950" y="7101706"/>
            <a:ext cx="0" cy="4714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9" name="Line 171"/>
          <p:cNvSpPr>
            <a:spLocks noChangeShapeType="1"/>
          </p:cNvSpPr>
          <p:nvPr/>
        </p:nvSpPr>
        <p:spPr bwMode="auto">
          <a:xfrm>
            <a:off x="3773488" y="6879456"/>
            <a:ext cx="0" cy="6873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0" name="Line 172"/>
          <p:cNvSpPr>
            <a:spLocks noChangeShapeType="1"/>
          </p:cNvSpPr>
          <p:nvPr/>
        </p:nvSpPr>
        <p:spPr bwMode="auto">
          <a:xfrm>
            <a:off x="4132263" y="6879456"/>
            <a:ext cx="0" cy="687388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1" name="Oval 173"/>
          <p:cNvSpPr>
            <a:spLocks noChangeArrowheads="1"/>
          </p:cNvSpPr>
          <p:nvPr/>
        </p:nvSpPr>
        <p:spPr bwMode="auto">
          <a:xfrm>
            <a:off x="4754563" y="5763443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2" name="Oval 174"/>
          <p:cNvSpPr>
            <a:spLocks noChangeArrowheads="1"/>
          </p:cNvSpPr>
          <p:nvPr/>
        </p:nvSpPr>
        <p:spPr bwMode="auto">
          <a:xfrm>
            <a:off x="5116513" y="5763443"/>
            <a:ext cx="57150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3" name="Oval 175"/>
          <p:cNvSpPr>
            <a:spLocks noChangeArrowheads="1"/>
          </p:cNvSpPr>
          <p:nvPr/>
        </p:nvSpPr>
        <p:spPr bwMode="auto">
          <a:xfrm>
            <a:off x="5480050" y="6782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4" name="Oval 176"/>
          <p:cNvSpPr>
            <a:spLocks noChangeArrowheads="1"/>
          </p:cNvSpPr>
          <p:nvPr/>
        </p:nvSpPr>
        <p:spPr bwMode="auto">
          <a:xfrm>
            <a:off x="5838825" y="6782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5" name="Oval 177"/>
          <p:cNvSpPr>
            <a:spLocks noChangeArrowheads="1"/>
          </p:cNvSpPr>
          <p:nvPr/>
        </p:nvSpPr>
        <p:spPr bwMode="auto">
          <a:xfrm>
            <a:off x="1865313" y="5890443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6" name="Oval 178"/>
          <p:cNvSpPr>
            <a:spLocks noChangeArrowheads="1"/>
          </p:cNvSpPr>
          <p:nvPr/>
        </p:nvSpPr>
        <p:spPr bwMode="auto">
          <a:xfrm>
            <a:off x="2227263" y="5890443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7" name="Oval 179"/>
          <p:cNvSpPr>
            <a:spLocks noChangeArrowheads="1"/>
          </p:cNvSpPr>
          <p:nvPr/>
        </p:nvSpPr>
        <p:spPr bwMode="auto">
          <a:xfrm>
            <a:off x="2587625" y="7290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8" name="Oval 180"/>
          <p:cNvSpPr>
            <a:spLocks noChangeArrowheads="1"/>
          </p:cNvSpPr>
          <p:nvPr/>
        </p:nvSpPr>
        <p:spPr bwMode="auto">
          <a:xfrm>
            <a:off x="2949575" y="7290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9" name="Oval 181"/>
          <p:cNvSpPr>
            <a:spLocks noChangeArrowheads="1"/>
          </p:cNvSpPr>
          <p:nvPr/>
        </p:nvSpPr>
        <p:spPr bwMode="auto">
          <a:xfrm>
            <a:off x="3311525" y="7290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0" name="Oval 182"/>
          <p:cNvSpPr>
            <a:spLocks noChangeArrowheads="1"/>
          </p:cNvSpPr>
          <p:nvPr/>
        </p:nvSpPr>
        <p:spPr bwMode="auto">
          <a:xfrm>
            <a:off x="3670300" y="7290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1" name="Oval 183"/>
          <p:cNvSpPr>
            <a:spLocks noChangeArrowheads="1"/>
          </p:cNvSpPr>
          <p:nvPr/>
        </p:nvSpPr>
        <p:spPr bwMode="auto">
          <a:xfrm>
            <a:off x="4033838" y="7544618"/>
            <a:ext cx="55563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2" name="Rectangle 184"/>
          <p:cNvSpPr>
            <a:spLocks noChangeArrowheads="1"/>
          </p:cNvSpPr>
          <p:nvPr/>
        </p:nvSpPr>
        <p:spPr bwMode="auto">
          <a:xfrm>
            <a:off x="4792663" y="5241156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3" name="Rectangle 185"/>
          <p:cNvSpPr>
            <a:spLocks noChangeArrowheads="1"/>
          </p:cNvSpPr>
          <p:nvPr/>
        </p:nvSpPr>
        <p:spPr bwMode="auto">
          <a:xfrm>
            <a:off x="5154613" y="5241156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4" name="Rectangle 186"/>
          <p:cNvSpPr>
            <a:spLocks noChangeArrowheads="1"/>
          </p:cNvSpPr>
          <p:nvPr/>
        </p:nvSpPr>
        <p:spPr bwMode="auto">
          <a:xfrm>
            <a:off x="5513388" y="6007918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5" name="Rectangle 187"/>
          <p:cNvSpPr>
            <a:spLocks noChangeArrowheads="1"/>
          </p:cNvSpPr>
          <p:nvPr/>
        </p:nvSpPr>
        <p:spPr bwMode="auto">
          <a:xfrm>
            <a:off x="5875338" y="6007918"/>
            <a:ext cx="57150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6" name="Rectangle 188"/>
          <p:cNvSpPr>
            <a:spLocks noChangeArrowheads="1"/>
          </p:cNvSpPr>
          <p:nvPr/>
        </p:nvSpPr>
        <p:spPr bwMode="auto">
          <a:xfrm>
            <a:off x="1901825" y="5460231"/>
            <a:ext cx="57150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7" name="Rectangle 189"/>
          <p:cNvSpPr>
            <a:spLocks noChangeArrowheads="1"/>
          </p:cNvSpPr>
          <p:nvPr/>
        </p:nvSpPr>
        <p:spPr bwMode="auto">
          <a:xfrm>
            <a:off x="2262188" y="5460231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8" name="Rectangle 190"/>
          <p:cNvSpPr>
            <a:spLocks noChangeArrowheads="1"/>
          </p:cNvSpPr>
          <p:nvPr/>
        </p:nvSpPr>
        <p:spPr bwMode="auto">
          <a:xfrm>
            <a:off x="2624138" y="6665143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9" name="Rectangle 191"/>
          <p:cNvSpPr>
            <a:spLocks noChangeArrowheads="1"/>
          </p:cNvSpPr>
          <p:nvPr/>
        </p:nvSpPr>
        <p:spPr bwMode="auto">
          <a:xfrm>
            <a:off x="2986088" y="6776268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0" name="Rectangle 192"/>
          <p:cNvSpPr>
            <a:spLocks noChangeArrowheads="1"/>
          </p:cNvSpPr>
          <p:nvPr/>
        </p:nvSpPr>
        <p:spPr bwMode="auto">
          <a:xfrm>
            <a:off x="3346450" y="6665143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1" name="Rectangle 193"/>
          <p:cNvSpPr>
            <a:spLocks noChangeArrowheads="1"/>
          </p:cNvSpPr>
          <p:nvPr/>
        </p:nvSpPr>
        <p:spPr bwMode="auto">
          <a:xfrm>
            <a:off x="3708400" y="6776268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2" name="Rectangle 194"/>
          <p:cNvSpPr>
            <a:spLocks noChangeArrowheads="1"/>
          </p:cNvSpPr>
          <p:nvPr/>
        </p:nvSpPr>
        <p:spPr bwMode="auto">
          <a:xfrm>
            <a:off x="4070350" y="7212831"/>
            <a:ext cx="55563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3" name="Freeform 195"/>
          <p:cNvSpPr>
            <a:spLocks/>
          </p:cNvSpPr>
          <p:nvPr/>
        </p:nvSpPr>
        <p:spPr bwMode="auto">
          <a:xfrm>
            <a:off x="4822825" y="5261793"/>
            <a:ext cx="65088" cy="55563"/>
          </a:xfrm>
          <a:custGeom>
            <a:avLst/>
            <a:gdLst>
              <a:gd name="T0" fmla="*/ 22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2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2" y="0"/>
                </a:moveTo>
                <a:lnTo>
                  <a:pt x="0" y="35"/>
                </a:lnTo>
                <a:lnTo>
                  <a:pt x="41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4" name="Freeform 196"/>
          <p:cNvSpPr>
            <a:spLocks/>
          </p:cNvSpPr>
          <p:nvPr/>
        </p:nvSpPr>
        <p:spPr bwMode="auto">
          <a:xfrm>
            <a:off x="5184775" y="5261793"/>
            <a:ext cx="65088" cy="55563"/>
          </a:xfrm>
          <a:custGeom>
            <a:avLst/>
            <a:gdLst>
              <a:gd name="T0" fmla="*/ 20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0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0" y="0"/>
                </a:moveTo>
                <a:lnTo>
                  <a:pt x="0" y="35"/>
                </a:lnTo>
                <a:lnTo>
                  <a:pt x="41" y="35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5" name="Freeform 197"/>
          <p:cNvSpPr>
            <a:spLocks/>
          </p:cNvSpPr>
          <p:nvPr/>
        </p:nvSpPr>
        <p:spPr bwMode="auto">
          <a:xfrm>
            <a:off x="5545138" y="6114281"/>
            <a:ext cx="68263" cy="55563"/>
          </a:xfrm>
          <a:custGeom>
            <a:avLst/>
            <a:gdLst>
              <a:gd name="T0" fmla="*/ 21 w 43"/>
              <a:gd name="T1" fmla="*/ 0 h 35"/>
              <a:gd name="T2" fmla="*/ 0 w 43"/>
              <a:gd name="T3" fmla="*/ 35 h 35"/>
              <a:gd name="T4" fmla="*/ 43 w 43"/>
              <a:gd name="T5" fmla="*/ 35 h 35"/>
              <a:gd name="T6" fmla="*/ 21 w 4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5">
                <a:moveTo>
                  <a:pt x="21" y="0"/>
                </a:moveTo>
                <a:lnTo>
                  <a:pt x="0" y="35"/>
                </a:lnTo>
                <a:lnTo>
                  <a:pt x="43" y="35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6" name="Freeform 198"/>
          <p:cNvSpPr>
            <a:spLocks/>
          </p:cNvSpPr>
          <p:nvPr/>
        </p:nvSpPr>
        <p:spPr bwMode="auto">
          <a:xfrm>
            <a:off x="5907088" y="6114281"/>
            <a:ext cx="65088" cy="55563"/>
          </a:xfrm>
          <a:custGeom>
            <a:avLst/>
            <a:gdLst>
              <a:gd name="T0" fmla="*/ 21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1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1" y="0"/>
                </a:moveTo>
                <a:lnTo>
                  <a:pt x="0" y="35"/>
                </a:lnTo>
                <a:lnTo>
                  <a:pt x="41" y="35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7" name="Freeform 199"/>
          <p:cNvSpPr>
            <a:spLocks/>
          </p:cNvSpPr>
          <p:nvPr/>
        </p:nvSpPr>
        <p:spPr bwMode="auto">
          <a:xfrm>
            <a:off x="1933575" y="5404668"/>
            <a:ext cx="65088" cy="55563"/>
          </a:xfrm>
          <a:custGeom>
            <a:avLst/>
            <a:gdLst>
              <a:gd name="T0" fmla="*/ 19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19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19" y="0"/>
                </a:moveTo>
                <a:lnTo>
                  <a:pt x="0" y="35"/>
                </a:lnTo>
                <a:lnTo>
                  <a:pt x="41" y="35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8" name="Freeform 200"/>
          <p:cNvSpPr>
            <a:spLocks/>
          </p:cNvSpPr>
          <p:nvPr/>
        </p:nvSpPr>
        <p:spPr bwMode="auto">
          <a:xfrm>
            <a:off x="2292350" y="5404668"/>
            <a:ext cx="68263" cy="55563"/>
          </a:xfrm>
          <a:custGeom>
            <a:avLst/>
            <a:gdLst>
              <a:gd name="T0" fmla="*/ 22 w 43"/>
              <a:gd name="T1" fmla="*/ 0 h 35"/>
              <a:gd name="T2" fmla="*/ 0 w 43"/>
              <a:gd name="T3" fmla="*/ 35 h 35"/>
              <a:gd name="T4" fmla="*/ 43 w 43"/>
              <a:gd name="T5" fmla="*/ 35 h 35"/>
              <a:gd name="T6" fmla="*/ 22 w 4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5">
                <a:moveTo>
                  <a:pt x="22" y="0"/>
                </a:moveTo>
                <a:lnTo>
                  <a:pt x="0" y="35"/>
                </a:lnTo>
                <a:lnTo>
                  <a:pt x="43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9" name="Freeform 201"/>
          <p:cNvSpPr>
            <a:spLocks/>
          </p:cNvSpPr>
          <p:nvPr/>
        </p:nvSpPr>
        <p:spPr bwMode="auto">
          <a:xfrm>
            <a:off x="2654300" y="5971406"/>
            <a:ext cx="65088" cy="58738"/>
          </a:xfrm>
          <a:custGeom>
            <a:avLst/>
            <a:gdLst>
              <a:gd name="T0" fmla="*/ 22 w 41"/>
              <a:gd name="T1" fmla="*/ 0 h 37"/>
              <a:gd name="T2" fmla="*/ 0 w 41"/>
              <a:gd name="T3" fmla="*/ 37 h 37"/>
              <a:gd name="T4" fmla="*/ 41 w 41"/>
              <a:gd name="T5" fmla="*/ 37 h 37"/>
              <a:gd name="T6" fmla="*/ 22 w 41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7">
                <a:moveTo>
                  <a:pt x="22" y="0"/>
                </a:moveTo>
                <a:lnTo>
                  <a:pt x="0" y="37"/>
                </a:lnTo>
                <a:lnTo>
                  <a:pt x="41" y="37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0" name="Freeform 202"/>
          <p:cNvSpPr>
            <a:spLocks/>
          </p:cNvSpPr>
          <p:nvPr/>
        </p:nvSpPr>
        <p:spPr bwMode="auto">
          <a:xfrm>
            <a:off x="3017838" y="6114281"/>
            <a:ext cx="65088" cy="55563"/>
          </a:xfrm>
          <a:custGeom>
            <a:avLst/>
            <a:gdLst>
              <a:gd name="T0" fmla="*/ 19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19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19" y="0"/>
                </a:moveTo>
                <a:lnTo>
                  <a:pt x="0" y="35"/>
                </a:lnTo>
                <a:lnTo>
                  <a:pt x="41" y="35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1" name="Freeform 203"/>
          <p:cNvSpPr>
            <a:spLocks/>
          </p:cNvSpPr>
          <p:nvPr/>
        </p:nvSpPr>
        <p:spPr bwMode="auto">
          <a:xfrm>
            <a:off x="3376613" y="7531918"/>
            <a:ext cx="68263" cy="58738"/>
          </a:xfrm>
          <a:custGeom>
            <a:avLst/>
            <a:gdLst>
              <a:gd name="T0" fmla="*/ 21 w 43"/>
              <a:gd name="T1" fmla="*/ 0 h 37"/>
              <a:gd name="T2" fmla="*/ 0 w 43"/>
              <a:gd name="T3" fmla="*/ 37 h 37"/>
              <a:gd name="T4" fmla="*/ 43 w 43"/>
              <a:gd name="T5" fmla="*/ 37 h 37"/>
              <a:gd name="T6" fmla="*/ 21 w 43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37">
                <a:moveTo>
                  <a:pt x="21" y="0"/>
                </a:moveTo>
                <a:lnTo>
                  <a:pt x="0" y="37"/>
                </a:lnTo>
                <a:lnTo>
                  <a:pt x="43" y="37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2" name="Freeform 204"/>
          <p:cNvSpPr>
            <a:spLocks/>
          </p:cNvSpPr>
          <p:nvPr/>
        </p:nvSpPr>
        <p:spPr bwMode="auto">
          <a:xfrm>
            <a:off x="3738563" y="7392218"/>
            <a:ext cx="65088" cy="55563"/>
          </a:xfrm>
          <a:custGeom>
            <a:avLst/>
            <a:gdLst>
              <a:gd name="T0" fmla="*/ 22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2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2" y="0"/>
                </a:moveTo>
                <a:lnTo>
                  <a:pt x="0" y="35"/>
                </a:lnTo>
                <a:lnTo>
                  <a:pt x="41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3" name="Freeform 205"/>
          <p:cNvSpPr>
            <a:spLocks/>
          </p:cNvSpPr>
          <p:nvPr/>
        </p:nvSpPr>
        <p:spPr bwMode="auto">
          <a:xfrm>
            <a:off x="4102100" y="7392218"/>
            <a:ext cx="65088" cy="55563"/>
          </a:xfrm>
          <a:custGeom>
            <a:avLst/>
            <a:gdLst>
              <a:gd name="T0" fmla="*/ 19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19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19" y="0"/>
                </a:moveTo>
                <a:lnTo>
                  <a:pt x="0" y="35"/>
                </a:lnTo>
                <a:lnTo>
                  <a:pt x="41" y="35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4" name="Line 206"/>
          <p:cNvSpPr>
            <a:spLocks noChangeShapeType="1"/>
          </p:cNvSpPr>
          <p:nvPr/>
        </p:nvSpPr>
        <p:spPr bwMode="auto">
          <a:xfrm flipV="1">
            <a:off x="1812925" y="5076056"/>
            <a:ext cx="0" cy="2576513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5" name="Line 207"/>
          <p:cNvSpPr>
            <a:spLocks noChangeShapeType="1"/>
          </p:cNvSpPr>
          <p:nvPr/>
        </p:nvSpPr>
        <p:spPr bwMode="auto">
          <a:xfrm flipH="1">
            <a:off x="1760538" y="7573193"/>
            <a:ext cx="52388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6" name="Rectangle 208"/>
          <p:cNvSpPr>
            <a:spLocks noChangeArrowheads="1"/>
          </p:cNvSpPr>
          <p:nvPr/>
        </p:nvSpPr>
        <p:spPr bwMode="auto">
          <a:xfrm>
            <a:off x="1663700" y="7504931"/>
            <a:ext cx="1397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97" name="Line 209"/>
          <p:cNvSpPr>
            <a:spLocks noChangeShapeType="1"/>
          </p:cNvSpPr>
          <p:nvPr/>
        </p:nvSpPr>
        <p:spPr bwMode="auto">
          <a:xfrm flipH="1">
            <a:off x="1760538" y="7089006"/>
            <a:ext cx="52388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8" name="Rectangle 210"/>
          <p:cNvSpPr>
            <a:spLocks noChangeArrowheads="1"/>
          </p:cNvSpPr>
          <p:nvPr/>
        </p:nvSpPr>
        <p:spPr bwMode="auto">
          <a:xfrm>
            <a:off x="1592263" y="7020743"/>
            <a:ext cx="2174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99" name="Line 211"/>
          <p:cNvSpPr>
            <a:spLocks noChangeShapeType="1"/>
          </p:cNvSpPr>
          <p:nvPr/>
        </p:nvSpPr>
        <p:spPr bwMode="auto">
          <a:xfrm flipH="1">
            <a:off x="1760538" y="6606406"/>
            <a:ext cx="52388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0" name="Rectangle 212"/>
          <p:cNvSpPr>
            <a:spLocks noChangeArrowheads="1"/>
          </p:cNvSpPr>
          <p:nvPr/>
        </p:nvSpPr>
        <p:spPr bwMode="auto">
          <a:xfrm>
            <a:off x="1592263" y="6538143"/>
            <a:ext cx="2174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1" name="Line 213"/>
          <p:cNvSpPr>
            <a:spLocks noChangeShapeType="1"/>
          </p:cNvSpPr>
          <p:nvPr/>
        </p:nvSpPr>
        <p:spPr bwMode="auto">
          <a:xfrm flipH="1">
            <a:off x="1760538" y="6123806"/>
            <a:ext cx="52388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2" name="Rectangle 214"/>
          <p:cNvSpPr>
            <a:spLocks noChangeArrowheads="1"/>
          </p:cNvSpPr>
          <p:nvPr/>
        </p:nvSpPr>
        <p:spPr bwMode="auto">
          <a:xfrm>
            <a:off x="1592263" y="6055543"/>
            <a:ext cx="2174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3" name="Line 215"/>
          <p:cNvSpPr>
            <a:spLocks noChangeShapeType="1"/>
          </p:cNvSpPr>
          <p:nvPr/>
        </p:nvSpPr>
        <p:spPr bwMode="auto">
          <a:xfrm flipH="1">
            <a:off x="1760538" y="5639618"/>
            <a:ext cx="52388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4" name="Rectangle 216"/>
          <p:cNvSpPr>
            <a:spLocks noChangeArrowheads="1"/>
          </p:cNvSpPr>
          <p:nvPr/>
        </p:nvSpPr>
        <p:spPr bwMode="auto">
          <a:xfrm>
            <a:off x="1592263" y="5574531"/>
            <a:ext cx="2174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5" name="Line 217"/>
          <p:cNvSpPr>
            <a:spLocks noChangeShapeType="1"/>
          </p:cNvSpPr>
          <p:nvPr/>
        </p:nvSpPr>
        <p:spPr bwMode="auto">
          <a:xfrm flipH="1">
            <a:off x="1760538" y="5157018"/>
            <a:ext cx="52388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6" name="Rectangle 218"/>
          <p:cNvSpPr>
            <a:spLocks noChangeArrowheads="1"/>
          </p:cNvSpPr>
          <p:nvPr/>
        </p:nvSpPr>
        <p:spPr bwMode="auto">
          <a:xfrm>
            <a:off x="1520825" y="5091931"/>
            <a:ext cx="2936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7" name="Rectangle 219"/>
          <p:cNvSpPr>
            <a:spLocks noChangeArrowheads="1"/>
          </p:cNvSpPr>
          <p:nvPr/>
        </p:nvSpPr>
        <p:spPr bwMode="auto">
          <a:xfrm rot="16200000">
            <a:off x="147637" y="6150793"/>
            <a:ext cx="22415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Percentage with int/high resistance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8" name="Rectangle 220"/>
          <p:cNvSpPr>
            <a:spLocks noChangeArrowheads="1"/>
          </p:cNvSpPr>
          <p:nvPr/>
        </p:nvSpPr>
        <p:spPr bwMode="auto">
          <a:xfrm rot="16200000">
            <a:off x="404812" y="6166668"/>
            <a:ext cx="19859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according to Stanford (95% CI)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09" name="Line 221"/>
          <p:cNvSpPr>
            <a:spLocks noChangeShapeType="1"/>
          </p:cNvSpPr>
          <p:nvPr/>
        </p:nvSpPr>
        <p:spPr bwMode="auto">
          <a:xfrm>
            <a:off x="1812925" y="7652568"/>
            <a:ext cx="4208463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0" name="Line 222"/>
          <p:cNvSpPr>
            <a:spLocks noChangeShapeType="1"/>
          </p:cNvSpPr>
          <p:nvPr/>
        </p:nvSpPr>
        <p:spPr bwMode="auto">
          <a:xfrm>
            <a:off x="1930400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1" name="Rectangle 223"/>
          <p:cNvSpPr>
            <a:spLocks noChangeArrowheads="1"/>
          </p:cNvSpPr>
          <p:nvPr/>
        </p:nvSpPr>
        <p:spPr bwMode="auto">
          <a:xfrm>
            <a:off x="1809750" y="7730356"/>
            <a:ext cx="3254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3TC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12" name="Line 224"/>
          <p:cNvSpPr>
            <a:spLocks noChangeShapeType="1"/>
          </p:cNvSpPr>
          <p:nvPr/>
        </p:nvSpPr>
        <p:spPr bwMode="auto">
          <a:xfrm>
            <a:off x="2289175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3" name="Rectangle 225"/>
          <p:cNvSpPr>
            <a:spLocks noChangeArrowheads="1"/>
          </p:cNvSpPr>
          <p:nvPr/>
        </p:nvSpPr>
        <p:spPr bwMode="auto">
          <a:xfrm>
            <a:off x="2162175" y="7730356"/>
            <a:ext cx="3317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FTC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14" name="Line 226"/>
          <p:cNvSpPr>
            <a:spLocks noChangeShapeType="1"/>
          </p:cNvSpPr>
          <p:nvPr/>
        </p:nvSpPr>
        <p:spPr bwMode="auto">
          <a:xfrm>
            <a:off x="2652713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5" name="Rectangle 227"/>
          <p:cNvSpPr>
            <a:spLocks noChangeArrowheads="1"/>
          </p:cNvSpPr>
          <p:nvPr/>
        </p:nvSpPr>
        <p:spPr bwMode="auto">
          <a:xfrm>
            <a:off x="2519363" y="7730356"/>
            <a:ext cx="3476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ABC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16" name="Line 228"/>
          <p:cNvSpPr>
            <a:spLocks noChangeShapeType="1"/>
          </p:cNvSpPr>
          <p:nvPr/>
        </p:nvSpPr>
        <p:spPr bwMode="auto">
          <a:xfrm>
            <a:off x="3014663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7" name="Rectangle 229"/>
          <p:cNvSpPr>
            <a:spLocks noChangeArrowheads="1"/>
          </p:cNvSpPr>
          <p:nvPr/>
        </p:nvSpPr>
        <p:spPr bwMode="auto">
          <a:xfrm>
            <a:off x="2903538" y="7730356"/>
            <a:ext cx="2968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DDI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18" name="Line 230"/>
          <p:cNvSpPr>
            <a:spLocks noChangeShapeType="1"/>
          </p:cNvSpPr>
          <p:nvPr/>
        </p:nvSpPr>
        <p:spPr bwMode="auto">
          <a:xfrm>
            <a:off x="3373438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9" name="Rectangle 231"/>
          <p:cNvSpPr>
            <a:spLocks noChangeArrowheads="1"/>
          </p:cNvSpPr>
          <p:nvPr/>
        </p:nvSpPr>
        <p:spPr bwMode="auto">
          <a:xfrm>
            <a:off x="3243263" y="7730356"/>
            <a:ext cx="3381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ZDV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20" name="Line 232"/>
          <p:cNvSpPr>
            <a:spLocks noChangeShapeType="1"/>
          </p:cNvSpPr>
          <p:nvPr/>
        </p:nvSpPr>
        <p:spPr bwMode="auto">
          <a:xfrm>
            <a:off x="3735388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1" name="Rectangle 233"/>
          <p:cNvSpPr>
            <a:spLocks noChangeArrowheads="1"/>
          </p:cNvSpPr>
          <p:nvPr/>
        </p:nvSpPr>
        <p:spPr bwMode="auto">
          <a:xfrm>
            <a:off x="3614738" y="7730356"/>
            <a:ext cx="3254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D4T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22" name="Line 234"/>
          <p:cNvSpPr>
            <a:spLocks noChangeShapeType="1"/>
          </p:cNvSpPr>
          <p:nvPr/>
        </p:nvSpPr>
        <p:spPr bwMode="auto">
          <a:xfrm>
            <a:off x="4098925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3" name="Rectangle 235"/>
          <p:cNvSpPr>
            <a:spLocks noChangeArrowheads="1"/>
          </p:cNvSpPr>
          <p:nvPr/>
        </p:nvSpPr>
        <p:spPr bwMode="auto">
          <a:xfrm>
            <a:off x="3971925" y="7730356"/>
            <a:ext cx="3317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TDF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24" name="Line 236"/>
          <p:cNvSpPr>
            <a:spLocks noChangeShapeType="1"/>
          </p:cNvSpPr>
          <p:nvPr/>
        </p:nvSpPr>
        <p:spPr bwMode="auto">
          <a:xfrm>
            <a:off x="4819650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5" name="Rectangle 237"/>
          <p:cNvSpPr>
            <a:spLocks noChangeArrowheads="1"/>
          </p:cNvSpPr>
          <p:nvPr/>
        </p:nvSpPr>
        <p:spPr bwMode="auto">
          <a:xfrm>
            <a:off x="4692650" y="7730356"/>
            <a:ext cx="3317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EFV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26" name="Line 238"/>
          <p:cNvSpPr>
            <a:spLocks noChangeShapeType="1"/>
          </p:cNvSpPr>
          <p:nvPr/>
        </p:nvSpPr>
        <p:spPr bwMode="auto">
          <a:xfrm>
            <a:off x="5181600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7" name="Rectangle 239"/>
          <p:cNvSpPr>
            <a:spLocks noChangeArrowheads="1"/>
          </p:cNvSpPr>
          <p:nvPr/>
        </p:nvSpPr>
        <p:spPr bwMode="auto">
          <a:xfrm>
            <a:off x="5049838" y="7730356"/>
            <a:ext cx="3476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NVP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28" name="Line 240"/>
          <p:cNvSpPr>
            <a:spLocks noChangeShapeType="1"/>
          </p:cNvSpPr>
          <p:nvPr/>
        </p:nvSpPr>
        <p:spPr bwMode="auto">
          <a:xfrm>
            <a:off x="5541963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9" name="Rectangle 241"/>
          <p:cNvSpPr>
            <a:spLocks noChangeArrowheads="1"/>
          </p:cNvSpPr>
          <p:nvPr/>
        </p:nvSpPr>
        <p:spPr bwMode="auto">
          <a:xfrm>
            <a:off x="5411788" y="7730356"/>
            <a:ext cx="34131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ETR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0" name="Line 242"/>
          <p:cNvSpPr>
            <a:spLocks noChangeShapeType="1"/>
          </p:cNvSpPr>
          <p:nvPr/>
        </p:nvSpPr>
        <p:spPr bwMode="auto">
          <a:xfrm>
            <a:off x="5903913" y="7652568"/>
            <a:ext cx="0" cy="52388"/>
          </a:xfrm>
          <a:prstGeom prst="line">
            <a:avLst/>
          </a:pr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31" name="Rectangle 243"/>
          <p:cNvSpPr>
            <a:spLocks noChangeArrowheads="1"/>
          </p:cNvSpPr>
          <p:nvPr/>
        </p:nvSpPr>
        <p:spPr bwMode="auto">
          <a:xfrm>
            <a:off x="5770563" y="7730356"/>
            <a:ext cx="3476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RPV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2" name="Rectangle 244"/>
          <p:cNvSpPr>
            <a:spLocks noChangeArrowheads="1"/>
          </p:cNvSpPr>
          <p:nvPr/>
        </p:nvSpPr>
        <p:spPr bwMode="auto">
          <a:xfrm>
            <a:off x="3897313" y="7854181"/>
            <a:ext cx="1016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Rectangle 120"/>
          <p:cNvSpPr>
            <a:spLocks noChangeArrowheads="1"/>
          </p:cNvSpPr>
          <p:nvPr/>
        </p:nvSpPr>
        <p:spPr bwMode="auto">
          <a:xfrm>
            <a:off x="2447454" y="7947050"/>
            <a:ext cx="2925762" cy="241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0" name="Oval 121"/>
          <p:cNvSpPr>
            <a:spLocks noChangeArrowheads="1"/>
          </p:cNvSpPr>
          <p:nvPr/>
        </p:nvSpPr>
        <p:spPr bwMode="auto">
          <a:xfrm>
            <a:off x="2636838" y="8039919"/>
            <a:ext cx="57150" cy="555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1" name="Rectangle 122"/>
          <p:cNvSpPr>
            <a:spLocks noChangeArrowheads="1"/>
          </p:cNvSpPr>
          <p:nvPr/>
        </p:nvSpPr>
        <p:spPr bwMode="auto">
          <a:xfrm>
            <a:off x="3606800" y="8039919"/>
            <a:ext cx="55562" cy="55563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>
                <a:lumMod val="6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2" name="Freeform 123"/>
          <p:cNvSpPr>
            <a:spLocks/>
          </p:cNvSpPr>
          <p:nvPr/>
        </p:nvSpPr>
        <p:spPr bwMode="auto">
          <a:xfrm>
            <a:off x="4613275" y="8039919"/>
            <a:ext cx="65087" cy="55563"/>
          </a:xfrm>
          <a:custGeom>
            <a:avLst/>
            <a:gdLst>
              <a:gd name="T0" fmla="*/ 22 w 41"/>
              <a:gd name="T1" fmla="*/ 0 h 35"/>
              <a:gd name="T2" fmla="*/ 0 w 41"/>
              <a:gd name="T3" fmla="*/ 35 h 35"/>
              <a:gd name="T4" fmla="*/ 41 w 41"/>
              <a:gd name="T5" fmla="*/ 35 h 35"/>
              <a:gd name="T6" fmla="*/ 22 w 41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35">
                <a:moveTo>
                  <a:pt x="22" y="0"/>
                </a:moveTo>
                <a:lnTo>
                  <a:pt x="0" y="35"/>
                </a:lnTo>
                <a:lnTo>
                  <a:pt x="41" y="35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3" name="Rectangle 124"/>
          <p:cNvSpPr>
            <a:spLocks noChangeArrowheads="1"/>
          </p:cNvSpPr>
          <p:nvPr/>
        </p:nvSpPr>
        <p:spPr bwMode="auto">
          <a:xfrm>
            <a:off x="2780928" y="7990756"/>
            <a:ext cx="5658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Stavudine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125"/>
          <p:cNvSpPr>
            <a:spLocks noChangeArrowheads="1"/>
          </p:cNvSpPr>
          <p:nvPr/>
        </p:nvSpPr>
        <p:spPr bwMode="auto">
          <a:xfrm>
            <a:off x="3741535" y="7990756"/>
            <a:ext cx="62356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Zidovudine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5" name="Rectangle 126"/>
          <p:cNvSpPr>
            <a:spLocks noChangeArrowheads="1"/>
          </p:cNvSpPr>
          <p:nvPr/>
        </p:nvSpPr>
        <p:spPr bwMode="auto">
          <a:xfrm>
            <a:off x="4804277" y="7990756"/>
            <a:ext cx="49693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Abacavir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6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6393</TotalTime>
  <Words>767</Words>
  <Application>Microsoft Office PowerPoint</Application>
  <PresentationFormat>On-screen Show (4:3)</PresentationFormat>
  <Paragraphs>337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Cook</dc:creator>
  <cp:lastModifiedBy>Sarah Walker</cp:lastModifiedBy>
  <cp:revision>59</cp:revision>
  <cp:lastPrinted>2015-01-20T10:22:37Z</cp:lastPrinted>
  <dcterms:created xsi:type="dcterms:W3CDTF">2014-08-13T11:27:55Z</dcterms:created>
  <dcterms:modified xsi:type="dcterms:W3CDTF">2015-08-24T15:44:02Z</dcterms:modified>
</cp:coreProperties>
</file>