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448" y="140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644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37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1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1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07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36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1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1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1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69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298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6C515-BAB4-884D-9A4A-80901A44D13B}" type="datetimeFigureOut">
              <a:rPr lang="en-US" smtClean="0"/>
              <a:t>04/09/2015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441F0-0D22-464B-B95F-322E90E26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42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2" t="17164" r="4841"/>
          <a:stretch/>
        </p:blipFill>
        <p:spPr>
          <a:xfrm>
            <a:off x="607165" y="694267"/>
            <a:ext cx="5960534" cy="440266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8" t="17338" r="5180"/>
          <a:stretch/>
        </p:blipFill>
        <p:spPr>
          <a:xfrm>
            <a:off x="691613" y="5545424"/>
            <a:ext cx="5876086" cy="43306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3333" y="233967"/>
            <a:ext cx="71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Fig. 2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5290" y="777827"/>
            <a:ext cx="50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(A)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5290" y="5556999"/>
            <a:ext cx="50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(B)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2160" y="1943835"/>
            <a:ext cx="241920" cy="8293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59571" y="6856474"/>
            <a:ext cx="241920" cy="8293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402226" y="2254632"/>
            <a:ext cx="1048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% relapsing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419245" y="7074273"/>
            <a:ext cx="1014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% still alive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291840" y="4077734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444240" y="4230134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291840" y="8870492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999354" y="3904932"/>
            <a:ext cx="1775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Years from remission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130203" y="8717283"/>
            <a:ext cx="1424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Years from entry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45531" y="1108826"/>
            <a:ext cx="189546" cy="9013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6173217" y="1108826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89%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173217" y="1538225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73%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173217" y="1760258"/>
            <a:ext cx="50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67%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520958" y="3096370"/>
            <a:ext cx="1743820" cy="21115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468516" y="6538020"/>
            <a:ext cx="1743820" cy="21115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130203" y="2945381"/>
            <a:ext cx="131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Arial"/>
                <a:cs typeface="Arial"/>
              </a:rPr>
              <a:t>Univariate</a:t>
            </a:r>
            <a:r>
              <a:rPr lang="en-US" sz="1000" dirty="0" smtClean="0">
                <a:latin typeface="Arial"/>
                <a:cs typeface="Arial"/>
              </a:rPr>
              <a:t>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=0.8</a:t>
            </a:r>
          </a:p>
          <a:p>
            <a:r>
              <a:rPr lang="en-US" sz="1000" dirty="0" smtClean="0">
                <a:latin typeface="Arial"/>
                <a:cs typeface="Arial"/>
              </a:rPr>
              <a:t>Multivariable: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=0.7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858747" y="6575912"/>
            <a:ext cx="131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Arial"/>
                <a:cs typeface="Arial"/>
              </a:rPr>
              <a:t>Univariate</a:t>
            </a:r>
            <a:r>
              <a:rPr lang="en-US" sz="1000" dirty="0" smtClean="0">
                <a:latin typeface="Arial"/>
                <a:cs typeface="Arial"/>
              </a:rPr>
              <a:t>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=0.5</a:t>
            </a:r>
          </a:p>
          <a:p>
            <a:r>
              <a:rPr lang="en-US" sz="1000" dirty="0" smtClean="0">
                <a:latin typeface="Arial"/>
                <a:cs typeface="Arial"/>
              </a:rPr>
              <a:t>Multivariable: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=0.3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273980" y="7913427"/>
            <a:ext cx="246334" cy="57810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6245532" y="7774927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18%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245532" y="7927327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17%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31117" y="8221882"/>
            <a:ext cx="4199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6%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027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68" r="5985" b="3466"/>
          <a:stretch/>
        </p:blipFill>
        <p:spPr>
          <a:xfrm>
            <a:off x="300694" y="553612"/>
            <a:ext cx="5975350" cy="3742657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42" r="5351" b="3355"/>
          <a:stretch/>
        </p:blipFill>
        <p:spPr>
          <a:xfrm>
            <a:off x="299703" y="5169764"/>
            <a:ext cx="6011454" cy="37544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3333" y="233967"/>
            <a:ext cx="71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Fig. 3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290" y="673240"/>
            <a:ext cx="50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(A)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290" y="5213356"/>
            <a:ext cx="50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(B)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5360" y="1624182"/>
            <a:ext cx="280691" cy="88984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09710" y="6389959"/>
            <a:ext cx="280691" cy="88984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493527" y="1969424"/>
            <a:ext cx="1048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% relapsing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529588" y="6596007"/>
            <a:ext cx="1014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% still alive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112850" y="3546958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65250" y="8278428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28542" y="3537777"/>
            <a:ext cx="17755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Years from remission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68185" y="8054952"/>
            <a:ext cx="1424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Years from entry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046514" y="1108826"/>
            <a:ext cx="189546" cy="9013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6012108" y="1203596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78%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12108" y="1433978"/>
            <a:ext cx="50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67%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2108" y="1580195"/>
            <a:ext cx="505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66%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373913" y="6105920"/>
            <a:ext cx="1982960" cy="21115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97638" y="6061380"/>
            <a:ext cx="14608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Arial"/>
                <a:cs typeface="Arial"/>
              </a:rPr>
              <a:t>Univariate</a:t>
            </a:r>
            <a:r>
              <a:rPr lang="en-US" sz="1000" dirty="0" smtClean="0">
                <a:latin typeface="Arial"/>
                <a:cs typeface="Arial"/>
              </a:rPr>
              <a:t>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&lt;0.0001</a:t>
            </a:r>
          </a:p>
          <a:p>
            <a:r>
              <a:rPr lang="en-US" sz="1000" dirty="0" smtClean="0">
                <a:latin typeface="Arial"/>
                <a:cs typeface="Arial"/>
              </a:rPr>
              <a:t>Multivariable: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=0.002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265249" y="2699512"/>
            <a:ext cx="1937779" cy="21115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4585840" y="2261494"/>
            <a:ext cx="14606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>
                <a:latin typeface="Arial"/>
                <a:cs typeface="Arial"/>
              </a:rPr>
              <a:t>Univariate</a:t>
            </a:r>
            <a:r>
              <a:rPr lang="en-US" sz="1000" dirty="0" smtClean="0">
                <a:latin typeface="Arial"/>
                <a:cs typeface="Arial"/>
              </a:rPr>
              <a:t>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=0.001</a:t>
            </a:r>
          </a:p>
          <a:p>
            <a:r>
              <a:rPr lang="en-US" sz="1000" dirty="0" smtClean="0">
                <a:latin typeface="Arial"/>
                <a:cs typeface="Arial"/>
              </a:rPr>
              <a:t>Multivariable: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=0.3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5081" y="6914385"/>
            <a:ext cx="189546" cy="9013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998484" y="7096807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29%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98484" y="7317712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17%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998484" y="7454452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12%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0518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" t="16533" r="3933" b="4498"/>
          <a:stretch/>
        </p:blipFill>
        <p:spPr>
          <a:xfrm>
            <a:off x="477433" y="704464"/>
            <a:ext cx="5864614" cy="3693339"/>
          </a:xfrm>
          <a:prstGeom prst="rect">
            <a:avLst/>
          </a:prstGeom>
        </p:spPr>
      </p:pic>
      <p:pic>
        <p:nvPicPr>
          <p:cNvPr id="4" name="Picture 3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4" t="17566" r="5130" b="4774"/>
          <a:stretch/>
        </p:blipFill>
        <p:spPr>
          <a:xfrm>
            <a:off x="640252" y="5552853"/>
            <a:ext cx="5636666" cy="36265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3333" y="233967"/>
            <a:ext cx="712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Fig. 3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5290" y="673240"/>
            <a:ext cx="504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(C)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5290" y="5213356"/>
            <a:ext cx="51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mbria"/>
                <a:cs typeface="Cambria"/>
              </a:rPr>
              <a:t>(D)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9096" y="6735525"/>
            <a:ext cx="241920" cy="8293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85816" y="1931415"/>
            <a:ext cx="241920" cy="82937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460411" y="6932935"/>
            <a:ext cx="1014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% still alive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469226" y="2149214"/>
            <a:ext cx="10143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% still alive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999862" y="8547811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999862" y="3720054"/>
            <a:ext cx="1097280" cy="26781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999862" y="3581554"/>
            <a:ext cx="1424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Years from entry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99862" y="8409311"/>
            <a:ext cx="14248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Years from entry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02727" y="1677376"/>
            <a:ext cx="1982960" cy="21115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552588" y="1482384"/>
            <a:ext cx="152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Arial"/>
                <a:cs typeface="Arial"/>
              </a:rPr>
              <a:t>Univariate</a:t>
            </a:r>
            <a:r>
              <a:rPr lang="en-US" sz="1000" dirty="0" smtClean="0">
                <a:latin typeface="Arial"/>
                <a:cs typeface="Arial"/>
              </a:rPr>
              <a:t>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&lt;0.0001</a:t>
            </a:r>
          </a:p>
          <a:p>
            <a:r>
              <a:rPr lang="en-US" sz="1000" dirty="0" smtClean="0">
                <a:latin typeface="Arial"/>
                <a:cs typeface="Arial"/>
              </a:rPr>
              <a:t>Multivariable: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&lt;0.0001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80450" y="6451931"/>
            <a:ext cx="1861678" cy="283593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443067" y="6151269"/>
            <a:ext cx="13144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>
                <a:latin typeface="Arial"/>
                <a:cs typeface="Arial"/>
              </a:rPr>
              <a:t>Univariate</a:t>
            </a:r>
            <a:r>
              <a:rPr lang="en-US" sz="1000" dirty="0" smtClean="0">
                <a:latin typeface="Arial"/>
                <a:cs typeface="Arial"/>
              </a:rPr>
              <a:t>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=0.7</a:t>
            </a:r>
          </a:p>
          <a:p>
            <a:r>
              <a:rPr lang="en-US" sz="1000" dirty="0" smtClean="0">
                <a:latin typeface="Arial"/>
                <a:cs typeface="Arial"/>
              </a:rPr>
              <a:t>Multivariable: </a:t>
            </a:r>
            <a:r>
              <a:rPr lang="en-US" sz="1000" i="1" dirty="0" smtClean="0">
                <a:latin typeface="Arial"/>
                <a:cs typeface="Arial"/>
              </a:rPr>
              <a:t>P</a:t>
            </a:r>
            <a:r>
              <a:rPr lang="en-US" sz="1000" dirty="0" smtClean="0">
                <a:latin typeface="Arial"/>
                <a:cs typeface="Arial"/>
              </a:rPr>
              <a:t>=0.8</a:t>
            </a:r>
            <a:endParaRPr lang="en-US" sz="1000" dirty="0"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997696" y="7009155"/>
            <a:ext cx="189546" cy="9013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945291" y="7317712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30%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5291" y="7538617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23%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978016" y="2440673"/>
            <a:ext cx="189546" cy="901348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906173" y="2603331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27%</a:t>
            </a:r>
            <a:endParaRPr lang="en-US" sz="1200" b="1" dirty="0">
              <a:latin typeface="Arial"/>
              <a:cs typeface="Arial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06173" y="2977939"/>
            <a:ext cx="492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Arial"/>
                <a:cs typeface="Arial"/>
              </a:rPr>
              <a:t>12%</a:t>
            </a:r>
            <a:endParaRPr lang="en-US" sz="1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1051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153</Words>
  <Application>Microsoft Macintosh PowerPoint</Application>
  <PresentationFormat>A4 Paper (210x297 mm)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16</cp:revision>
  <dcterms:created xsi:type="dcterms:W3CDTF">2015-08-21T11:09:19Z</dcterms:created>
  <dcterms:modified xsi:type="dcterms:W3CDTF">2015-09-04T14:55:10Z</dcterms:modified>
</cp:coreProperties>
</file>