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76DA"/>
    <a:srgbClr val="B9B5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456BE-34E8-4700-B3E1-393B329EFF50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0389F-BE24-46D1-BEF0-C75D6465F0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452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F333-5536-4F07-B2C9-01B16AE2ABA2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B332-B6DE-46CC-A246-2E85B6A7F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23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F333-5536-4F07-B2C9-01B16AE2ABA2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B332-B6DE-46CC-A246-2E85B6A7F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410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F333-5536-4F07-B2C9-01B16AE2ABA2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B332-B6DE-46CC-A246-2E85B6A7F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769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F333-5536-4F07-B2C9-01B16AE2ABA2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B332-B6DE-46CC-A246-2E85B6A7F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98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F333-5536-4F07-B2C9-01B16AE2ABA2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B332-B6DE-46CC-A246-2E85B6A7F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22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F333-5536-4F07-B2C9-01B16AE2ABA2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B332-B6DE-46CC-A246-2E85B6A7F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79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F333-5536-4F07-B2C9-01B16AE2ABA2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B332-B6DE-46CC-A246-2E85B6A7F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25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F333-5536-4F07-B2C9-01B16AE2ABA2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B332-B6DE-46CC-A246-2E85B6A7F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212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F333-5536-4F07-B2C9-01B16AE2ABA2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B332-B6DE-46CC-A246-2E85B6A7F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60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F333-5536-4F07-B2C9-01B16AE2ABA2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B332-B6DE-46CC-A246-2E85B6A7F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196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F333-5536-4F07-B2C9-01B16AE2ABA2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B332-B6DE-46CC-A246-2E85B6A7F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775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6F333-5536-4F07-B2C9-01B16AE2ABA2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8B332-B6DE-46CC-A246-2E85B6A7F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303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207" y="1887523"/>
            <a:ext cx="8173581" cy="393699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84557" y="142613"/>
            <a:ext cx="93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Figure 1</a:t>
            </a:r>
          </a:p>
        </p:txBody>
      </p:sp>
    </p:spTree>
    <p:extLst>
      <p:ext uri="{BB962C8B-B14F-4D97-AF65-F5344CB8AC3E}">
        <p14:creationId xmlns:p14="http://schemas.microsoft.com/office/powerpoint/2010/main" val="2112444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406390" y="1658923"/>
            <a:ext cx="100937" cy="690192"/>
            <a:chOff x="2978015" y="1887523"/>
            <a:chExt cx="100937" cy="690192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" name="Group 14"/>
          <p:cNvGrpSpPr/>
          <p:nvPr/>
        </p:nvGrpSpPr>
        <p:grpSpPr>
          <a:xfrm>
            <a:off x="1558790" y="1658923"/>
            <a:ext cx="100937" cy="690192"/>
            <a:chOff x="2978015" y="1887523"/>
            <a:chExt cx="100937" cy="690192"/>
          </a:xfrm>
        </p:grpSpPr>
        <p:grpSp>
          <p:nvGrpSpPr>
            <p:cNvPr id="16" name="Group 15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Group 23"/>
          <p:cNvGrpSpPr/>
          <p:nvPr/>
        </p:nvGrpSpPr>
        <p:grpSpPr>
          <a:xfrm>
            <a:off x="1711190" y="1658923"/>
            <a:ext cx="100937" cy="690192"/>
            <a:chOff x="2978015" y="1887523"/>
            <a:chExt cx="100937" cy="690192"/>
          </a:xfrm>
        </p:grpSpPr>
        <p:grpSp>
          <p:nvGrpSpPr>
            <p:cNvPr id="25" name="Group 24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1" name="Straight Connector 30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Group 32"/>
          <p:cNvGrpSpPr/>
          <p:nvPr/>
        </p:nvGrpSpPr>
        <p:grpSpPr>
          <a:xfrm>
            <a:off x="1863590" y="1658923"/>
            <a:ext cx="100937" cy="690192"/>
            <a:chOff x="2978015" y="1887523"/>
            <a:chExt cx="100937" cy="690192"/>
          </a:xfrm>
        </p:grpSpPr>
        <p:grpSp>
          <p:nvGrpSpPr>
            <p:cNvPr id="34" name="Group 33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34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7" name="Straight Connector 36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2" name="Group 41"/>
          <p:cNvGrpSpPr/>
          <p:nvPr/>
        </p:nvGrpSpPr>
        <p:grpSpPr>
          <a:xfrm>
            <a:off x="2015990" y="1658923"/>
            <a:ext cx="100937" cy="690192"/>
            <a:chOff x="2978015" y="1887523"/>
            <a:chExt cx="100937" cy="690192"/>
          </a:xfrm>
        </p:grpSpPr>
        <p:grpSp>
          <p:nvGrpSpPr>
            <p:cNvPr id="43" name="Group 42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48" name="Oval 47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9" name="Straight Connector 48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up 43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6" name="Straight Connector 45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1" name="Group 50"/>
          <p:cNvGrpSpPr/>
          <p:nvPr/>
        </p:nvGrpSpPr>
        <p:grpSpPr>
          <a:xfrm>
            <a:off x="2168390" y="1658923"/>
            <a:ext cx="100937" cy="690192"/>
            <a:chOff x="2978015" y="1887523"/>
            <a:chExt cx="100937" cy="690192"/>
          </a:xfrm>
        </p:grpSpPr>
        <p:grpSp>
          <p:nvGrpSpPr>
            <p:cNvPr id="52" name="Group 51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57" name="Oval 56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oup 52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54" name="Oval 53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0" name="Group 59"/>
          <p:cNvGrpSpPr/>
          <p:nvPr/>
        </p:nvGrpSpPr>
        <p:grpSpPr>
          <a:xfrm>
            <a:off x="2320790" y="1658923"/>
            <a:ext cx="100937" cy="690192"/>
            <a:chOff x="2978015" y="1887523"/>
            <a:chExt cx="100937" cy="690192"/>
          </a:xfrm>
        </p:grpSpPr>
        <p:grpSp>
          <p:nvGrpSpPr>
            <p:cNvPr id="61" name="Group 60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66" name="Oval 65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7" name="Straight Connector 66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Group 61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63" name="Oval 62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4" name="Straight Connector 63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9" name="Group 68"/>
          <p:cNvGrpSpPr/>
          <p:nvPr/>
        </p:nvGrpSpPr>
        <p:grpSpPr>
          <a:xfrm>
            <a:off x="2473190" y="1658923"/>
            <a:ext cx="100937" cy="690192"/>
            <a:chOff x="2978015" y="1887523"/>
            <a:chExt cx="100937" cy="690192"/>
          </a:xfrm>
        </p:grpSpPr>
        <p:grpSp>
          <p:nvGrpSpPr>
            <p:cNvPr id="70" name="Group 69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75" name="Oval 74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3" name="Straight Connector 72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8" name="Group 77"/>
          <p:cNvGrpSpPr/>
          <p:nvPr/>
        </p:nvGrpSpPr>
        <p:grpSpPr>
          <a:xfrm>
            <a:off x="2625590" y="1658923"/>
            <a:ext cx="100937" cy="690192"/>
            <a:chOff x="2978015" y="1887523"/>
            <a:chExt cx="100937" cy="690192"/>
          </a:xfrm>
        </p:grpSpPr>
        <p:grpSp>
          <p:nvGrpSpPr>
            <p:cNvPr id="79" name="Group 78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84" name="Oval 83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5" name="Straight Connector 84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79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81" name="Oval 80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2" name="Straight Connector 81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7" name="Group 86"/>
          <p:cNvGrpSpPr/>
          <p:nvPr/>
        </p:nvGrpSpPr>
        <p:grpSpPr>
          <a:xfrm>
            <a:off x="2777990" y="1658923"/>
            <a:ext cx="100937" cy="690192"/>
            <a:chOff x="2978015" y="1887523"/>
            <a:chExt cx="100937" cy="690192"/>
          </a:xfrm>
        </p:grpSpPr>
        <p:grpSp>
          <p:nvGrpSpPr>
            <p:cNvPr id="88" name="Group 87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93" name="Oval 92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94" name="Straight Connector 93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Group 88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90" name="Oval 89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91" name="Straight Connector 90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6" name="Group 95"/>
          <p:cNvGrpSpPr/>
          <p:nvPr/>
        </p:nvGrpSpPr>
        <p:grpSpPr>
          <a:xfrm>
            <a:off x="2930390" y="1658923"/>
            <a:ext cx="100937" cy="690192"/>
            <a:chOff x="2978015" y="1887523"/>
            <a:chExt cx="100937" cy="690192"/>
          </a:xfrm>
        </p:grpSpPr>
        <p:grpSp>
          <p:nvGrpSpPr>
            <p:cNvPr id="97" name="Group 96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102" name="Oval 101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03" name="Straight Connector 102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oup 97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00" name="Straight Connector 99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5" name="Group 104"/>
          <p:cNvGrpSpPr/>
          <p:nvPr/>
        </p:nvGrpSpPr>
        <p:grpSpPr>
          <a:xfrm>
            <a:off x="3082790" y="1658923"/>
            <a:ext cx="100937" cy="690192"/>
            <a:chOff x="2978015" y="1887523"/>
            <a:chExt cx="100937" cy="690192"/>
          </a:xfrm>
        </p:grpSpPr>
        <p:grpSp>
          <p:nvGrpSpPr>
            <p:cNvPr id="106" name="Group 105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12" name="Straight Connector 111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7" name="Group 106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108" name="Oval 107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09" name="Straight Connector 108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4" name="Group 113"/>
          <p:cNvGrpSpPr/>
          <p:nvPr/>
        </p:nvGrpSpPr>
        <p:grpSpPr>
          <a:xfrm>
            <a:off x="3235190" y="1658923"/>
            <a:ext cx="100937" cy="690192"/>
            <a:chOff x="2978015" y="1887523"/>
            <a:chExt cx="100937" cy="690192"/>
          </a:xfrm>
        </p:grpSpPr>
        <p:grpSp>
          <p:nvGrpSpPr>
            <p:cNvPr id="115" name="Group 114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120" name="Oval 119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21" name="Straight Connector 120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6" name="Group 115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18" name="Straight Connector 117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3" name="Group 122"/>
          <p:cNvGrpSpPr/>
          <p:nvPr/>
        </p:nvGrpSpPr>
        <p:grpSpPr>
          <a:xfrm>
            <a:off x="3387590" y="1658923"/>
            <a:ext cx="100937" cy="690192"/>
            <a:chOff x="2978015" y="1887523"/>
            <a:chExt cx="100937" cy="690192"/>
          </a:xfrm>
        </p:grpSpPr>
        <p:grpSp>
          <p:nvGrpSpPr>
            <p:cNvPr id="124" name="Group 123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129" name="Oval 128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30" name="Straight Connector 129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5" name="Group 124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126" name="Oval 125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27" name="Straight Connector 126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2" name="Group 131"/>
          <p:cNvGrpSpPr/>
          <p:nvPr/>
        </p:nvGrpSpPr>
        <p:grpSpPr>
          <a:xfrm>
            <a:off x="3539990" y="1658923"/>
            <a:ext cx="100937" cy="690192"/>
            <a:chOff x="2978015" y="1887523"/>
            <a:chExt cx="100937" cy="690192"/>
          </a:xfrm>
        </p:grpSpPr>
        <p:grpSp>
          <p:nvGrpSpPr>
            <p:cNvPr id="133" name="Group 132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138" name="Oval 137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39" name="Straight Connector 138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4" name="Group 133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135" name="Oval 134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36" name="Straight Connector 135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1" name="Group 140"/>
          <p:cNvGrpSpPr/>
          <p:nvPr/>
        </p:nvGrpSpPr>
        <p:grpSpPr>
          <a:xfrm>
            <a:off x="3692390" y="1658923"/>
            <a:ext cx="100937" cy="690192"/>
            <a:chOff x="2978015" y="1887523"/>
            <a:chExt cx="100937" cy="690192"/>
          </a:xfrm>
        </p:grpSpPr>
        <p:grpSp>
          <p:nvGrpSpPr>
            <p:cNvPr id="142" name="Group 141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147" name="Oval 146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48" name="Straight Connector 147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3" name="Group 142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144" name="Oval 143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45" name="Straight Connector 144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0" name="Group 149"/>
          <p:cNvGrpSpPr/>
          <p:nvPr/>
        </p:nvGrpSpPr>
        <p:grpSpPr>
          <a:xfrm>
            <a:off x="3844790" y="1658923"/>
            <a:ext cx="100937" cy="690192"/>
            <a:chOff x="2978015" y="1887523"/>
            <a:chExt cx="100937" cy="690192"/>
          </a:xfrm>
        </p:grpSpPr>
        <p:grpSp>
          <p:nvGrpSpPr>
            <p:cNvPr id="151" name="Group 150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156" name="Oval 155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57" name="Straight Connector 156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2" name="Group 151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153" name="Oval 152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54" name="Straight Connector 153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9" name="Group 158"/>
          <p:cNvGrpSpPr/>
          <p:nvPr/>
        </p:nvGrpSpPr>
        <p:grpSpPr>
          <a:xfrm>
            <a:off x="3997190" y="1658923"/>
            <a:ext cx="100937" cy="690192"/>
            <a:chOff x="2978015" y="1887523"/>
            <a:chExt cx="100937" cy="690192"/>
          </a:xfrm>
        </p:grpSpPr>
        <p:grpSp>
          <p:nvGrpSpPr>
            <p:cNvPr id="160" name="Group 159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165" name="Oval 164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66" name="Straight Connector 165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1" name="Group 160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162" name="Oval 161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63" name="Straight Connector 162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8" name="Group 167"/>
          <p:cNvGrpSpPr/>
          <p:nvPr/>
        </p:nvGrpSpPr>
        <p:grpSpPr>
          <a:xfrm>
            <a:off x="4149590" y="1658923"/>
            <a:ext cx="100937" cy="690192"/>
            <a:chOff x="2978015" y="1887523"/>
            <a:chExt cx="100937" cy="690192"/>
          </a:xfrm>
        </p:grpSpPr>
        <p:grpSp>
          <p:nvGrpSpPr>
            <p:cNvPr id="169" name="Group 168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174" name="Oval 173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75" name="Straight Connector 174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0" name="Group 169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171" name="Oval 170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72" name="Straight Connector 171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7" name="Group 176"/>
          <p:cNvGrpSpPr/>
          <p:nvPr/>
        </p:nvGrpSpPr>
        <p:grpSpPr>
          <a:xfrm>
            <a:off x="4301990" y="1658923"/>
            <a:ext cx="100937" cy="690192"/>
            <a:chOff x="2978015" y="1887523"/>
            <a:chExt cx="100937" cy="690192"/>
          </a:xfrm>
        </p:grpSpPr>
        <p:grpSp>
          <p:nvGrpSpPr>
            <p:cNvPr id="178" name="Group 177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183" name="Oval 182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84" name="Straight Connector 183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180" name="Oval 179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81" name="Straight Connector 180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6" name="Group 185"/>
          <p:cNvGrpSpPr/>
          <p:nvPr/>
        </p:nvGrpSpPr>
        <p:grpSpPr>
          <a:xfrm>
            <a:off x="4454390" y="1658923"/>
            <a:ext cx="100937" cy="690192"/>
            <a:chOff x="2978015" y="1887523"/>
            <a:chExt cx="100937" cy="690192"/>
          </a:xfrm>
        </p:grpSpPr>
        <p:grpSp>
          <p:nvGrpSpPr>
            <p:cNvPr id="187" name="Group 186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192" name="Oval 191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93" name="Straight Connector 192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8" name="Group 187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189" name="Oval 188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90" name="Straight Connector 189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5" name="Group 194"/>
          <p:cNvGrpSpPr/>
          <p:nvPr/>
        </p:nvGrpSpPr>
        <p:grpSpPr>
          <a:xfrm>
            <a:off x="4606790" y="1639873"/>
            <a:ext cx="100937" cy="690192"/>
            <a:chOff x="2978015" y="1887523"/>
            <a:chExt cx="100937" cy="690192"/>
          </a:xfrm>
        </p:grpSpPr>
        <p:grpSp>
          <p:nvGrpSpPr>
            <p:cNvPr id="196" name="Group 195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201" name="Oval 200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02" name="Straight Connector 201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7" name="Group 196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198" name="Oval 197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99" name="Straight Connector 198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4" name="Group 203"/>
          <p:cNvGrpSpPr/>
          <p:nvPr/>
        </p:nvGrpSpPr>
        <p:grpSpPr>
          <a:xfrm>
            <a:off x="4759190" y="1601773"/>
            <a:ext cx="100937" cy="690192"/>
            <a:chOff x="2978015" y="1887523"/>
            <a:chExt cx="100937" cy="690192"/>
          </a:xfrm>
        </p:grpSpPr>
        <p:grpSp>
          <p:nvGrpSpPr>
            <p:cNvPr id="205" name="Group 204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210" name="Oval 209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11" name="Straight Connector 210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6" name="Group 205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207" name="Oval 206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08" name="Straight Connector 207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3" name="Group 212"/>
          <p:cNvGrpSpPr/>
          <p:nvPr/>
        </p:nvGrpSpPr>
        <p:grpSpPr>
          <a:xfrm>
            <a:off x="4911590" y="1554148"/>
            <a:ext cx="100937" cy="690192"/>
            <a:chOff x="2978015" y="1887523"/>
            <a:chExt cx="100937" cy="690192"/>
          </a:xfrm>
        </p:grpSpPr>
        <p:grpSp>
          <p:nvGrpSpPr>
            <p:cNvPr id="214" name="Group 213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219" name="Oval 218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20" name="Straight Connector 219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Straight Connector 220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5" name="Group 214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216" name="Oval 215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17" name="Straight Connector 216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2" name="Group 221"/>
          <p:cNvGrpSpPr/>
          <p:nvPr/>
        </p:nvGrpSpPr>
        <p:grpSpPr>
          <a:xfrm>
            <a:off x="5063990" y="1458898"/>
            <a:ext cx="100937" cy="690192"/>
            <a:chOff x="2978015" y="1887523"/>
            <a:chExt cx="100937" cy="690192"/>
          </a:xfrm>
        </p:grpSpPr>
        <p:grpSp>
          <p:nvGrpSpPr>
            <p:cNvPr id="223" name="Group 222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228" name="Oval 227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29" name="Straight Connector 228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4" name="Group 223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225" name="Oval 224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26" name="Straight Connector 225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1" name="Group 230"/>
          <p:cNvGrpSpPr/>
          <p:nvPr/>
        </p:nvGrpSpPr>
        <p:grpSpPr>
          <a:xfrm>
            <a:off x="5216390" y="1411273"/>
            <a:ext cx="100937" cy="690192"/>
            <a:chOff x="2978015" y="1887523"/>
            <a:chExt cx="100937" cy="690192"/>
          </a:xfrm>
        </p:grpSpPr>
        <p:grpSp>
          <p:nvGrpSpPr>
            <p:cNvPr id="232" name="Group 231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237" name="Oval 236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38" name="Straight Connector 237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3" name="Group 232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234" name="Oval 233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35" name="Straight Connector 234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0" name="Group 239"/>
          <p:cNvGrpSpPr/>
          <p:nvPr/>
        </p:nvGrpSpPr>
        <p:grpSpPr>
          <a:xfrm>
            <a:off x="5368790" y="1277923"/>
            <a:ext cx="100937" cy="690192"/>
            <a:chOff x="2978015" y="1887523"/>
            <a:chExt cx="100937" cy="690192"/>
          </a:xfrm>
        </p:grpSpPr>
        <p:grpSp>
          <p:nvGrpSpPr>
            <p:cNvPr id="241" name="Group 240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246" name="Oval 245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47" name="Straight Connector 246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2" name="Group 241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243" name="Oval 242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44" name="Straight Connector 243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9" name="Group 248"/>
          <p:cNvGrpSpPr/>
          <p:nvPr/>
        </p:nvGrpSpPr>
        <p:grpSpPr>
          <a:xfrm>
            <a:off x="5521190" y="1154098"/>
            <a:ext cx="100937" cy="690192"/>
            <a:chOff x="2978015" y="1887523"/>
            <a:chExt cx="100937" cy="690192"/>
          </a:xfrm>
        </p:grpSpPr>
        <p:grpSp>
          <p:nvGrpSpPr>
            <p:cNvPr id="250" name="Group 249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255" name="Oval 254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56" name="Straight Connector 255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1" name="Group 250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252" name="Oval 251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53" name="Straight Connector 252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8" name="Group 257"/>
          <p:cNvGrpSpPr/>
          <p:nvPr/>
        </p:nvGrpSpPr>
        <p:grpSpPr>
          <a:xfrm>
            <a:off x="5673590" y="1154098"/>
            <a:ext cx="100937" cy="690192"/>
            <a:chOff x="2978015" y="1887523"/>
            <a:chExt cx="100937" cy="690192"/>
          </a:xfrm>
        </p:grpSpPr>
        <p:grpSp>
          <p:nvGrpSpPr>
            <p:cNvPr id="259" name="Group 258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264" name="Oval 263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65" name="Straight Connector 264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0" name="Group 259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261" name="Oval 260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62" name="Straight Connector 261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7" name="Group 266"/>
          <p:cNvGrpSpPr/>
          <p:nvPr/>
        </p:nvGrpSpPr>
        <p:grpSpPr>
          <a:xfrm>
            <a:off x="5806940" y="1277923"/>
            <a:ext cx="100937" cy="690192"/>
            <a:chOff x="2978015" y="1887523"/>
            <a:chExt cx="100937" cy="690192"/>
          </a:xfrm>
        </p:grpSpPr>
        <p:grpSp>
          <p:nvGrpSpPr>
            <p:cNvPr id="268" name="Group 267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273" name="Oval 272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74" name="Straight Connector 273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Straight Connector 274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9" name="Group 268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270" name="Oval 269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71" name="Straight Connector 270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6" name="Group 275"/>
          <p:cNvGrpSpPr/>
          <p:nvPr/>
        </p:nvGrpSpPr>
        <p:grpSpPr>
          <a:xfrm>
            <a:off x="5959340" y="1478133"/>
            <a:ext cx="100937" cy="690192"/>
            <a:chOff x="2978015" y="1887523"/>
            <a:chExt cx="100937" cy="690192"/>
          </a:xfrm>
        </p:grpSpPr>
        <p:grpSp>
          <p:nvGrpSpPr>
            <p:cNvPr id="277" name="Group 276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282" name="Oval 281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83" name="Straight Connector 282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8" name="Group 277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279" name="Oval 278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80" name="Straight Connector 279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5" name="Group 284"/>
          <p:cNvGrpSpPr/>
          <p:nvPr/>
        </p:nvGrpSpPr>
        <p:grpSpPr>
          <a:xfrm>
            <a:off x="6111740" y="1458898"/>
            <a:ext cx="100937" cy="690192"/>
            <a:chOff x="2978015" y="1887523"/>
            <a:chExt cx="100937" cy="690192"/>
          </a:xfrm>
        </p:grpSpPr>
        <p:grpSp>
          <p:nvGrpSpPr>
            <p:cNvPr id="286" name="Group 285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291" name="Oval 290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92" name="Straight Connector 291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Straight Connector 292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7" name="Group 286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288" name="Oval 287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89" name="Straight Connector 288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Straight Connector 289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94" name="Group 293"/>
          <p:cNvGrpSpPr/>
          <p:nvPr/>
        </p:nvGrpSpPr>
        <p:grpSpPr>
          <a:xfrm>
            <a:off x="6264140" y="1554148"/>
            <a:ext cx="100937" cy="690192"/>
            <a:chOff x="2978015" y="1887523"/>
            <a:chExt cx="100937" cy="690192"/>
          </a:xfrm>
        </p:grpSpPr>
        <p:grpSp>
          <p:nvGrpSpPr>
            <p:cNvPr id="295" name="Group 294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300" name="Oval 299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01" name="Straight Connector 300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Straight Connector 301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6" name="Group 295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297" name="Oval 296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98" name="Straight Connector 297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Straight Connector 298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03" name="Group 302"/>
          <p:cNvGrpSpPr/>
          <p:nvPr/>
        </p:nvGrpSpPr>
        <p:grpSpPr>
          <a:xfrm>
            <a:off x="6416540" y="1601773"/>
            <a:ext cx="100937" cy="690192"/>
            <a:chOff x="2978015" y="1887523"/>
            <a:chExt cx="100937" cy="690192"/>
          </a:xfrm>
        </p:grpSpPr>
        <p:grpSp>
          <p:nvGrpSpPr>
            <p:cNvPr id="304" name="Group 303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309" name="Oval 308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10" name="Straight Connector 309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1" name="Straight Connector 310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5" name="Group 304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306" name="Oval 305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07" name="Straight Connector 306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Straight Connector 307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12" name="Group 311"/>
          <p:cNvGrpSpPr/>
          <p:nvPr/>
        </p:nvGrpSpPr>
        <p:grpSpPr>
          <a:xfrm>
            <a:off x="6568940" y="1639873"/>
            <a:ext cx="100937" cy="690192"/>
            <a:chOff x="2978015" y="1887523"/>
            <a:chExt cx="100937" cy="690192"/>
          </a:xfrm>
        </p:grpSpPr>
        <p:grpSp>
          <p:nvGrpSpPr>
            <p:cNvPr id="313" name="Group 312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318" name="Oval 317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19" name="Straight Connector 318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Straight Connector 319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4" name="Group 313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315" name="Oval 314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16" name="Straight Connector 315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7" name="Straight Connector 316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21" name="Group 320"/>
          <p:cNvGrpSpPr/>
          <p:nvPr/>
        </p:nvGrpSpPr>
        <p:grpSpPr>
          <a:xfrm>
            <a:off x="6721340" y="1658923"/>
            <a:ext cx="100937" cy="690192"/>
            <a:chOff x="2978015" y="1887523"/>
            <a:chExt cx="100937" cy="690192"/>
          </a:xfrm>
        </p:grpSpPr>
        <p:grpSp>
          <p:nvGrpSpPr>
            <p:cNvPr id="322" name="Group 321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327" name="Oval 326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28" name="Straight Connector 327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9" name="Straight Connector 328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3" name="Group 322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324" name="Oval 323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25" name="Straight Connector 324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0" name="Group 329"/>
          <p:cNvGrpSpPr/>
          <p:nvPr/>
        </p:nvGrpSpPr>
        <p:grpSpPr>
          <a:xfrm>
            <a:off x="6873740" y="1658923"/>
            <a:ext cx="100937" cy="690192"/>
            <a:chOff x="2978015" y="1887523"/>
            <a:chExt cx="100937" cy="690192"/>
          </a:xfrm>
        </p:grpSpPr>
        <p:grpSp>
          <p:nvGrpSpPr>
            <p:cNvPr id="331" name="Group 330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336" name="Oval 335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37" name="Straight Connector 336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2" name="Group 331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333" name="Oval 332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34" name="Straight Connector 333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5" name="Straight Connector 334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9" name="Group 338"/>
          <p:cNvGrpSpPr/>
          <p:nvPr/>
        </p:nvGrpSpPr>
        <p:grpSpPr>
          <a:xfrm>
            <a:off x="7026140" y="1658923"/>
            <a:ext cx="100937" cy="690192"/>
            <a:chOff x="2978015" y="1887523"/>
            <a:chExt cx="100937" cy="690192"/>
          </a:xfrm>
        </p:grpSpPr>
        <p:grpSp>
          <p:nvGrpSpPr>
            <p:cNvPr id="340" name="Group 339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345" name="Oval 344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46" name="Straight Connector 345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7" name="Straight Connector 346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1" name="Group 340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342" name="Oval 341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43" name="Straight Connector 342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8" name="Group 347"/>
          <p:cNvGrpSpPr/>
          <p:nvPr/>
        </p:nvGrpSpPr>
        <p:grpSpPr>
          <a:xfrm>
            <a:off x="7178540" y="1658923"/>
            <a:ext cx="100937" cy="690192"/>
            <a:chOff x="2978015" y="1887523"/>
            <a:chExt cx="100937" cy="690192"/>
          </a:xfrm>
        </p:grpSpPr>
        <p:grpSp>
          <p:nvGrpSpPr>
            <p:cNvPr id="349" name="Group 348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354" name="Oval 353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55" name="Straight Connector 354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0" name="Group 349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351" name="Oval 350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52" name="Straight Connector 351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3" name="Straight Connector 352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57" name="Group 356"/>
          <p:cNvGrpSpPr/>
          <p:nvPr/>
        </p:nvGrpSpPr>
        <p:grpSpPr>
          <a:xfrm>
            <a:off x="7330940" y="1658923"/>
            <a:ext cx="100937" cy="690192"/>
            <a:chOff x="2978015" y="1887523"/>
            <a:chExt cx="100937" cy="690192"/>
          </a:xfrm>
        </p:grpSpPr>
        <p:grpSp>
          <p:nvGrpSpPr>
            <p:cNvPr id="358" name="Group 357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363" name="Oval 362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64" name="Straight Connector 363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5" name="Straight Connector 364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9" name="Group 358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360" name="Oval 359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61" name="Straight Connector 360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Straight Connector 361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66" name="Group 365"/>
          <p:cNvGrpSpPr/>
          <p:nvPr/>
        </p:nvGrpSpPr>
        <p:grpSpPr>
          <a:xfrm>
            <a:off x="7483340" y="1658923"/>
            <a:ext cx="100937" cy="690192"/>
            <a:chOff x="2978015" y="1887523"/>
            <a:chExt cx="100937" cy="690192"/>
          </a:xfrm>
        </p:grpSpPr>
        <p:grpSp>
          <p:nvGrpSpPr>
            <p:cNvPr id="367" name="Group 366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372" name="Oval 371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73" name="Straight Connector 372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Straight Connector 373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8" name="Group 367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369" name="Oval 368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70" name="Straight Connector 369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Straight Connector 370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5" name="Group 374"/>
          <p:cNvGrpSpPr/>
          <p:nvPr/>
        </p:nvGrpSpPr>
        <p:grpSpPr>
          <a:xfrm>
            <a:off x="7635740" y="1658923"/>
            <a:ext cx="100937" cy="690192"/>
            <a:chOff x="2978015" y="1887523"/>
            <a:chExt cx="100937" cy="690192"/>
          </a:xfrm>
        </p:grpSpPr>
        <p:grpSp>
          <p:nvGrpSpPr>
            <p:cNvPr id="376" name="Group 375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381" name="Oval 380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82" name="Straight Connector 381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3" name="Straight Connector 382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7" name="Group 376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378" name="Oval 377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79" name="Straight Connector 378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84" name="Group 383"/>
          <p:cNvGrpSpPr/>
          <p:nvPr/>
        </p:nvGrpSpPr>
        <p:grpSpPr>
          <a:xfrm>
            <a:off x="7788140" y="1658923"/>
            <a:ext cx="100937" cy="690192"/>
            <a:chOff x="2978015" y="1887523"/>
            <a:chExt cx="100937" cy="690192"/>
          </a:xfrm>
        </p:grpSpPr>
        <p:grpSp>
          <p:nvGrpSpPr>
            <p:cNvPr id="385" name="Group 384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390" name="Oval 389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91" name="Straight Connector 390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2" name="Straight Connector 391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6" name="Group 385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387" name="Oval 386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88" name="Straight Connector 387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9" name="Straight Connector 388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93" name="Group 392"/>
          <p:cNvGrpSpPr/>
          <p:nvPr/>
        </p:nvGrpSpPr>
        <p:grpSpPr>
          <a:xfrm>
            <a:off x="7940540" y="1658923"/>
            <a:ext cx="100937" cy="690192"/>
            <a:chOff x="2978015" y="1887523"/>
            <a:chExt cx="100937" cy="690192"/>
          </a:xfrm>
        </p:grpSpPr>
        <p:grpSp>
          <p:nvGrpSpPr>
            <p:cNvPr id="394" name="Group 393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399" name="Oval 398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00" name="Straight Connector 399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1" name="Straight Connector 400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5" name="Group 394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396" name="Oval 395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97" name="Straight Connector 396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8" name="Straight Connector 397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02" name="Group 401"/>
          <p:cNvGrpSpPr/>
          <p:nvPr/>
        </p:nvGrpSpPr>
        <p:grpSpPr>
          <a:xfrm>
            <a:off x="8092940" y="1658923"/>
            <a:ext cx="100937" cy="690192"/>
            <a:chOff x="2978015" y="1887523"/>
            <a:chExt cx="100937" cy="690192"/>
          </a:xfrm>
        </p:grpSpPr>
        <p:grpSp>
          <p:nvGrpSpPr>
            <p:cNvPr id="403" name="Group 402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408" name="Oval 407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09" name="Straight Connector 408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Straight Connector 409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4" name="Group 403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405" name="Oval 404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06" name="Straight Connector 405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7" name="Straight Connector 406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11" name="Group 410"/>
          <p:cNvGrpSpPr/>
          <p:nvPr/>
        </p:nvGrpSpPr>
        <p:grpSpPr>
          <a:xfrm>
            <a:off x="8245340" y="1658923"/>
            <a:ext cx="100937" cy="690192"/>
            <a:chOff x="2978015" y="1887523"/>
            <a:chExt cx="100937" cy="690192"/>
          </a:xfrm>
        </p:grpSpPr>
        <p:grpSp>
          <p:nvGrpSpPr>
            <p:cNvPr id="412" name="Group 411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417" name="Oval 416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18" name="Straight Connector 417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9" name="Straight Connector 418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3" name="Group 412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414" name="Oval 413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15" name="Straight Connector 414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6" name="Straight Connector 415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20" name="Group 419"/>
          <p:cNvGrpSpPr/>
          <p:nvPr/>
        </p:nvGrpSpPr>
        <p:grpSpPr>
          <a:xfrm>
            <a:off x="8397740" y="1658923"/>
            <a:ext cx="100937" cy="690192"/>
            <a:chOff x="2978015" y="1887523"/>
            <a:chExt cx="100937" cy="690192"/>
          </a:xfrm>
        </p:grpSpPr>
        <p:grpSp>
          <p:nvGrpSpPr>
            <p:cNvPr id="421" name="Group 420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426" name="Oval 425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27" name="Straight Connector 426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Straight Connector 427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2" name="Group 421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423" name="Oval 422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24" name="Straight Connector 423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5" name="Straight Connector 424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29" name="Group 428"/>
          <p:cNvGrpSpPr/>
          <p:nvPr/>
        </p:nvGrpSpPr>
        <p:grpSpPr>
          <a:xfrm>
            <a:off x="8550140" y="1658923"/>
            <a:ext cx="100937" cy="690192"/>
            <a:chOff x="2978015" y="1887523"/>
            <a:chExt cx="100937" cy="690192"/>
          </a:xfrm>
        </p:grpSpPr>
        <p:grpSp>
          <p:nvGrpSpPr>
            <p:cNvPr id="430" name="Group 429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435" name="Oval 434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36" name="Straight Connector 435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7" name="Straight Connector 436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1" name="Group 430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432" name="Oval 431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33" name="Straight Connector 432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Straight Connector 433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8" name="Group 437"/>
          <p:cNvGrpSpPr/>
          <p:nvPr/>
        </p:nvGrpSpPr>
        <p:grpSpPr>
          <a:xfrm>
            <a:off x="8702540" y="1658923"/>
            <a:ext cx="100937" cy="690192"/>
            <a:chOff x="2978015" y="1887523"/>
            <a:chExt cx="100937" cy="690192"/>
          </a:xfrm>
        </p:grpSpPr>
        <p:grpSp>
          <p:nvGrpSpPr>
            <p:cNvPr id="439" name="Group 438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444" name="Oval 443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45" name="Straight Connector 444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Straight Connector 445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0" name="Group 439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441" name="Oval 440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42" name="Straight Connector 441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3" name="Straight Connector 442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47" name="Group 446"/>
          <p:cNvGrpSpPr/>
          <p:nvPr/>
        </p:nvGrpSpPr>
        <p:grpSpPr>
          <a:xfrm>
            <a:off x="8854940" y="1658923"/>
            <a:ext cx="100937" cy="690192"/>
            <a:chOff x="2978015" y="1887523"/>
            <a:chExt cx="100937" cy="690192"/>
          </a:xfrm>
        </p:grpSpPr>
        <p:grpSp>
          <p:nvGrpSpPr>
            <p:cNvPr id="448" name="Group 447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453" name="Oval 452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54" name="Straight Connector 453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5" name="Straight Connector 454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9" name="Group 448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450" name="Oval 449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51" name="Straight Connector 450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Straight Connector 451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56" name="Group 455"/>
          <p:cNvGrpSpPr/>
          <p:nvPr/>
        </p:nvGrpSpPr>
        <p:grpSpPr>
          <a:xfrm>
            <a:off x="9007340" y="1658923"/>
            <a:ext cx="100937" cy="690192"/>
            <a:chOff x="2978015" y="1887523"/>
            <a:chExt cx="100937" cy="690192"/>
          </a:xfrm>
        </p:grpSpPr>
        <p:grpSp>
          <p:nvGrpSpPr>
            <p:cNvPr id="457" name="Group 456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462" name="Oval 461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63" name="Straight Connector 462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Straight Connector 463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8" name="Group 457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459" name="Oval 458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60" name="Straight Connector 459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1" name="Straight Connector 460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65" name="Group 464"/>
          <p:cNvGrpSpPr/>
          <p:nvPr/>
        </p:nvGrpSpPr>
        <p:grpSpPr>
          <a:xfrm>
            <a:off x="9159740" y="1658923"/>
            <a:ext cx="100937" cy="690192"/>
            <a:chOff x="2978015" y="1887523"/>
            <a:chExt cx="100937" cy="690192"/>
          </a:xfrm>
        </p:grpSpPr>
        <p:grpSp>
          <p:nvGrpSpPr>
            <p:cNvPr id="466" name="Group 465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471" name="Oval 470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72" name="Straight Connector 471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3" name="Straight Connector 472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7" name="Group 466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468" name="Oval 467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69" name="Straight Connector 468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0" name="Straight Connector 469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4" name="Group 473"/>
          <p:cNvGrpSpPr/>
          <p:nvPr/>
        </p:nvGrpSpPr>
        <p:grpSpPr>
          <a:xfrm>
            <a:off x="9312140" y="1658923"/>
            <a:ext cx="100937" cy="690192"/>
            <a:chOff x="2978015" y="1887523"/>
            <a:chExt cx="100937" cy="690192"/>
          </a:xfrm>
        </p:grpSpPr>
        <p:grpSp>
          <p:nvGrpSpPr>
            <p:cNvPr id="475" name="Group 474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480" name="Oval 479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81" name="Straight Connector 480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2" name="Straight Connector 481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6" name="Group 475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477" name="Oval 476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78" name="Straight Connector 477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9" name="Straight Connector 478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3" name="Group 482"/>
          <p:cNvGrpSpPr/>
          <p:nvPr/>
        </p:nvGrpSpPr>
        <p:grpSpPr>
          <a:xfrm>
            <a:off x="9464540" y="1658923"/>
            <a:ext cx="100937" cy="690192"/>
            <a:chOff x="2978015" y="1887523"/>
            <a:chExt cx="100937" cy="690192"/>
          </a:xfrm>
        </p:grpSpPr>
        <p:grpSp>
          <p:nvGrpSpPr>
            <p:cNvPr id="484" name="Group 483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489" name="Oval 488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90" name="Straight Connector 489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1" name="Straight Connector 490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5" name="Group 484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486" name="Oval 485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87" name="Straight Connector 486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8" name="Straight Connector 487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92" name="Group 491"/>
          <p:cNvGrpSpPr/>
          <p:nvPr/>
        </p:nvGrpSpPr>
        <p:grpSpPr>
          <a:xfrm>
            <a:off x="9616940" y="1658923"/>
            <a:ext cx="100937" cy="690192"/>
            <a:chOff x="2978015" y="1887523"/>
            <a:chExt cx="100937" cy="690192"/>
          </a:xfrm>
        </p:grpSpPr>
        <p:grpSp>
          <p:nvGrpSpPr>
            <p:cNvPr id="493" name="Group 492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498" name="Oval 497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99" name="Straight Connector 498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0" name="Straight Connector 499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4" name="Group 493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495" name="Oval 494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96" name="Straight Connector 495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7" name="Straight Connector 496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01" name="Group 500"/>
          <p:cNvGrpSpPr/>
          <p:nvPr/>
        </p:nvGrpSpPr>
        <p:grpSpPr>
          <a:xfrm>
            <a:off x="9769340" y="1658923"/>
            <a:ext cx="100937" cy="690192"/>
            <a:chOff x="2978015" y="1887523"/>
            <a:chExt cx="100937" cy="690192"/>
          </a:xfrm>
        </p:grpSpPr>
        <p:grpSp>
          <p:nvGrpSpPr>
            <p:cNvPr id="502" name="Group 501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507" name="Oval 506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08" name="Straight Connector 507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9" name="Straight Connector 508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3" name="Group 502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504" name="Oval 503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05" name="Straight Connector 504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6" name="Straight Connector 505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10" name="Group 509"/>
          <p:cNvGrpSpPr/>
          <p:nvPr/>
        </p:nvGrpSpPr>
        <p:grpSpPr>
          <a:xfrm>
            <a:off x="9921740" y="1658923"/>
            <a:ext cx="100937" cy="690192"/>
            <a:chOff x="2978015" y="1887523"/>
            <a:chExt cx="100937" cy="690192"/>
          </a:xfrm>
        </p:grpSpPr>
        <p:grpSp>
          <p:nvGrpSpPr>
            <p:cNvPr id="511" name="Group 510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516" name="Oval 515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17" name="Straight Connector 516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8" name="Straight Connector 517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2" name="Group 511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513" name="Oval 512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14" name="Straight Connector 513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5" name="Straight Connector 514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19" name="Group 518"/>
          <p:cNvGrpSpPr/>
          <p:nvPr/>
        </p:nvGrpSpPr>
        <p:grpSpPr>
          <a:xfrm>
            <a:off x="10074140" y="1658923"/>
            <a:ext cx="100937" cy="690192"/>
            <a:chOff x="2978015" y="1887523"/>
            <a:chExt cx="100937" cy="690192"/>
          </a:xfrm>
        </p:grpSpPr>
        <p:grpSp>
          <p:nvGrpSpPr>
            <p:cNvPr id="520" name="Group 519"/>
            <p:cNvGrpSpPr>
              <a:grpSpLocks noChangeAspect="1"/>
            </p:cNvGrpSpPr>
            <p:nvPr/>
          </p:nvGrpSpPr>
          <p:grpSpPr>
            <a:xfrm>
              <a:off x="2980402" y="1887523"/>
              <a:ext cx="98550" cy="337766"/>
              <a:chOff x="3120902" y="1902990"/>
              <a:chExt cx="98548" cy="337766"/>
            </a:xfrm>
          </p:grpSpPr>
          <p:sp>
            <p:nvSpPr>
              <p:cNvPr id="525" name="Oval 524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26" name="Straight Connector 525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7" name="Straight Connector 526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21" name="Group 520"/>
            <p:cNvGrpSpPr>
              <a:grpSpLocks noChangeAspect="1"/>
            </p:cNvGrpSpPr>
            <p:nvPr/>
          </p:nvGrpSpPr>
          <p:grpSpPr>
            <a:xfrm rot="10800000">
              <a:off x="2978015" y="2239949"/>
              <a:ext cx="98550" cy="337766"/>
              <a:chOff x="3120902" y="1902990"/>
              <a:chExt cx="98548" cy="337766"/>
            </a:xfrm>
          </p:grpSpPr>
          <p:sp>
            <p:nvSpPr>
              <p:cNvPr id="522" name="Oval 521"/>
              <p:cNvSpPr/>
              <p:nvPr/>
            </p:nvSpPr>
            <p:spPr>
              <a:xfrm>
                <a:off x="3120902" y="1902990"/>
                <a:ext cx="98548" cy="144885"/>
              </a:xfrm>
              <a:prstGeom prst="ellipse">
                <a:avLst/>
              </a:prstGeom>
              <a:solidFill>
                <a:srgbClr val="B9B5ED"/>
              </a:solidFill>
              <a:ln>
                <a:solidFill>
                  <a:srgbClr val="7476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23" name="Straight Connector 522"/>
              <p:cNvCxnSpPr/>
              <p:nvPr/>
            </p:nvCxnSpPr>
            <p:spPr>
              <a:xfrm>
                <a:off x="3138487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4" name="Straight Connector 523"/>
              <p:cNvCxnSpPr/>
              <p:nvPr/>
            </p:nvCxnSpPr>
            <p:spPr>
              <a:xfrm>
                <a:off x="3200399" y="2028825"/>
                <a:ext cx="1" cy="2119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28" name="Oval 527"/>
          <p:cNvSpPr/>
          <p:nvPr/>
        </p:nvSpPr>
        <p:spPr>
          <a:xfrm>
            <a:off x="5606656" y="2061283"/>
            <a:ext cx="678100" cy="432198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ERM</a:t>
            </a:r>
          </a:p>
        </p:txBody>
      </p:sp>
      <p:sp>
        <p:nvSpPr>
          <p:cNvPr id="529" name="Equals 528"/>
          <p:cNvSpPr/>
          <p:nvPr/>
        </p:nvSpPr>
        <p:spPr>
          <a:xfrm rot="5400000">
            <a:off x="2830402" y="1766915"/>
            <a:ext cx="1476320" cy="628649"/>
          </a:xfrm>
          <a:prstGeom prst="mathEqual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0" name="Moon 529"/>
          <p:cNvSpPr/>
          <p:nvPr/>
        </p:nvSpPr>
        <p:spPr>
          <a:xfrm rot="16200000">
            <a:off x="3365568" y="872982"/>
            <a:ext cx="417184" cy="979414"/>
          </a:xfrm>
          <a:prstGeom prst="moon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2" name="Flowchart: Preparation 531"/>
          <p:cNvSpPr/>
          <p:nvPr/>
        </p:nvSpPr>
        <p:spPr>
          <a:xfrm>
            <a:off x="1903884" y="1116994"/>
            <a:ext cx="226950" cy="1504950"/>
          </a:xfrm>
          <a:prstGeom prst="flowChartPreparation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3" name="Flowchart: Preparation 532"/>
          <p:cNvSpPr/>
          <p:nvPr/>
        </p:nvSpPr>
        <p:spPr>
          <a:xfrm>
            <a:off x="2151534" y="1116994"/>
            <a:ext cx="226950" cy="1504950"/>
          </a:xfrm>
          <a:prstGeom prst="flowChartPreparation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80" name="Group 579"/>
          <p:cNvGrpSpPr/>
          <p:nvPr/>
        </p:nvGrpSpPr>
        <p:grpSpPr>
          <a:xfrm rot="807438">
            <a:off x="5436271" y="2386799"/>
            <a:ext cx="315906" cy="556023"/>
            <a:chOff x="5455321" y="2501099"/>
            <a:chExt cx="315906" cy="556023"/>
          </a:xfrm>
        </p:grpSpPr>
        <p:grpSp>
          <p:nvGrpSpPr>
            <p:cNvPr id="539" name="Group 538"/>
            <p:cNvGrpSpPr/>
            <p:nvPr/>
          </p:nvGrpSpPr>
          <p:grpSpPr>
            <a:xfrm>
              <a:off x="5523577" y="2501099"/>
              <a:ext cx="247650" cy="171450"/>
              <a:chOff x="5978390" y="4305300"/>
              <a:chExt cx="247650" cy="171450"/>
            </a:xfrm>
          </p:grpSpPr>
          <p:sp>
            <p:nvSpPr>
              <p:cNvPr id="537" name="Flowchart: Connector 536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38" name="Flowchart: Connector 537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40" name="Group 539"/>
            <p:cNvGrpSpPr/>
            <p:nvPr/>
          </p:nvGrpSpPr>
          <p:grpSpPr>
            <a:xfrm>
              <a:off x="5512471" y="2624336"/>
              <a:ext cx="247650" cy="171450"/>
              <a:chOff x="5978390" y="4305300"/>
              <a:chExt cx="247650" cy="171450"/>
            </a:xfrm>
          </p:grpSpPr>
          <p:sp>
            <p:nvSpPr>
              <p:cNvPr id="541" name="Flowchart: Connector 540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42" name="Flowchart: Connector 541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43" name="Group 542"/>
            <p:cNvGrpSpPr/>
            <p:nvPr/>
          </p:nvGrpSpPr>
          <p:grpSpPr>
            <a:xfrm>
              <a:off x="5485477" y="2752322"/>
              <a:ext cx="247650" cy="171450"/>
              <a:chOff x="5978390" y="4305300"/>
              <a:chExt cx="247650" cy="171450"/>
            </a:xfrm>
          </p:grpSpPr>
          <p:sp>
            <p:nvSpPr>
              <p:cNvPr id="544" name="Flowchart: Connector 543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45" name="Flowchart: Connector 544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46" name="Group 545"/>
            <p:cNvGrpSpPr/>
            <p:nvPr/>
          </p:nvGrpSpPr>
          <p:grpSpPr>
            <a:xfrm>
              <a:off x="5455321" y="2885672"/>
              <a:ext cx="247650" cy="171450"/>
              <a:chOff x="5978390" y="4305300"/>
              <a:chExt cx="247650" cy="171450"/>
            </a:xfrm>
          </p:grpSpPr>
          <p:sp>
            <p:nvSpPr>
              <p:cNvPr id="547" name="Flowchart: Connector 546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48" name="Flowchart: Connector 547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579" name="Group 578"/>
          <p:cNvGrpSpPr/>
          <p:nvPr/>
        </p:nvGrpSpPr>
        <p:grpSpPr>
          <a:xfrm rot="7027661">
            <a:off x="4817461" y="2228168"/>
            <a:ext cx="428625" cy="535783"/>
            <a:chOff x="4616315" y="3066647"/>
            <a:chExt cx="428625" cy="535783"/>
          </a:xfrm>
        </p:grpSpPr>
        <p:grpSp>
          <p:nvGrpSpPr>
            <p:cNvPr id="552" name="Group 551"/>
            <p:cNvGrpSpPr/>
            <p:nvPr/>
          </p:nvGrpSpPr>
          <p:grpSpPr>
            <a:xfrm>
              <a:off x="4797290" y="3066647"/>
              <a:ext cx="247650" cy="171450"/>
              <a:chOff x="5978390" y="4305300"/>
              <a:chExt cx="247650" cy="171450"/>
            </a:xfrm>
          </p:grpSpPr>
          <p:sp>
            <p:nvSpPr>
              <p:cNvPr id="553" name="Flowchart: Connector 552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54" name="Flowchart: Connector 553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55" name="Group 554"/>
            <p:cNvGrpSpPr/>
            <p:nvPr/>
          </p:nvGrpSpPr>
          <p:grpSpPr>
            <a:xfrm>
              <a:off x="4730615" y="3190472"/>
              <a:ext cx="247650" cy="171450"/>
              <a:chOff x="5978390" y="4305300"/>
              <a:chExt cx="247650" cy="171450"/>
            </a:xfrm>
          </p:grpSpPr>
          <p:sp>
            <p:nvSpPr>
              <p:cNvPr id="556" name="Flowchart: Connector 555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57" name="Flowchart: Connector 556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58" name="Group 557"/>
            <p:cNvGrpSpPr/>
            <p:nvPr/>
          </p:nvGrpSpPr>
          <p:grpSpPr>
            <a:xfrm>
              <a:off x="4682990" y="3314297"/>
              <a:ext cx="247650" cy="171450"/>
              <a:chOff x="5978390" y="4305300"/>
              <a:chExt cx="247650" cy="171450"/>
            </a:xfrm>
          </p:grpSpPr>
          <p:sp>
            <p:nvSpPr>
              <p:cNvPr id="559" name="Flowchart: Connector 558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60" name="Flowchart: Connector 559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61" name="Group 560"/>
            <p:cNvGrpSpPr/>
            <p:nvPr/>
          </p:nvGrpSpPr>
          <p:grpSpPr>
            <a:xfrm>
              <a:off x="4616315" y="3430980"/>
              <a:ext cx="247650" cy="171450"/>
              <a:chOff x="5978390" y="4305300"/>
              <a:chExt cx="247650" cy="171450"/>
            </a:xfrm>
          </p:grpSpPr>
          <p:sp>
            <p:nvSpPr>
              <p:cNvPr id="562" name="Flowchart: Connector 561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63" name="Flowchart: Connector 562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565" name="Flowchart: Connector 564"/>
          <p:cNvSpPr/>
          <p:nvPr/>
        </p:nvSpPr>
        <p:spPr>
          <a:xfrm>
            <a:off x="5568815" y="5383372"/>
            <a:ext cx="133350" cy="123825"/>
          </a:xfrm>
          <a:prstGeom prst="flowChartConnector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8" name="Flowchart: Connector 567"/>
          <p:cNvSpPr/>
          <p:nvPr/>
        </p:nvSpPr>
        <p:spPr>
          <a:xfrm>
            <a:off x="5902210" y="4734703"/>
            <a:ext cx="133350" cy="123825"/>
          </a:xfrm>
          <a:prstGeom prst="flowChartConnector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81" name="Group 580"/>
          <p:cNvGrpSpPr/>
          <p:nvPr/>
        </p:nvGrpSpPr>
        <p:grpSpPr>
          <a:xfrm rot="7027661">
            <a:off x="5141529" y="2653178"/>
            <a:ext cx="428625" cy="535783"/>
            <a:chOff x="4616315" y="3066647"/>
            <a:chExt cx="428625" cy="535783"/>
          </a:xfrm>
        </p:grpSpPr>
        <p:grpSp>
          <p:nvGrpSpPr>
            <p:cNvPr id="582" name="Group 581"/>
            <p:cNvGrpSpPr/>
            <p:nvPr/>
          </p:nvGrpSpPr>
          <p:grpSpPr>
            <a:xfrm>
              <a:off x="4797290" y="3066647"/>
              <a:ext cx="247650" cy="171450"/>
              <a:chOff x="5978390" y="4305300"/>
              <a:chExt cx="247650" cy="171450"/>
            </a:xfrm>
          </p:grpSpPr>
          <p:sp>
            <p:nvSpPr>
              <p:cNvPr id="592" name="Flowchart: Connector 591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93" name="Flowchart: Connector 592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83" name="Group 582"/>
            <p:cNvGrpSpPr/>
            <p:nvPr/>
          </p:nvGrpSpPr>
          <p:grpSpPr>
            <a:xfrm>
              <a:off x="4730615" y="3190472"/>
              <a:ext cx="247650" cy="171450"/>
              <a:chOff x="5978390" y="4305300"/>
              <a:chExt cx="247650" cy="171450"/>
            </a:xfrm>
          </p:grpSpPr>
          <p:sp>
            <p:nvSpPr>
              <p:cNvPr id="590" name="Flowchart: Connector 589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91" name="Flowchart: Connector 590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84" name="Group 583"/>
            <p:cNvGrpSpPr/>
            <p:nvPr/>
          </p:nvGrpSpPr>
          <p:grpSpPr>
            <a:xfrm>
              <a:off x="4682990" y="3314297"/>
              <a:ext cx="247650" cy="171450"/>
              <a:chOff x="5978390" y="4305300"/>
              <a:chExt cx="247650" cy="171450"/>
            </a:xfrm>
          </p:grpSpPr>
          <p:sp>
            <p:nvSpPr>
              <p:cNvPr id="588" name="Flowchart: Connector 587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89" name="Flowchart: Connector 588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85" name="Group 584"/>
            <p:cNvGrpSpPr/>
            <p:nvPr/>
          </p:nvGrpSpPr>
          <p:grpSpPr>
            <a:xfrm>
              <a:off x="4616315" y="3430980"/>
              <a:ext cx="247650" cy="171450"/>
              <a:chOff x="5978390" y="4305300"/>
              <a:chExt cx="247650" cy="171450"/>
            </a:xfrm>
          </p:grpSpPr>
          <p:sp>
            <p:nvSpPr>
              <p:cNvPr id="586" name="Flowchart: Connector 585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87" name="Flowchart: Connector 586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594" name="Group 593"/>
          <p:cNvGrpSpPr/>
          <p:nvPr/>
        </p:nvGrpSpPr>
        <p:grpSpPr>
          <a:xfrm rot="7027661">
            <a:off x="5474904" y="3091328"/>
            <a:ext cx="428625" cy="535783"/>
            <a:chOff x="4616315" y="3066647"/>
            <a:chExt cx="428625" cy="535783"/>
          </a:xfrm>
        </p:grpSpPr>
        <p:grpSp>
          <p:nvGrpSpPr>
            <p:cNvPr id="595" name="Group 594"/>
            <p:cNvGrpSpPr/>
            <p:nvPr/>
          </p:nvGrpSpPr>
          <p:grpSpPr>
            <a:xfrm>
              <a:off x="4797290" y="3066647"/>
              <a:ext cx="247650" cy="171450"/>
              <a:chOff x="5978390" y="4305300"/>
              <a:chExt cx="247650" cy="171450"/>
            </a:xfrm>
          </p:grpSpPr>
          <p:sp>
            <p:nvSpPr>
              <p:cNvPr id="605" name="Flowchart: Connector 604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06" name="Flowchart: Connector 605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96" name="Group 595"/>
            <p:cNvGrpSpPr/>
            <p:nvPr/>
          </p:nvGrpSpPr>
          <p:grpSpPr>
            <a:xfrm>
              <a:off x="4730615" y="3190472"/>
              <a:ext cx="247650" cy="171450"/>
              <a:chOff x="5978390" y="4305300"/>
              <a:chExt cx="247650" cy="171450"/>
            </a:xfrm>
          </p:grpSpPr>
          <p:sp>
            <p:nvSpPr>
              <p:cNvPr id="603" name="Flowchart: Connector 602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04" name="Flowchart: Connector 603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97" name="Group 596"/>
            <p:cNvGrpSpPr/>
            <p:nvPr/>
          </p:nvGrpSpPr>
          <p:grpSpPr>
            <a:xfrm>
              <a:off x="4682990" y="3314297"/>
              <a:ext cx="247650" cy="171450"/>
              <a:chOff x="5978390" y="4305300"/>
              <a:chExt cx="247650" cy="171450"/>
            </a:xfrm>
          </p:grpSpPr>
          <p:sp>
            <p:nvSpPr>
              <p:cNvPr id="601" name="Flowchart: Connector 600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02" name="Flowchart: Connector 601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98" name="Group 597"/>
            <p:cNvGrpSpPr/>
            <p:nvPr/>
          </p:nvGrpSpPr>
          <p:grpSpPr>
            <a:xfrm>
              <a:off x="4616315" y="3430980"/>
              <a:ext cx="247650" cy="171450"/>
              <a:chOff x="5978390" y="4305300"/>
              <a:chExt cx="247650" cy="171450"/>
            </a:xfrm>
          </p:grpSpPr>
          <p:sp>
            <p:nvSpPr>
              <p:cNvPr id="599" name="Flowchart: Connector 598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00" name="Flowchart: Connector 599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607" name="Group 606"/>
          <p:cNvGrpSpPr/>
          <p:nvPr/>
        </p:nvGrpSpPr>
        <p:grpSpPr>
          <a:xfrm rot="807438">
            <a:off x="5806010" y="2892298"/>
            <a:ext cx="315906" cy="556023"/>
            <a:chOff x="5455321" y="2501099"/>
            <a:chExt cx="315906" cy="556023"/>
          </a:xfrm>
        </p:grpSpPr>
        <p:grpSp>
          <p:nvGrpSpPr>
            <p:cNvPr id="608" name="Group 607"/>
            <p:cNvGrpSpPr/>
            <p:nvPr/>
          </p:nvGrpSpPr>
          <p:grpSpPr>
            <a:xfrm>
              <a:off x="5523577" y="2501099"/>
              <a:ext cx="247650" cy="171450"/>
              <a:chOff x="5978390" y="4305300"/>
              <a:chExt cx="247650" cy="171450"/>
            </a:xfrm>
          </p:grpSpPr>
          <p:sp>
            <p:nvSpPr>
              <p:cNvPr id="618" name="Flowchart: Connector 617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19" name="Flowchart: Connector 618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09" name="Group 608"/>
            <p:cNvGrpSpPr/>
            <p:nvPr/>
          </p:nvGrpSpPr>
          <p:grpSpPr>
            <a:xfrm>
              <a:off x="5512471" y="2624336"/>
              <a:ext cx="247650" cy="171450"/>
              <a:chOff x="5978390" y="4305300"/>
              <a:chExt cx="247650" cy="171450"/>
            </a:xfrm>
          </p:grpSpPr>
          <p:sp>
            <p:nvSpPr>
              <p:cNvPr id="616" name="Flowchart: Connector 615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17" name="Flowchart: Connector 616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10" name="Group 609"/>
            <p:cNvGrpSpPr/>
            <p:nvPr/>
          </p:nvGrpSpPr>
          <p:grpSpPr>
            <a:xfrm>
              <a:off x="5485477" y="2752322"/>
              <a:ext cx="247650" cy="171450"/>
              <a:chOff x="5978390" y="4305300"/>
              <a:chExt cx="247650" cy="171450"/>
            </a:xfrm>
          </p:grpSpPr>
          <p:sp>
            <p:nvSpPr>
              <p:cNvPr id="614" name="Flowchart: Connector 613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15" name="Flowchart: Connector 614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11" name="Group 610"/>
            <p:cNvGrpSpPr/>
            <p:nvPr/>
          </p:nvGrpSpPr>
          <p:grpSpPr>
            <a:xfrm>
              <a:off x="5455321" y="2885672"/>
              <a:ext cx="247650" cy="171450"/>
              <a:chOff x="5978390" y="4305300"/>
              <a:chExt cx="247650" cy="171450"/>
            </a:xfrm>
          </p:grpSpPr>
          <p:sp>
            <p:nvSpPr>
              <p:cNvPr id="612" name="Flowchart: Connector 611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13" name="Flowchart: Connector 612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620" name="Group 619"/>
          <p:cNvGrpSpPr/>
          <p:nvPr/>
        </p:nvGrpSpPr>
        <p:grpSpPr>
          <a:xfrm rot="807438">
            <a:off x="6043259" y="2424808"/>
            <a:ext cx="315906" cy="556023"/>
            <a:chOff x="5455321" y="2501099"/>
            <a:chExt cx="315906" cy="556023"/>
          </a:xfrm>
        </p:grpSpPr>
        <p:grpSp>
          <p:nvGrpSpPr>
            <p:cNvPr id="621" name="Group 620"/>
            <p:cNvGrpSpPr/>
            <p:nvPr/>
          </p:nvGrpSpPr>
          <p:grpSpPr>
            <a:xfrm>
              <a:off x="5523577" y="2501099"/>
              <a:ext cx="247650" cy="171450"/>
              <a:chOff x="5978390" y="4305300"/>
              <a:chExt cx="247650" cy="171450"/>
            </a:xfrm>
          </p:grpSpPr>
          <p:sp>
            <p:nvSpPr>
              <p:cNvPr id="631" name="Flowchart: Connector 630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32" name="Flowchart: Connector 631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22" name="Group 621"/>
            <p:cNvGrpSpPr/>
            <p:nvPr/>
          </p:nvGrpSpPr>
          <p:grpSpPr>
            <a:xfrm>
              <a:off x="5512471" y="2624336"/>
              <a:ext cx="247650" cy="171450"/>
              <a:chOff x="5978390" y="4305300"/>
              <a:chExt cx="247650" cy="171450"/>
            </a:xfrm>
          </p:grpSpPr>
          <p:sp>
            <p:nvSpPr>
              <p:cNvPr id="629" name="Flowchart: Connector 628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30" name="Flowchart: Connector 629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23" name="Group 622"/>
            <p:cNvGrpSpPr/>
            <p:nvPr/>
          </p:nvGrpSpPr>
          <p:grpSpPr>
            <a:xfrm>
              <a:off x="5485477" y="2752322"/>
              <a:ext cx="247650" cy="171450"/>
              <a:chOff x="5978390" y="4305300"/>
              <a:chExt cx="247650" cy="171450"/>
            </a:xfrm>
          </p:grpSpPr>
          <p:sp>
            <p:nvSpPr>
              <p:cNvPr id="627" name="Flowchart: Connector 626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28" name="Flowchart: Connector 627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24" name="Group 623"/>
            <p:cNvGrpSpPr/>
            <p:nvPr/>
          </p:nvGrpSpPr>
          <p:grpSpPr>
            <a:xfrm>
              <a:off x="5455321" y="2885672"/>
              <a:ext cx="247650" cy="171450"/>
              <a:chOff x="5978390" y="4305300"/>
              <a:chExt cx="247650" cy="171450"/>
            </a:xfrm>
          </p:grpSpPr>
          <p:sp>
            <p:nvSpPr>
              <p:cNvPr id="625" name="Flowchart: Connector 624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26" name="Flowchart: Connector 625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633" name="Group 632"/>
          <p:cNvGrpSpPr/>
          <p:nvPr/>
        </p:nvGrpSpPr>
        <p:grpSpPr>
          <a:xfrm rot="7027661">
            <a:off x="5810862" y="3511930"/>
            <a:ext cx="428625" cy="535783"/>
            <a:chOff x="4616315" y="3066647"/>
            <a:chExt cx="428625" cy="535783"/>
          </a:xfrm>
        </p:grpSpPr>
        <p:grpSp>
          <p:nvGrpSpPr>
            <p:cNvPr id="634" name="Group 633"/>
            <p:cNvGrpSpPr/>
            <p:nvPr/>
          </p:nvGrpSpPr>
          <p:grpSpPr>
            <a:xfrm>
              <a:off x="4797290" y="3066647"/>
              <a:ext cx="247650" cy="171450"/>
              <a:chOff x="5978390" y="4305300"/>
              <a:chExt cx="247650" cy="171450"/>
            </a:xfrm>
          </p:grpSpPr>
          <p:sp>
            <p:nvSpPr>
              <p:cNvPr id="644" name="Flowchart: Connector 643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45" name="Flowchart: Connector 644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35" name="Group 634"/>
            <p:cNvGrpSpPr/>
            <p:nvPr/>
          </p:nvGrpSpPr>
          <p:grpSpPr>
            <a:xfrm>
              <a:off x="4730615" y="3190472"/>
              <a:ext cx="247650" cy="171450"/>
              <a:chOff x="5978390" y="4305300"/>
              <a:chExt cx="247650" cy="171450"/>
            </a:xfrm>
          </p:grpSpPr>
          <p:sp>
            <p:nvSpPr>
              <p:cNvPr id="642" name="Flowchart: Connector 641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43" name="Flowchart: Connector 642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36" name="Group 635"/>
            <p:cNvGrpSpPr/>
            <p:nvPr/>
          </p:nvGrpSpPr>
          <p:grpSpPr>
            <a:xfrm>
              <a:off x="4682990" y="3314297"/>
              <a:ext cx="247650" cy="171450"/>
              <a:chOff x="5978390" y="4305300"/>
              <a:chExt cx="247650" cy="171450"/>
            </a:xfrm>
          </p:grpSpPr>
          <p:sp>
            <p:nvSpPr>
              <p:cNvPr id="640" name="Flowchart: Connector 639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41" name="Flowchart: Connector 640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37" name="Group 636"/>
            <p:cNvGrpSpPr/>
            <p:nvPr/>
          </p:nvGrpSpPr>
          <p:grpSpPr>
            <a:xfrm>
              <a:off x="4616315" y="3430980"/>
              <a:ext cx="247650" cy="171450"/>
              <a:chOff x="5978390" y="4305300"/>
              <a:chExt cx="247650" cy="171450"/>
            </a:xfrm>
          </p:grpSpPr>
          <p:sp>
            <p:nvSpPr>
              <p:cNvPr id="638" name="Flowchart: Connector 637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39" name="Flowchart: Connector 638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646" name="Group 645"/>
          <p:cNvGrpSpPr/>
          <p:nvPr/>
        </p:nvGrpSpPr>
        <p:grpSpPr>
          <a:xfrm rot="7027661">
            <a:off x="6145796" y="3940849"/>
            <a:ext cx="428625" cy="535783"/>
            <a:chOff x="4616315" y="3066647"/>
            <a:chExt cx="428625" cy="535783"/>
          </a:xfrm>
        </p:grpSpPr>
        <p:grpSp>
          <p:nvGrpSpPr>
            <p:cNvPr id="647" name="Group 646"/>
            <p:cNvGrpSpPr/>
            <p:nvPr/>
          </p:nvGrpSpPr>
          <p:grpSpPr>
            <a:xfrm>
              <a:off x="4797290" y="3066647"/>
              <a:ext cx="247650" cy="171450"/>
              <a:chOff x="5978390" y="4305300"/>
              <a:chExt cx="247650" cy="171450"/>
            </a:xfrm>
          </p:grpSpPr>
          <p:sp>
            <p:nvSpPr>
              <p:cNvPr id="657" name="Flowchart: Connector 656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/>
              </a:p>
            </p:txBody>
          </p:sp>
          <p:sp>
            <p:nvSpPr>
              <p:cNvPr id="658" name="Flowchart: Connector 657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/>
              </a:p>
            </p:txBody>
          </p:sp>
        </p:grpSp>
        <p:grpSp>
          <p:nvGrpSpPr>
            <p:cNvPr id="648" name="Group 647"/>
            <p:cNvGrpSpPr/>
            <p:nvPr/>
          </p:nvGrpSpPr>
          <p:grpSpPr>
            <a:xfrm>
              <a:off x="4730615" y="3190472"/>
              <a:ext cx="247650" cy="171450"/>
              <a:chOff x="5978390" y="4305300"/>
              <a:chExt cx="247650" cy="171450"/>
            </a:xfrm>
          </p:grpSpPr>
          <p:sp>
            <p:nvSpPr>
              <p:cNvPr id="655" name="Flowchart: Connector 654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/>
              </a:p>
            </p:txBody>
          </p:sp>
          <p:sp>
            <p:nvSpPr>
              <p:cNvPr id="656" name="Flowchart: Connector 655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/>
              </a:p>
            </p:txBody>
          </p:sp>
        </p:grpSp>
        <p:grpSp>
          <p:nvGrpSpPr>
            <p:cNvPr id="649" name="Group 648"/>
            <p:cNvGrpSpPr/>
            <p:nvPr/>
          </p:nvGrpSpPr>
          <p:grpSpPr>
            <a:xfrm>
              <a:off x="4682990" y="3314297"/>
              <a:ext cx="247650" cy="171450"/>
              <a:chOff x="5978390" y="4305300"/>
              <a:chExt cx="247650" cy="171450"/>
            </a:xfrm>
          </p:grpSpPr>
          <p:sp>
            <p:nvSpPr>
              <p:cNvPr id="653" name="Flowchart: Connector 652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/>
              </a:p>
            </p:txBody>
          </p:sp>
          <p:sp>
            <p:nvSpPr>
              <p:cNvPr id="654" name="Flowchart: Connector 653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/>
              </a:p>
            </p:txBody>
          </p:sp>
        </p:grpSp>
        <p:grpSp>
          <p:nvGrpSpPr>
            <p:cNvPr id="650" name="Group 649"/>
            <p:cNvGrpSpPr/>
            <p:nvPr/>
          </p:nvGrpSpPr>
          <p:grpSpPr>
            <a:xfrm>
              <a:off x="4616315" y="3430980"/>
              <a:ext cx="247650" cy="171450"/>
              <a:chOff x="5978390" y="4305300"/>
              <a:chExt cx="247650" cy="171450"/>
            </a:xfrm>
          </p:grpSpPr>
          <p:sp>
            <p:nvSpPr>
              <p:cNvPr id="651" name="Flowchart: Connector 650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/>
              </a:p>
            </p:txBody>
          </p:sp>
          <p:sp>
            <p:nvSpPr>
              <p:cNvPr id="652" name="Flowchart: Connector 651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/>
              </a:p>
            </p:txBody>
          </p:sp>
        </p:grpSp>
      </p:grpSp>
      <p:sp>
        <p:nvSpPr>
          <p:cNvPr id="659" name="Flowchart: Preparation 658"/>
          <p:cNvSpPr/>
          <p:nvPr/>
        </p:nvSpPr>
        <p:spPr>
          <a:xfrm>
            <a:off x="4225085" y="2315234"/>
            <a:ext cx="698625" cy="346772"/>
          </a:xfrm>
          <a:prstGeom prst="flowChartPreparation">
            <a:avLst/>
          </a:prstGeo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Cor1</a:t>
            </a:r>
          </a:p>
        </p:txBody>
      </p:sp>
      <p:grpSp>
        <p:nvGrpSpPr>
          <p:cNvPr id="688" name="Group 687"/>
          <p:cNvGrpSpPr/>
          <p:nvPr/>
        </p:nvGrpSpPr>
        <p:grpSpPr>
          <a:xfrm rot="807438">
            <a:off x="6473076" y="3712973"/>
            <a:ext cx="315906" cy="556023"/>
            <a:chOff x="5455321" y="2501099"/>
            <a:chExt cx="315906" cy="556023"/>
          </a:xfrm>
        </p:grpSpPr>
        <p:grpSp>
          <p:nvGrpSpPr>
            <p:cNvPr id="689" name="Group 688"/>
            <p:cNvGrpSpPr/>
            <p:nvPr/>
          </p:nvGrpSpPr>
          <p:grpSpPr>
            <a:xfrm>
              <a:off x="5523577" y="2501099"/>
              <a:ext cx="247650" cy="171450"/>
              <a:chOff x="5978390" y="4305300"/>
              <a:chExt cx="247650" cy="171450"/>
            </a:xfrm>
          </p:grpSpPr>
          <p:sp>
            <p:nvSpPr>
              <p:cNvPr id="699" name="Flowchart: Connector 698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00" name="Flowchart: Connector 699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90" name="Group 689"/>
            <p:cNvGrpSpPr/>
            <p:nvPr/>
          </p:nvGrpSpPr>
          <p:grpSpPr>
            <a:xfrm>
              <a:off x="5512471" y="2624336"/>
              <a:ext cx="247650" cy="171450"/>
              <a:chOff x="5978390" y="4305300"/>
              <a:chExt cx="247650" cy="171450"/>
            </a:xfrm>
          </p:grpSpPr>
          <p:sp>
            <p:nvSpPr>
              <p:cNvPr id="697" name="Flowchart: Connector 696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98" name="Flowchart: Connector 697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91" name="Group 690"/>
            <p:cNvGrpSpPr/>
            <p:nvPr/>
          </p:nvGrpSpPr>
          <p:grpSpPr>
            <a:xfrm>
              <a:off x="5485477" y="2752322"/>
              <a:ext cx="247650" cy="171450"/>
              <a:chOff x="5978390" y="4305300"/>
              <a:chExt cx="247650" cy="171450"/>
            </a:xfrm>
          </p:grpSpPr>
          <p:sp>
            <p:nvSpPr>
              <p:cNvPr id="695" name="Flowchart: Connector 694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96" name="Flowchart: Connector 695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92" name="Group 691"/>
            <p:cNvGrpSpPr/>
            <p:nvPr/>
          </p:nvGrpSpPr>
          <p:grpSpPr>
            <a:xfrm>
              <a:off x="5455321" y="2885672"/>
              <a:ext cx="247650" cy="171450"/>
              <a:chOff x="5978390" y="4305300"/>
              <a:chExt cx="247650" cy="171450"/>
            </a:xfrm>
          </p:grpSpPr>
          <p:sp>
            <p:nvSpPr>
              <p:cNvPr id="693" name="Flowchart: Connector 692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94" name="Flowchart: Connector 693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701" name="Group 700"/>
          <p:cNvGrpSpPr/>
          <p:nvPr/>
        </p:nvGrpSpPr>
        <p:grpSpPr>
          <a:xfrm rot="807438">
            <a:off x="6710325" y="3245483"/>
            <a:ext cx="315906" cy="556023"/>
            <a:chOff x="5455321" y="2501099"/>
            <a:chExt cx="315906" cy="556023"/>
          </a:xfrm>
        </p:grpSpPr>
        <p:grpSp>
          <p:nvGrpSpPr>
            <p:cNvPr id="702" name="Group 701"/>
            <p:cNvGrpSpPr/>
            <p:nvPr/>
          </p:nvGrpSpPr>
          <p:grpSpPr>
            <a:xfrm>
              <a:off x="5523577" y="2501099"/>
              <a:ext cx="247650" cy="171450"/>
              <a:chOff x="5978390" y="4305300"/>
              <a:chExt cx="247650" cy="171450"/>
            </a:xfrm>
          </p:grpSpPr>
          <p:sp>
            <p:nvSpPr>
              <p:cNvPr id="712" name="Flowchart: Connector 711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3" name="Flowchart: Connector 712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703" name="Group 702"/>
            <p:cNvGrpSpPr/>
            <p:nvPr/>
          </p:nvGrpSpPr>
          <p:grpSpPr>
            <a:xfrm>
              <a:off x="5512471" y="2624336"/>
              <a:ext cx="247650" cy="171450"/>
              <a:chOff x="5978390" y="4305300"/>
              <a:chExt cx="247650" cy="171450"/>
            </a:xfrm>
          </p:grpSpPr>
          <p:sp>
            <p:nvSpPr>
              <p:cNvPr id="710" name="Flowchart: Connector 709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1" name="Flowchart: Connector 710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704" name="Group 703"/>
            <p:cNvGrpSpPr/>
            <p:nvPr/>
          </p:nvGrpSpPr>
          <p:grpSpPr>
            <a:xfrm>
              <a:off x="5485477" y="2752322"/>
              <a:ext cx="247650" cy="171450"/>
              <a:chOff x="5978390" y="4305300"/>
              <a:chExt cx="247650" cy="171450"/>
            </a:xfrm>
          </p:grpSpPr>
          <p:sp>
            <p:nvSpPr>
              <p:cNvPr id="708" name="Flowchart: Connector 707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09" name="Flowchart: Connector 708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705" name="Group 704"/>
            <p:cNvGrpSpPr/>
            <p:nvPr/>
          </p:nvGrpSpPr>
          <p:grpSpPr>
            <a:xfrm>
              <a:off x="5455321" y="2885672"/>
              <a:ext cx="247650" cy="171450"/>
              <a:chOff x="5978390" y="4305300"/>
              <a:chExt cx="247650" cy="171450"/>
            </a:xfrm>
          </p:grpSpPr>
          <p:sp>
            <p:nvSpPr>
              <p:cNvPr id="706" name="Flowchart: Connector 705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07" name="Flowchart: Connector 706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714" name="Group 713"/>
          <p:cNvGrpSpPr/>
          <p:nvPr/>
        </p:nvGrpSpPr>
        <p:grpSpPr>
          <a:xfrm rot="7027661">
            <a:off x="6484520" y="4357234"/>
            <a:ext cx="428625" cy="535783"/>
            <a:chOff x="4616315" y="3066647"/>
            <a:chExt cx="428625" cy="535783"/>
          </a:xfrm>
        </p:grpSpPr>
        <p:grpSp>
          <p:nvGrpSpPr>
            <p:cNvPr id="715" name="Group 714"/>
            <p:cNvGrpSpPr/>
            <p:nvPr/>
          </p:nvGrpSpPr>
          <p:grpSpPr>
            <a:xfrm>
              <a:off x="4797290" y="3066647"/>
              <a:ext cx="247650" cy="171450"/>
              <a:chOff x="5978390" y="4305300"/>
              <a:chExt cx="247650" cy="171450"/>
            </a:xfrm>
          </p:grpSpPr>
          <p:sp>
            <p:nvSpPr>
              <p:cNvPr id="725" name="Flowchart: Connector 724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6" name="Flowchart: Connector 725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716" name="Group 715"/>
            <p:cNvGrpSpPr/>
            <p:nvPr/>
          </p:nvGrpSpPr>
          <p:grpSpPr>
            <a:xfrm>
              <a:off x="4730615" y="3190472"/>
              <a:ext cx="247650" cy="171450"/>
              <a:chOff x="5978390" y="4305300"/>
              <a:chExt cx="247650" cy="171450"/>
            </a:xfrm>
          </p:grpSpPr>
          <p:sp>
            <p:nvSpPr>
              <p:cNvPr id="723" name="Flowchart: Connector 722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4" name="Flowchart: Connector 723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717" name="Group 716"/>
            <p:cNvGrpSpPr/>
            <p:nvPr/>
          </p:nvGrpSpPr>
          <p:grpSpPr>
            <a:xfrm>
              <a:off x="4682990" y="3314297"/>
              <a:ext cx="247650" cy="171450"/>
              <a:chOff x="5978390" y="4305300"/>
              <a:chExt cx="247650" cy="171450"/>
            </a:xfrm>
          </p:grpSpPr>
          <p:sp>
            <p:nvSpPr>
              <p:cNvPr id="721" name="Flowchart: Connector 720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2" name="Flowchart: Connector 721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718" name="Group 717"/>
            <p:cNvGrpSpPr/>
            <p:nvPr/>
          </p:nvGrpSpPr>
          <p:grpSpPr>
            <a:xfrm>
              <a:off x="4616315" y="3430980"/>
              <a:ext cx="247650" cy="171450"/>
              <a:chOff x="5978390" y="4305300"/>
              <a:chExt cx="247650" cy="171450"/>
            </a:xfrm>
          </p:grpSpPr>
          <p:sp>
            <p:nvSpPr>
              <p:cNvPr id="719" name="Flowchart: Connector 718"/>
              <p:cNvSpPr/>
              <p:nvPr/>
            </p:nvSpPr>
            <p:spPr>
              <a:xfrm>
                <a:off x="5978390" y="4305300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0" name="Flowchart: Connector 719"/>
              <p:cNvSpPr/>
              <p:nvPr/>
            </p:nvSpPr>
            <p:spPr>
              <a:xfrm>
                <a:off x="6092690" y="4352925"/>
                <a:ext cx="133350" cy="123825"/>
              </a:xfrm>
              <a:prstGeom prst="flowChartConnector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732" name="Flowchart: Stored Data 731"/>
          <p:cNvSpPr/>
          <p:nvPr/>
        </p:nvSpPr>
        <p:spPr>
          <a:xfrm>
            <a:off x="6720762" y="4092710"/>
            <a:ext cx="673973" cy="391412"/>
          </a:xfrm>
          <a:prstGeom prst="flowChartOnlineStorag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ARP</a:t>
            </a:r>
          </a:p>
        </p:txBody>
      </p:sp>
      <p:sp>
        <p:nvSpPr>
          <p:cNvPr id="733" name="Oval 732"/>
          <p:cNvSpPr/>
          <p:nvPr/>
        </p:nvSpPr>
        <p:spPr>
          <a:xfrm>
            <a:off x="9331190" y="3262499"/>
            <a:ext cx="678100" cy="432198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WIP</a:t>
            </a:r>
          </a:p>
        </p:txBody>
      </p:sp>
      <p:cxnSp>
        <p:nvCxnSpPr>
          <p:cNvPr id="735" name="Straight Connector 734"/>
          <p:cNvCxnSpPr>
            <a:stCxn id="730" idx="4"/>
          </p:cNvCxnSpPr>
          <p:nvPr/>
        </p:nvCxnSpPr>
        <p:spPr>
          <a:xfrm flipH="1">
            <a:off x="7869104" y="3878166"/>
            <a:ext cx="2109777" cy="2524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7" name="Connector: Elbow 736"/>
          <p:cNvCxnSpPr>
            <a:stCxn id="728" idx="1"/>
            <a:endCxn id="731" idx="1"/>
          </p:cNvCxnSpPr>
          <p:nvPr/>
        </p:nvCxnSpPr>
        <p:spPr>
          <a:xfrm rot="10800000" flipH="1" flipV="1">
            <a:off x="7632859" y="3878165"/>
            <a:ext cx="779" cy="158767"/>
          </a:xfrm>
          <a:prstGeom prst="bentConnector4">
            <a:avLst>
              <a:gd name="adj1" fmla="val -7336329"/>
              <a:gd name="adj2" fmla="val 146610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0" name="TextBox 739"/>
          <p:cNvSpPr txBox="1"/>
          <p:nvPr/>
        </p:nvSpPr>
        <p:spPr>
          <a:xfrm>
            <a:off x="9978881" y="3699732"/>
            <a:ext cx="740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WASp</a:t>
            </a:r>
            <a:endParaRPr lang="en-GB" dirty="0"/>
          </a:p>
        </p:txBody>
      </p:sp>
      <p:sp>
        <p:nvSpPr>
          <p:cNvPr id="741" name="Rectangle: Rounded Corners 740"/>
          <p:cNvSpPr/>
          <p:nvPr/>
        </p:nvSpPr>
        <p:spPr>
          <a:xfrm>
            <a:off x="8314783" y="4058898"/>
            <a:ext cx="503985" cy="355065"/>
          </a:xfrm>
          <a:prstGeom prst="roundRect">
            <a:avLst/>
          </a:prstGeom>
          <a:gradFill flip="none" rotWithShape="1">
            <a:gsLst>
              <a:gs pos="0">
                <a:schemeClr val="accent4">
                  <a:satMod val="103000"/>
                  <a:lumMod val="102000"/>
                  <a:tint val="94000"/>
                </a:schemeClr>
              </a:gs>
              <a:gs pos="50000">
                <a:schemeClr val="accent4">
                  <a:satMod val="110000"/>
                  <a:lumMod val="100000"/>
                  <a:shade val="100000"/>
                </a:schemeClr>
              </a:gs>
              <a:gs pos="100000">
                <a:schemeClr val="accent4">
                  <a:lumMod val="99000"/>
                  <a:satMod val="120000"/>
                  <a:shade val="78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CDC</a:t>
            </a:r>
          </a:p>
          <a:p>
            <a:pPr algn="ctr"/>
            <a:r>
              <a:rPr lang="en-GB" sz="1200" dirty="0"/>
              <a:t>42</a:t>
            </a:r>
          </a:p>
        </p:txBody>
      </p:sp>
      <p:sp>
        <p:nvSpPr>
          <p:cNvPr id="742" name="Rectangle: Rounded Corners 741"/>
          <p:cNvSpPr/>
          <p:nvPr/>
        </p:nvSpPr>
        <p:spPr>
          <a:xfrm>
            <a:off x="8366528" y="5195151"/>
            <a:ext cx="503985" cy="355065"/>
          </a:xfrm>
          <a:prstGeom prst="roundRect">
            <a:avLst/>
          </a:prstGeom>
          <a:gradFill flip="none" rotWithShape="1">
            <a:gsLst>
              <a:gs pos="0">
                <a:schemeClr val="accent4">
                  <a:satMod val="103000"/>
                  <a:lumMod val="102000"/>
                  <a:tint val="94000"/>
                </a:schemeClr>
              </a:gs>
              <a:gs pos="50000">
                <a:schemeClr val="accent4">
                  <a:satMod val="110000"/>
                  <a:lumMod val="100000"/>
                  <a:shade val="100000"/>
                </a:schemeClr>
              </a:gs>
              <a:gs pos="100000">
                <a:schemeClr val="accent4">
                  <a:lumMod val="99000"/>
                  <a:satMod val="120000"/>
                  <a:shade val="78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CDC</a:t>
            </a:r>
          </a:p>
          <a:p>
            <a:pPr algn="ctr"/>
            <a:r>
              <a:rPr lang="en-GB" sz="1200" dirty="0"/>
              <a:t>42</a:t>
            </a:r>
          </a:p>
        </p:txBody>
      </p:sp>
      <p:sp>
        <p:nvSpPr>
          <p:cNvPr id="743" name="Rectangle: Rounded Corners 742"/>
          <p:cNvSpPr/>
          <p:nvPr/>
        </p:nvSpPr>
        <p:spPr>
          <a:xfrm>
            <a:off x="8963697" y="4562764"/>
            <a:ext cx="640140" cy="398009"/>
          </a:xfrm>
          <a:prstGeom prst="round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DOCK8</a:t>
            </a:r>
          </a:p>
        </p:txBody>
      </p:sp>
      <p:sp>
        <p:nvSpPr>
          <p:cNvPr id="746" name="Moon 745"/>
          <p:cNvSpPr/>
          <p:nvPr/>
        </p:nvSpPr>
        <p:spPr>
          <a:xfrm>
            <a:off x="5402117" y="5279628"/>
            <a:ext cx="384851" cy="319632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7" name="TextBox 746"/>
          <p:cNvSpPr txBox="1"/>
          <p:nvPr/>
        </p:nvSpPr>
        <p:spPr>
          <a:xfrm>
            <a:off x="5257594" y="5688219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MKL1</a:t>
            </a:r>
          </a:p>
        </p:txBody>
      </p:sp>
      <p:sp>
        <p:nvSpPr>
          <p:cNvPr id="749" name="Rectangle: Rounded Corners 748"/>
          <p:cNvSpPr/>
          <p:nvPr/>
        </p:nvSpPr>
        <p:spPr>
          <a:xfrm>
            <a:off x="3806236" y="2951974"/>
            <a:ext cx="503985" cy="355065"/>
          </a:xfrm>
          <a:prstGeom prst="roundRect">
            <a:avLst/>
          </a:prstGeom>
          <a:gradFill flip="none" rotWithShape="1"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5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RAC2</a:t>
            </a:r>
          </a:p>
        </p:txBody>
      </p:sp>
      <p:sp>
        <p:nvSpPr>
          <p:cNvPr id="750" name="Rectangle: Rounded Corners 749"/>
          <p:cNvSpPr/>
          <p:nvPr/>
        </p:nvSpPr>
        <p:spPr>
          <a:xfrm>
            <a:off x="3795186" y="4125551"/>
            <a:ext cx="503985" cy="355065"/>
          </a:xfrm>
          <a:prstGeom prst="roundRect">
            <a:avLst/>
          </a:prstGeom>
          <a:gradFill flip="none" rotWithShape="1"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5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RAC 2</a:t>
            </a:r>
          </a:p>
        </p:txBody>
      </p:sp>
      <p:sp>
        <p:nvSpPr>
          <p:cNvPr id="755" name="Rectangle: Rounded Corners 754"/>
          <p:cNvSpPr/>
          <p:nvPr/>
        </p:nvSpPr>
        <p:spPr>
          <a:xfrm>
            <a:off x="3129497" y="3510766"/>
            <a:ext cx="640140" cy="398009"/>
          </a:xfrm>
          <a:prstGeom prst="round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DOCK2</a:t>
            </a:r>
          </a:p>
        </p:txBody>
      </p:sp>
      <p:cxnSp>
        <p:nvCxnSpPr>
          <p:cNvPr id="759" name="Straight Arrow Connector 758"/>
          <p:cNvCxnSpPr/>
          <p:nvPr/>
        </p:nvCxnSpPr>
        <p:spPr>
          <a:xfrm>
            <a:off x="4509879" y="4282237"/>
            <a:ext cx="2210883" cy="61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60" name="Oval 759"/>
          <p:cNvSpPr/>
          <p:nvPr/>
        </p:nvSpPr>
        <p:spPr>
          <a:xfrm>
            <a:off x="1186692" y="2591421"/>
            <a:ext cx="788301" cy="512012"/>
          </a:xfrm>
          <a:prstGeom prst="ellipse">
            <a:avLst/>
          </a:prstGeom>
          <a:gradFill flip="none" rotWithShape="1">
            <a:gsLst>
              <a:gs pos="0">
                <a:schemeClr val="accent6">
                  <a:satMod val="103000"/>
                  <a:lumMod val="102000"/>
                  <a:tint val="94000"/>
                </a:schemeClr>
              </a:gs>
              <a:gs pos="50000">
                <a:schemeClr val="accent6">
                  <a:satMod val="110000"/>
                  <a:lumMod val="100000"/>
                  <a:shade val="100000"/>
                </a:schemeClr>
              </a:gs>
              <a:gs pos="100000">
                <a:schemeClr val="accent6">
                  <a:lumMod val="99000"/>
                  <a:satMod val="120000"/>
                  <a:shade val="78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MST1</a:t>
            </a:r>
          </a:p>
        </p:txBody>
      </p:sp>
      <p:sp>
        <p:nvSpPr>
          <p:cNvPr id="761" name="Rectangle 760"/>
          <p:cNvSpPr/>
          <p:nvPr/>
        </p:nvSpPr>
        <p:spPr>
          <a:xfrm>
            <a:off x="2358454" y="2446083"/>
            <a:ext cx="684958" cy="558554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0800000" scaled="1"/>
            <a:tileRect/>
          </a:gra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Kindlin3</a:t>
            </a:r>
          </a:p>
        </p:txBody>
      </p:sp>
      <p:sp>
        <p:nvSpPr>
          <p:cNvPr id="762" name="TextBox 761"/>
          <p:cNvSpPr txBox="1"/>
          <p:nvPr/>
        </p:nvSpPr>
        <p:spPr>
          <a:xfrm>
            <a:off x="2649433" y="323309"/>
            <a:ext cx="18604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BCR</a:t>
            </a:r>
          </a:p>
          <a:p>
            <a:pPr algn="ctr"/>
            <a:r>
              <a:rPr lang="en-GB" dirty="0"/>
              <a:t>TCR</a:t>
            </a:r>
          </a:p>
          <a:p>
            <a:pPr algn="ctr"/>
            <a:r>
              <a:rPr lang="en-GB" dirty="0"/>
              <a:t>Cytokine receptor</a:t>
            </a:r>
          </a:p>
        </p:txBody>
      </p:sp>
      <p:sp>
        <p:nvSpPr>
          <p:cNvPr id="763" name="TextBox 762"/>
          <p:cNvSpPr txBox="1"/>
          <p:nvPr/>
        </p:nvSpPr>
        <p:spPr>
          <a:xfrm>
            <a:off x="1635014" y="634069"/>
            <a:ext cx="915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Integrin</a:t>
            </a:r>
          </a:p>
        </p:txBody>
      </p:sp>
      <p:sp>
        <p:nvSpPr>
          <p:cNvPr id="767" name="Flowchart: Terminator 766"/>
          <p:cNvSpPr/>
          <p:nvPr/>
        </p:nvSpPr>
        <p:spPr>
          <a:xfrm>
            <a:off x="581025" y="4836288"/>
            <a:ext cx="2600315" cy="1688337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8" name="TextBox 767"/>
          <p:cNvSpPr txBox="1"/>
          <p:nvPr/>
        </p:nvSpPr>
        <p:spPr>
          <a:xfrm>
            <a:off x="1591714" y="6057551"/>
            <a:ext cx="766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Nucleus</a:t>
            </a:r>
          </a:p>
        </p:txBody>
      </p:sp>
      <p:sp>
        <p:nvSpPr>
          <p:cNvPr id="769" name="Arc 768"/>
          <p:cNvSpPr/>
          <p:nvPr/>
        </p:nvSpPr>
        <p:spPr>
          <a:xfrm rot="12313175">
            <a:off x="1081078" y="4210855"/>
            <a:ext cx="2666415" cy="1392995"/>
          </a:xfrm>
          <a:prstGeom prst="arc">
            <a:avLst/>
          </a:prstGeom>
          <a:ln>
            <a:headEnd type="none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0" name="TextBox 769"/>
          <p:cNvSpPr txBox="1"/>
          <p:nvPr/>
        </p:nvSpPr>
        <p:spPr>
          <a:xfrm>
            <a:off x="247995" y="3890789"/>
            <a:ext cx="2080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Cytoskeletal regulators</a:t>
            </a:r>
          </a:p>
        </p:txBody>
      </p:sp>
      <p:sp>
        <p:nvSpPr>
          <p:cNvPr id="771" name="Moon 770"/>
          <p:cNvSpPr/>
          <p:nvPr/>
        </p:nvSpPr>
        <p:spPr>
          <a:xfrm>
            <a:off x="2373351" y="5454307"/>
            <a:ext cx="384851" cy="319632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73" name="Straight Arrow Connector 772"/>
          <p:cNvCxnSpPr>
            <a:endCxn id="568" idx="3"/>
          </p:cNvCxnSpPr>
          <p:nvPr/>
        </p:nvCxnSpPr>
        <p:spPr>
          <a:xfrm flipV="1">
            <a:off x="5642950" y="4840394"/>
            <a:ext cx="278789" cy="4247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6" name="Straight Arrow Connector 775"/>
          <p:cNvCxnSpPr/>
          <p:nvPr/>
        </p:nvCxnSpPr>
        <p:spPr>
          <a:xfrm flipH="1">
            <a:off x="2827264" y="5265164"/>
            <a:ext cx="2808226" cy="3489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7" name="Straight Arrow Connector 776"/>
          <p:cNvCxnSpPr/>
          <p:nvPr/>
        </p:nvCxnSpPr>
        <p:spPr>
          <a:xfrm flipH="1">
            <a:off x="3449567" y="2699661"/>
            <a:ext cx="97451" cy="722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31" name="Flowchart: Direct Access Storage 730"/>
          <p:cNvSpPr/>
          <p:nvPr/>
        </p:nvSpPr>
        <p:spPr>
          <a:xfrm rot="5400000">
            <a:off x="7326868" y="4203499"/>
            <a:ext cx="613542" cy="280409"/>
          </a:xfrm>
          <a:prstGeom prst="flowChartMagneticDrum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8" name="Flowchart: Direct Access Storage 727"/>
          <p:cNvSpPr/>
          <p:nvPr/>
        </p:nvSpPr>
        <p:spPr>
          <a:xfrm>
            <a:off x="7632860" y="3737961"/>
            <a:ext cx="613542" cy="280409"/>
          </a:xfrm>
          <a:prstGeom prst="flowChartMagneticDrum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9" name="Flowchart: Direct Access Storage 728"/>
          <p:cNvSpPr/>
          <p:nvPr/>
        </p:nvSpPr>
        <p:spPr>
          <a:xfrm>
            <a:off x="8264390" y="3749601"/>
            <a:ext cx="613542" cy="280409"/>
          </a:xfrm>
          <a:prstGeom prst="flowChartMagneticDrum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7" name="Flowchart: Direct Access Storage 726"/>
          <p:cNvSpPr/>
          <p:nvPr/>
        </p:nvSpPr>
        <p:spPr>
          <a:xfrm>
            <a:off x="8935904" y="3749601"/>
            <a:ext cx="386592" cy="280409"/>
          </a:xfrm>
          <a:prstGeom prst="flowChartMagneticDrum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0" name="Flowchart: Direct Access Storage 729"/>
          <p:cNvSpPr/>
          <p:nvPr/>
        </p:nvSpPr>
        <p:spPr>
          <a:xfrm>
            <a:off x="9365339" y="3737961"/>
            <a:ext cx="613542" cy="280409"/>
          </a:xfrm>
          <a:prstGeom prst="flowChartMagneticDrum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471260">
            <a:off x="3944214" y="3382451"/>
            <a:ext cx="180281" cy="755970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29364">
            <a:off x="8538291" y="4359318"/>
            <a:ext cx="225572" cy="755970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  <p:sp>
        <p:nvSpPr>
          <p:cNvPr id="4" name="5-Point Star 3"/>
          <p:cNvSpPr/>
          <p:nvPr/>
        </p:nvSpPr>
        <p:spPr>
          <a:xfrm>
            <a:off x="4188386" y="4076733"/>
            <a:ext cx="194884" cy="173259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34" name="Picture 5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8903" y="4057861"/>
            <a:ext cx="195089" cy="176799"/>
          </a:xfrm>
          <a:prstGeom prst="rect">
            <a:avLst/>
          </a:prstGeom>
        </p:spPr>
      </p:pic>
      <p:sp>
        <p:nvSpPr>
          <p:cNvPr id="535" name="Explosion 1 534"/>
          <p:cNvSpPr/>
          <p:nvPr/>
        </p:nvSpPr>
        <p:spPr>
          <a:xfrm>
            <a:off x="4206019" y="2895962"/>
            <a:ext cx="150909" cy="189587"/>
          </a:xfrm>
          <a:prstGeom prst="irregularSeal1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36" name="Picture 5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74642" y="5140525"/>
            <a:ext cx="152413" cy="195089"/>
          </a:xfrm>
          <a:prstGeom prst="rect">
            <a:avLst/>
          </a:prstGeom>
        </p:spPr>
      </p:pic>
      <p:sp>
        <p:nvSpPr>
          <p:cNvPr id="734" name="TextBox 733"/>
          <p:cNvSpPr txBox="1"/>
          <p:nvPr/>
        </p:nvSpPr>
        <p:spPr>
          <a:xfrm>
            <a:off x="226597" y="138643"/>
            <a:ext cx="93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Figure 2</a:t>
            </a:r>
          </a:p>
        </p:txBody>
      </p:sp>
    </p:spTree>
    <p:extLst>
      <p:ext uri="{BB962C8B-B14F-4D97-AF65-F5344CB8AC3E}">
        <p14:creationId xmlns:p14="http://schemas.microsoft.com/office/powerpoint/2010/main" val="2852480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29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Gareth Burns</dc:creator>
  <cp:lastModifiedBy>Patricia</cp:lastModifiedBy>
  <cp:revision>18</cp:revision>
  <dcterms:created xsi:type="dcterms:W3CDTF">2016-08-02T16:46:23Z</dcterms:created>
  <dcterms:modified xsi:type="dcterms:W3CDTF">2016-11-07T19:17:32Z</dcterms:modified>
</cp:coreProperties>
</file>