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7643-27F3-443A-BFAE-E92783DD532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4160-7D40-4781-A0C6-38BEECF09E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34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7643-27F3-443A-BFAE-E92783DD532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4160-7D40-4781-A0C6-38BEECF09E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518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7643-27F3-443A-BFAE-E92783DD532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4160-7D40-4781-A0C6-38BEECF09E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566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7643-27F3-443A-BFAE-E92783DD532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4160-7D40-4781-A0C6-38BEECF09E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7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7643-27F3-443A-BFAE-E92783DD532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4160-7D40-4781-A0C6-38BEECF09E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80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7643-27F3-443A-BFAE-E92783DD532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4160-7D40-4781-A0C6-38BEECF09E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1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7643-27F3-443A-BFAE-E92783DD532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4160-7D40-4781-A0C6-38BEECF09E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04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7643-27F3-443A-BFAE-E92783DD532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4160-7D40-4781-A0C6-38BEECF09E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78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7643-27F3-443A-BFAE-E92783DD532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4160-7D40-4781-A0C6-38BEECF09E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99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7643-27F3-443A-BFAE-E92783DD532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4160-7D40-4781-A0C6-38BEECF09E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00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7643-27F3-443A-BFAE-E92783DD532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4160-7D40-4781-A0C6-38BEECF09E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946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D7643-27F3-443A-BFAE-E92783DD532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B4160-7D40-4781-A0C6-38BEECF09E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10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tos-1.dropbox.com/t/2/AACJlBjL9thZuzvQPjapQHep13XR4S_Oo8WVRyRbVoxSHQ/12/312842136/jpeg/32x32/3/1473094800/0/2/New%20Fig%201%20rev%20A.tif/EK3IobQCGAogAigC/AHsFU4S8oJ9UZ0Zb7WODNQRgU-MNrBz0YND91ylpQ6s%2C60bsadx7VjAIzzmZCJP16d10S25d1jZXEzUAbNQU3u8%2CxiQEMYMwZr7QDvc8VW9W8xOnRa4qXSt0eZ8Q-W8eN5Y?size_mode=3&amp;dl=0&amp;size=800x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-603448"/>
            <a:ext cx="5715000" cy="7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59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stefenbrady</dc:creator>
  <cp:lastModifiedBy>Janice Holton</cp:lastModifiedBy>
  <cp:revision>1</cp:revision>
  <dcterms:created xsi:type="dcterms:W3CDTF">2016-09-05T12:37:31Z</dcterms:created>
  <dcterms:modified xsi:type="dcterms:W3CDTF">2018-01-31T10:55:25Z</dcterms:modified>
</cp:coreProperties>
</file>