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8E72-F4C3-48FE-B4DF-99B4F2ED97C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11E5-6E34-4EBC-BEE1-0E8142B9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96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8E72-F4C3-48FE-B4DF-99B4F2ED97C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11E5-6E34-4EBC-BEE1-0E8142B9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54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8E72-F4C3-48FE-B4DF-99B4F2ED97C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11E5-6E34-4EBC-BEE1-0E8142B9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30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8E72-F4C3-48FE-B4DF-99B4F2ED97C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11E5-6E34-4EBC-BEE1-0E8142B9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50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8E72-F4C3-48FE-B4DF-99B4F2ED97C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11E5-6E34-4EBC-BEE1-0E8142B9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63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8E72-F4C3-48FE-B4DF-99B4F2ED97C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11E5-6E34-4EBC-BEE1-0E8142B9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044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8E72-F4C3-48FE-B4DF-99B4F2ED97C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11E5-6E34-4EBC-BEE1-0E8142B9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49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8E72-F4C3-48FE-B4DF-99B4F2ED97C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11E5-6E34-4EBC-BEE1-0E8142B9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47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8E72-F4C3-48FE-B4DF-99B4F2ED97C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11E5-6E34-4EBC-BEE1-0E8142B9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119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8E72-F4C3-48FE-B4DF-99B4F2ED97C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11E5-6E34-4EBC-BEE1-0E8142B9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16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8E72-F4C3-48FE-B4DF-99B4F2ED97C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11E5-6E34-4EBC-BEE1-0E8142B9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46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38E72-F4C3-48FE-B4DF-99B4F2ED97C2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A11E5-6E34-4EBC-BEE1-0E8142B9F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09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227013"/>
            <a:ext cx="4800600" cy="640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7513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NBT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Stefen Brady</dc:creator>
  <cp:lastModifiedBy>Janice Holton</cp:lastModifiedBy>
  <cp:revision>2</cp:revision>
  <dcterms:created xsi:type="dcterms:W3CDTF">2016-06-24T17:05:24Z</dcterms:created>
  <dcterms:modified xsi:type="dcterms:W3CDTF">2018-01-31T10:56:14Z</dcterms:modified>
</cp:coreProperties>
</file>