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72B78-22F0-324A-993B-5134F4F85D17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437ED-FCC9-8444-9CC2-3901C3EE0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2B3A1-36B1-8346-BEE1-45B00134625C}" type="datetimeFigureOut">
              <a:rPr lang="en-US" smtClean="0"/>
              <a:pPr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F0269-DF15-124A-9118-8C0016733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rot="16200000" flipH="1">
            <a:off x="1553192" y="3556137"/>
            <a:ext cx="5308926" cy="9180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87433" y="3600450"/>
            <a:ext cx="6884967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61753" y="611980"/>
            <a:ext cx="67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CR+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14153" y="6071836"/>
            <a:ext cx="67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CR-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09012" y="3415784"/>
            <a:ext cx="67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PR+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4208" y="3396734"/>
            <a:ext cx="67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PR-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34978" y="1397000"/>
            <a:ext cx="25092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Respondent #1</a:t>
            </a:r>
          </a:p>
          <a:p>
            <a:r>
              <a:rPr lang="en-US" dirty="0" smtClean="0"/>
              <a:t>Respondent #3</a:t>
            </a:r>
          </a:p>
          <a:p>
            <a:r>
              <a:rPr lang="en-US" dirty="0" smtClean="0"/>
              <a:t>Respondent #7</a:t>
            </a:r>
            <a:r>
              <a:rPr lang="en-GB" dirty="0" smtClean="0"/>
              <a:t> </a:t>
            </a:r>
            <a:endParaRPr lang="en-US" dirty="0" smtClean="0"/>
          </a:p>
          <a:p>
            <a:r>
              <a:rPr lang="en-US" dirty="0" smtClean="0"/>
              <a:t>Respondent #10</a:t>
            </a:r>
          </a:p>
          <a:p>
            <a:r>
              <a:rPr lang="en-US" dirty="0" smtClean="0"/>
              <a:t>Respondent #11</a:t>
            </a:r>
          </a:p>
          <a:p>
            <a:endParaRPr lang="en-US" dirty="0" smtClean="0"/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26176" y="4226812"/>
            <a:ext cx="25092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Respondent #4</a:t>
            </a:r>
          </a:p>
          <a:p>
            <a:r>
              <a:rPr lang="en-US" dirty="0" smtClean="0"/>
              <a:t>Respondent #8</a:t>
            </a:r>
          </a:p>
          <a:p>
            <a:r>
              <a:rPr lang="en-US" dirty="0" smtClean="0"/>
              <a:t>Respondent #12</a:t>
            </a:r>
          </a:p>
          <a:p>
            <a:r>
              <a:rPr lang="en-US" dirty="0" smtClean="0"/>
              <a:t>Respondent #13</a:t>
            </a:r>
          </a:p>
          <a:p>
            <a:r>
              <a:rPr lang="en-US" dirty="0" smtClean="0"/>
              <a:t>Respondent #15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87433" y="4226812"/>
            <a:ext cx="250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Respondent #9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6822" y="1397000"/>
            <a:ext cx="2509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Respondent #2</a:t>
            </a:r>
          </a:p>
          <a:p>
            <a:r>
              <a:rPr lang="en-US" dirty="0" smtClean="0"/>
              <a:t>Respondent #5</a:t>
            </a:r>
          </a:p>
          <a:p>
            <a:r>
              <a:rPr lang="en-US" dirty="0" smtClean="0"/>
              <a:t>Respondent #6</a:t>
            </a:r>
          </a:p>
          <a:p>
            <a:r>
              <a:rPr lang="en-US" dirty="0" smtClean="0"/>
              <a:t>Respondent #14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53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Brown</dc:creator>
  <cp:lastModifiedBy>Chris Brown</cp:lastModifiedBy>
  <cp:revision>5</cp:revision>
  <dcterms:created xsi:type="dcterms:W3CDTF">2016-10-19T09:40:15Z</dcterms:created>
  <dcterms:modified xsi:type="dcterms:W3CDTF">2016-10-19T09:40:27Z</dcterms:modified>
</cp:coreProperties>
</file>