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72B78-22F0-324A-993B-5134F4F85D17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437ED-FCC9-8444-9CC2-3901C3EE0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79567" y="243720"/>
            <a:ext cx="132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Use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67136" y="243720"/>
            <a:ext cx="132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Exchange</a:t>
            </a:r>
            <a:endParaRPr lang="en-GB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829087" y="243720"/>
            <a:ext cx="132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Signifying</a:t>
            </a:r>
            <a:endParaRPr lang="en-GB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0140" y="734674"/>
            <a:ext cx="2464283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Recognizes the benefits of using research</a:t>
            </a:r>
            <a:r>
              <a:rPr lang="en-GB" sz="1600" dirty="0" smtClean="0"/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0140" y="1471850"/>
            <a:ext cx="2464283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Recognizes school or federation support for EIP</a:t>
            </a:r>
            <a:r>
              <a:rPr lang="en-GB" sz="1600" dirty="0" smtClean="0"/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0140" y="2210515"/>
            <a:ext cx="2464283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Enquiry </a:t>
            </a:r>
            <a:r>
              <a:rPr lang="en-GB" sz="1600" dirty="0" smtClean="0"/>
              <a:t>mindset:</a:t>
            </a:r>
          </a:p>
          <a:p>
            <a:pPr marL="352425" indent="-168275">
              <a:buFontTx/>
              <a:buChar char="-"/>
            </a:pPr>
            <a:r>
              <a:rPr lang="en-GB" sz="1600" dirty="0" smtClean="0"/>
              <a:t>reflection on academic </a:t>
            </a:r>
            <a:r>
              <a:rPr lang="en-GB" sz="1600" dirty="0" smtClean="0"/>
              <a:t>research</a:t>
            </a:r>
          </a:p>
          <a:p>
            <a:pPr marL="352425" indent="-168275">
              <a:buFontTx/>
              <a:buChar char="-"/>
            </a:pPr>
            <a:r>
              <a:rPr lang="en-US" sz="1600" dirty="0" smtClean="0"/>
              <a:t>felt </a:t>
            </a:r>
            <a:r>
              <a:rPr lang="en-US" sz="1600" dirty="0" smtClean="0"/>
              <a:t>able to experiment</a:t>
            </a:r>
            <a:r>
              <a:rPr lang="en-US" sz="1600" dirty="0" smtClean="0"/>
              <a:t> </a:t>
            </a:r>
          </a:p>
          <a:p>
            <a:pPr marL="352425" indent="-168275">
              <a:buFontTx/>
              <a:buChar char="-"/>
            </a:pPr>
            <a:r>
              <a:rPr lang="en-US" sz="1600" dirty="0" smtClean="0"/>
              <a:t>how </a:t>
            </a:r>
            <a:r>
              <a:rPr lang="en-US" sz="1600" dirty="0" smtClean="0"/>
              <a:t>to </a:t>
            </a:r>
            <a:r>
              <a:rPr lang="en-US" sz="1600" dirty="0" smtClean="0"/>
              <a:t>experiment</a:t>
            </a:r>
          </a:p>
          <a:p>
            <a:pPr marL="352425" indent="-168275">
              <a:buFontTx/>
              <a:buChar char="-"/>
            </a:pPr>
            <a:r>
              <a:rPr lang="en-US" sz="1600" dirty="0" smtClean="0"/>
              <a:t>confidence</a:t>
            </a:r>
            <a:r>
              <a:rPr lang="en-GB" sz="1600" dirty="0" smtClean="0"/>
              <a:t> </a:t>
            </a:r>
            <a:endParaRPr lang="en-GB" sz="16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3409788" y="734675"/>
            <a:ext cx="2432790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Time:</a:t>
            </a:r>
          </a:p>
          <a:p>
            <a:pPr marL="352425" indent="-168275">
              <a:buFontTx/>
              <a:buChar char="-"/>
            </a:pPr>
            <a:r>
              <a:rPr lang="en-GB" sz="1600" dirty="0" smtClean="0"/>
              <a:t>competing priorities</a:t>
            </a:r>
          </a:p>
          <a:p>
            <a:pPr marL="352425" indent="-168275">
              <a:buFontTx/>
              <a:buChar char="-"/>
            </a:pPr>
            <a:r>
              <a:rPr lang="en-GB" sz="1600" dirty="0" smtClean="0"/>
              <a:t>time to do it right</a:t>
            </a:r>
          </a:p>
          <a:p>
            <a:pPr marL="809625" lvl="1" indent="-168275">
              <a:buFontTx/>
              <a:buChar char="-"/>
            </a:pPr>
            <a:r>
              <a:rPr lang="en-GB" sz="1600" dirty="0" smtClean="0"/>
              <a:t>making </a:t>
            </a:r>
            <a:r>
              <a:rPr lang="en-GB" sz="1600" dirty="0" smtClean="0"/>
              <a:t>time</a:t>
            </a:r>
          </a:p>
          <a:p>
            <a:pPr marL="352425" indent="-168275">
              <a:buFontTx/>
              <a:buChar char="-"/>
            </a:pPr>
            <a:r>
              <a:rPr lang="en-GB" sz="1600" dirty="0" smtClean="0"/>
              <a:t>sharing with colleagues </a:t>
            </a:r>
          </a:p>
          <a:p>
            <a:pPr marL="809625" lvl="1" indent="-168275">
              <a:buFontTx/>
              <a:buChar char="-"/>
            </a:pPr>
            <a:r>
              <a:rPr lang="en-GB" sz="1600" dirty="0" smtClean="0"/>
              <a:t>making time</a:t>
            </a:r>
          </a:p>
          <a:p>
            <a:pPr marL="809625" lvl="1" indent="-168275">
              <a:buFontTx/>
              <a:buChar char="-"/>
            </a:pPr>
            <a:endParaRPr lang="en-GB" sz="16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3409788" y="3410843"/>
            <a:ext cx="243279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Access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09788" y="2949177"/>
            <a:ext cx="243279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Financial cost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85371" y="734674"/>
            <a:ext cx="240443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Reflective, empowered teachers who constantly improve their practice</a:t>
            </a:r>
            <a:r>
              <a:rPr lang="en-GB" sz="1600" dirty="0" smtClean="0"/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85372" y="1733460"/>
            <a:ext cx="240443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Confidence to collaborate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85371" y="3960375"/>
            <a:ext cx="2404435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Confident professional autonomy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85371" y="2949177"/>
            <a:ext cx="240443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Useful tool which provides a route to better student outcomes</a:t>
            </a:r>
            <a:r>
              <a:rPr lang="en-GB" sz="1600" dirty="0" smtClean="0"/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385372" y="4711452"/>
            <a:ext cx="2404433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err="1" smtClean="0"/>
              <a:t>Performativity</a:t>
            </a:r>
            <a:r>
              <a:rPr lang="en-GB" sz="1600" dirty="0" smtClean="0"/>
              <a:t> and accountability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0140" y="3960375"/>
            <a:ext cx="2464283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Collaborative orientation:</a:t>
            </a:r>
          </a:p>
          <a:p>
            <a:pPr marL="352425" indent="-168275">
              <a:buFontTx/>
              <a:buChar char="-"/>
            </a:pPr>
            <a:r>
              <a:rPr lang="en-GB" sz="1600" dirty="0" smtClean="0"/>
              <a:t>learning conversations</a:t>
            </a:r>
            <a:endParaRPr lang="en-GB" sz="1600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440140" y="4725353"/>
            <a:ext cx="2464283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Network orientation:</a:t>
            </a:r>
          </a:p>
          <a:p>
            <a:pPr marL="352425" indent="-168275">
              <a:buFontTx/>
              <a:buChar char="-"/>
            </a:pPr>
            <a:r>
              <a:rPr lang="en-GB" sz="1600" dirty="0" smtClean="0"/>
              <a:t>networked learning conversations</a:t>
            </a:r>
          </a:p>
          <a:p>
            <a:pPr marL="352425" indent="-168275">
              <a:buFontTx/>
              <a:buChar char="-"/>
            </a:pPr>
            <a:r>
              <a:rPr lang="en-GB" sz="1600" dirty="0" smtClean="0"/>
              <a:t>knew who to turn to for support</a:t>
            </a:r>
          </a:p>
          <a:p>
            <a:pPr marL="352425" indent="-168275">
              <a:buFontTx/>
              <a:buChar char="-"/>
            </a:pPr>
            <a:r>
              <a:rPr lang="en-GB" sz="1600" dirty="0" smtClean="0"/>
              <a:t>Knew where to go to access research</a:t>
            </a:r>
            <a:endParaRPr lang="en-GB" sz="1600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6385372" y="2210515"/>
            <a:ext cx="2404434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Providing a route to better practice</a:t>
            </a:r>
            <a:endParaRPr lang="en-GB" sz="16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109</Words>
  <Application>Microsoft Macintosh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Brown</dc:creator>
  <cp:lastModifiedBy>Chris Brown</cp:lastModifiedBy>
  <cp:revision>10</cp:revision>
  <dcterms:created xsi:type="dcterms:W3CDTF">2017-01-01T19:12:03Z</dcterms:created>
  <dcterms:modified xsi:type="dcterms:W3CDTF">2017-01-01T20:02:14Z</dcterms:modified>
</cp:coreProperties>
</file>